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0" r:id="rId5"/>
    <p:sldId id="261" r:id="rId6"/>
    <p:sldId id="262" r:id="rId7"/>
    <p:sldId id="263" r:id="rId8"/>
    <p:sldId id="264" r:id="rId9"/>
    <p:sldId id="265" r:id="rId10"/>
    <p:sldId id="259" r:id="rId11"/>
    <p:sldId id="266" r:id="rId12"/>
    <p:sldId id="267" r:id="rId13"/>
    <p:sldId id="269" r:id="rId14"/>
    <p:sldId id="268" r:id="rId15"/>
    <p:sldId id="275" r:id="rId16"/>
    <p:sldId id="312" r:id="rId17"/>
    <p:sldId id="311" r:id="rId18"/>
    <p:sldId id="277" r:id="rId19"/>
    <p:sldId id="278" r:id="rId20"/>
    <p:sldId id="282" r:id="rId21"/>
    <p:sldId id="279" r:id="rId22"/>
    <p:sldId id="284" r:id="rId23"/>
    <p:sldId id="283" r:id="rId24"/>
    <p:sldId id="290" r:id="rId25"/>
    <p:sldId id="285" r:id="rId26"/>
    <p:sldId id="296" r:id="rId27"/>
    <p:sldId id="297" r:id="rId28"/>
    <p:sldId id="298" r:id="rId29"/>
    <p:sldId id="291" r:id="rId30"/>
    <p:sldId id="292" r:id="rId31"/>
    <p:sldId id="295" r:id="rId32"/>
    <p:sldId id="299" r:id="rId33"/>
    <p:sldId id="306" r:id="rId34"/>
    <p:sldId id="305" r:id="rId35"/>
    <p:sldId id="301" r:id="rId36"/>
    <p:sldId id="304" r:id="rId37"/>
    <p:sldId id="309" r:id="rId38"/>
    <p:sldId id="30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ng, Diora" initials="HD" lastIdx="1" clrIdx="0">
    <p:extLst>
      <p:ext uri="{19B8F6BF-5375-455C-9EA6-DF929625EA0E}">
        <p15:presenceInfo xmlns:p15="http://schemas.microsoft.com/office/powerpoint/2012/main" userId="S-1-5-21-2083222152-335755925-1552899311-12692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3399"/>
    <a:srgbClr val="C00000"/>
    <a:srgbClr val="00B050"/>
    <a:srgbClr val="F8F8F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10" autoAdjust="0"/>
    <p:restoredTop sz="94660"/>
  </p:normalViewPr>
  <p:slideViewPr>
    <p:cSldViewPr snapToGrid="0">
      <p:cViewPr varScale="1">
        <p:scale>
          <a:sx n="115" d="100"/>
          <a:sy n="115" d="100"/>
        </p:scale>
        <p:origin x="342"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nda, Viviana" userId="d13ae0b5-eae5-47a4-bfd2-8cbe80d7c3b3" providerId="ADAL" clId="{5D1808F7-3E39-405A-BBF6-1EDE66A26108}"/>
    <pc:docChg chg="undo custSel addSld delSld modSld sldOrd">
      <pc:chgData name="Unda, Viviana" userId="d13ae0b5-eae5-47a4-bfd2-8cbe80d7c3b3" providerId="ADAL" clId="{5D1808F7-3E39-405A-BBF6-1EDE66A26108}" dt="2022-07-26T23:15:51.990" v="12868" actId="20577"/>
      <pc:docMkLst>
        <pc:docMk/>
      </pc:docMkLst>
      <pc:sldChg chg="addSp delSp modSp ord delAnim modAnim">
        <pc:chgData name="Unda, Viviana" userId="d13ae0b5-eae5-47a4-bfd2-8cbe80d7c3b3" providerId="ADAL" clId="{5D1808F7-3E39-405A-BBF6-1EDE66A26108}" dt="2022-07-26T01:53:40.963" v="9744"/>
        <pc:sldMkLst>
          <pc:docMk/>
          <pc:sldMk cId="3683621849" sldId="259"/>
        </pc:sldMkLst>
        <pc:spChg chg="mod topLvl">
          <ac:chgData name="Unda, Viviana" userId="d13ae0b5-eae5-47a4-bfd2-8cbe80d7c3b3" providerId="ADAL" clId="{5D1808F7-3E39-405A-BBF6-1EDE66A26108}" dt="2022-07-25T01:16:22.289" v="4978" actId="20577"/>
          <ac:spMkLst>
            <pc:docMk/>
            <pc:sldMk cId="3683621849" sldId="259"/>
            <ac:spMk id="7" creationId="{00000000-0000-0000-0000-000000000000}"/>
          </ac:spMkLst>
        </pc:spChg>
        <pc:spChg chg="mod">
          <ac:chgData name="Unda, Viviana" userId="d13ae0b5-eae5-47a4-bfd2-8cbe80d7c3b3" providerId="ADAL" clId="{5D1808F7-3E39-405A-BBF6-1EDE66A26108}" dt="2022-07-24T23:42:18.708" v="3025" actId="20577"/>
          <ac:spMkLst>
            <pc:docMk/>
            <pc:sldMk cId="3683621849" sldId="259"/>
            <ac:spMk id="26" creationId="{00000000-0000-0000-0000-000000000000}"/>
          </ac:spMkLst>
        </pc:spChg>
        <pc:grpChg chg="add mod">
          <ac:chgData name="Unda, Viviana" userId="d13ae0b5-eae5-47a4-bfd2-8cbe80d7c3b3" providerId="ADAL" clId="{5D1808F7-3E39-405A-BBF6-1EDE66A26108}" dt="2022-07-24T23:39:22.576" v="2962" actId="164"/>
          <ac:grpSpMkLst>
            <pc:docMk/>
            <pc:sldMk cId="3683621849" sldId="259"/>
            <ac:grpSpMk id="4" creationId="{DD9E3CF7-3255-496A-8368-ACBD7C392F51}"/>
          </ac:grpSpMkLst>
        </pc:grpChg>
        <pc:grpChg chg="mod topLvl">
          <ac:chgData name="Unda, Viviana" userId="d13ae0b5-eae5-47a4-bfd2-8cbe80d7c3b3" providerId="ADAL" clId="{5D1808F7-3E39-405A-BBF6-1EDE66A26108}" dt="2022-07-24T23:39:22.576" v="2962" actId="164"/>
          <ac:grpSpMkLst>
            <pc:docMk/>
            <pc:sldMk cId="3683621849" sldId="259"/>
            <ac:grpSpMk id="17" creationId="{00000000-0000-0000-0000-000000000000}"/>
          </ac:grpSpMkLst>
        </pc:grpChg>
        <pc:grpChg chg="del">
          <ac:chgData name="Unda, Viviana" userId="d13ae0b5-eae5-47a4-bfd2-8cbe80d7c3b3" providerId="ADAL" clId="{5D1808F7-3E39-405A-BBF6-1EDE66A26108}" dt="2022-07-24T23:38:37.599" v="2955" actId="165"/>
          <ac:grpSpMkLst>
            <pc:docMk/>
            <pc:sldMk cId="3683621849" sldId="259"/>
            <ac:grpSpMk id="18" creationId="{00000000-0000-0000-0000-000000000000}"/>
          </ac:grpSpMkLst>
        </pc:grpChg>
        <pc:picChg chg="add del mod">
          <ac:chgData name="Unda, Viviana" userId="d13ae0b5-eae5-47a4-bfd2-8cbe80d7c3b3" providerId="ADAL" clId="{5D1808F7-3E39-405A-BBF6-1EDE66A26108}" dt="2022-07-24T06:26:32.450" v="1252" actId="478"/>
          <ac:picMkLst>
            <pc:docMk/>
            <pc:sldMk cId="3683621849" sldId="259"/>
            <ac:picMk id="2" creationId="{72C91AFD-68DF-4A83-A660-4F9F0468DF1E}"/>
          </ac:picMkLst>
        </pc:picChg>
        <pc:picChg chg="add mod">
          <ac:chgData name="Unda, Viviana" userId="d13ae0b5-eae5-47a4-bfd2-8cbe80d7c3b3" providerId="ADAL" clId="{5D1808F7-3E39-405A-BBF6-1EDE66A26108}" dt="2022-07-24T06:27:44.203" v="1271"/>
          <ac:picMkLst>
            <pc:docMk/>
            <pc:sldMk cId="3683621849" sldId="259"/>
            <ac:picMk id="3" creationId="{6DB5E49A-F7D0-452A-A274-1E61F9F40A07}"/>
          </ac:picMkLst>
        </pc:picChg>
        <pc:picChg chg="del">
          <ac:chgData name="Unda, Viviana" userId="d13ae0b5-eae5-47a4-bfd2-8cbe80d7c3b3" providerId="ADAL" clId="{5D1808F7-3E39-405A-BBF6-1EDE66A26108}" dt="2022-07-23T23:29:56.825" v="114" actId="478"/>
          <ac:picMkLst>
            <pc:docMk/>
            <pc:sldMk cId="3683621849" sldId="259"/>
            <ac:picMk id="19" creationId="{00000000-0000-0000-0000-000000000000}"/>
          </ac:picMkLst>
        </pc:picChg>
      </pc:sldChg>
      <pc:sldChg chg="addSp delSp modSp delAnim modAnim">
        <pc:chgData name="Unda, Viviana" userId="d13ae0b5-eae5-47a4-bfd2-8cbe80d7c3b3" providerId="ADAL" clId="{5D1808F7-3E39-405A-BBF6-1EDE66A26108}" dt="2022-07-24T06:36:13.678" v="1284" actId="14100"/>
        <pc:sldMkLst>
          <pc:docMk/>
          <pc:sldMk cId="1406340307" sldId="260"/>
        </pc:sldMkLst>
        <pc:spChg chg="mod">
          <ac:chgData name="Unda, Viviana" userId="d13ae0b5-eae5-47a4-bfd2-8cbe80d7c3b3" providerId="ADAL" clId="{5D1808F7-3E39-405A-BBF6-1EDE66A26108}" dt="2022-07-24T06:36:05.786" v="1282" actId="14100"/>
          <ac:spMkLst>
            <pc:docMk/>
            <pc:sldMk cId="1406340307" sldId="260"/>
            <ac:spMk id="2" creationId="{00000000-0000-0000-0000-000000000000}"/>
          </ac:spMkLst>
        </pc:spChg>
        <pc:spChg chg="mod">
          <ac:chgData name="Unda, Viviana" userId="d13ae0b5-eae5-47a4-bfd2-8cbe80d7c3b3" providerId="ADAL" clId="{5D1808F7-3E39-405A-BBF6-1EDE66A26108}" dt="2022-07-24T06:36:13.678" v="1284" actId="14100"/>
          <ac:spMkLst>
            <pc:docMk/>
            <pc:sldMk cId="1406340307" sldId="260"/>
            <ac:spMk id="4" creationId="{00000000-0000-0000-0000-000000000000}"/>
          </ac:spMkLst>
        </pc:spChg>
        <pc:picChg chg="del">
          <ac:chgData name="Unda, Viviana" userId="d13ae0b5-eae5-47a4-bfd2-8cbe80d7c3b3" providerId="ADAL" clId="{5D1808F7-3E39-405A-BBF6-1EDE66A26108}" dt="2022-07-23T23:29:27.086" v="109" actId="478"/>
          <ac:picMkLst>
            <pc:docMk/>
            <pc:sldMk cId="1406340307" sldId="260"/>
            <ac:picMk id="3" creationId="{00000000-0000-0000-0000-000000000000}"/>
          </ac:picMkLst>
        </pc:picChg>
        <pc:picChg chg="add mod">
          <ac:chgData name="Unda, Viviana" userId="d13ae0b5-eae5-47a4-bfd2-8cbe80d7c3b3" providerId="ADAL" clId="{5D1808F7-3E39-405A-BBF6-1EDE66A26108}" dt="2022-07-24T00:39:02.179" v="954"/>
          <ac:picMkLst>
            <pc:docMk/>
            <pc:sldMk cId="1406340307" sldId="260"/>
            <ac:picMk id="5" creationId="{5969426E-C144-4075-B3D1-A236398E0379}"/>
          </ac:picMkLst>
        </pc:picChg>
      </pc:sldChg>
      <pc:sldChg chg="addSp delSp modSp delAnim modAnim">
        <pc:chgData name="Unda, Viviana" userId="d13ae0b5-eae5-47a4-bfd2-8cbe80d7c3b3" providerId="ADAL" clId="{5D1808F7-3E39-405A-BBF6-1EDE66A26108}" dt="2022-07-24T01:07:28.023" v="1121"/>
        <pc:sldMkLst>
          <pc:docMk/>
          <pc:sldMk cId="1532684858" sldId="261"/>
        </pc:sldMkLst>
        <pc:picChg chg="mod">
          <ac:chgData name="Unda, Viviana" userId="d13ae0b5-eae5-47a4-bfd2-8cbe80d7c3b3" providerId="ADAL" clId="{5D1808F7-3E39-405A-BBF6-1EDE66A26108}" dt="2022-07-24T00:58:55.374" v="1082"/>
          <ac:picMkLst>
            <pc:docMk/>
            <pc:sldMk cId="1532684858" sldId="261"/>
            <ac:picMk id="6" creationId="{00000000-0000-0000-0000-000000000000}"/>
          </ac:picMkLst>
        </pc:picChg>
        <pc:picChg chg="add del">
          <ac:chgData name="Unda, Viviana" userId="d13ae0b5-eae5-47a4-bfd2-8cbe80d7c3b3" providerId="ADAL" clId="{5D1808F7-3E39-405A-BBF6-1EDE66A26108}" dt="2022-07-24T00:50:32.358" v="1052" actId="478"/>
          <ac:picMkLst>
            <pc:docMk/>
            <pc:sldMk cId="1532684858" sldId="261"/>
            <ac:picMk id="7" creationId="{134AC49F-540E-448F-906B-B452CFDE053B}"/>
          </ac:picMkLst>
        </pc:picChg>
        <pc:picChg chg="add del mod">
          <ac:chgData name="Unda, Viviana" userId="d13ae0b5-eae5-47a4-bfd2-8cbe80d7c3b3" providerId="ADAL" clId="{5D1808F7-3E39-405A-BBF6-1EDE66A26108}" dt="2022-07-24T00:56:13.678" v="1076" actId="478"/>
          <ac:picMkLst>
            <pc:docMk/>
            <pc:sldMk cId="1532684858" sldId="261"/>
            <ac:picMk id="8" creationId="{0AE18CE0-EDC0-4301-9E37-F8DB0E2593DB}"/>
          </ac:picMkLst>
        </pc:picChg>
      </pc:sldChg>
      <pc:sldChg chg="addSp delSp modSp delAnim modAnim">
        <pc:chgData name="Unda, Viviana" userId="d13ae0b5-eae5-47a4-bfd2-8cbe80d7c3b3" providerId="ADAL" clId="{5D1808F7-3E39-405A-BBF6-1EDE66A26108}" dt="2022-07-25T01:15:17.064" v="4976" actId="20577"/>
        <pc:sldMkLst>
          <pc:docMk/>
          <pc:sldMk cId="2101964339" sldId="262"/>
        </pc:sldMkLst>
        <pc:spChg chg="mod">
          <ac:chgData name="Unda, Viviana" userId="d13ae0b5-eae5-47a4-bfd2-8cbe80d7c3b3" providerId="ADAL" clId="{5D1808F7-3E39-405A-BBF6-1EDE66A26108}" dt="2022-07-24T23:31:55.219" v="2868" actId="14100"/>
          <ac:spMkLst>
            <pc:docMk/>
            <pc:sldMk cId="2101964339" sldId="262"/>
            <ac:spMk id="4" creationId="{00000000-0000-0000-0000-000000000000}"/>
          </ac:spMkLst>
        </pc:spChg>
        <pc:spChg chg="mod">
          <ac:chgData name="Unda, Viviana" userId="d13ae0b5-eae5-47a4-bfd2-8cbe80d7c3b3" providerId="ADAL" clId="{5D1808F7-3E39-405A-BBF6-1EDE66A26108}" dt="2022-07-25T01:15:17.064" v="4976" actId="20577"/>
          <ac:spMkLst>
            <pc:docMk/>
            <pc:sldMk cId="2101964339" sldId="262"/>
            <ac:spMk id="10" creationId="{00000000-0000-0000-0000-000000000000}"/>
          </ac:spMkLst>
        </pc:spChg>
        <pc:picChg chg="add del mod">
          <ac:chgData name="Unda, Viviana" userId="d13ae0b5-eae5-47a4-bfd2-8cbe80d7c3b3" providerId="ADAL" clId="{5D1808F7-3E39-405A-BBF6-1EDE66A26108}" dt="2022-07-24T00:59:48.260" v="1083" actId="478"/>
          <ac:picMkLst>
            <pc:docMk/>
            <pc:sldMk cId="2101964339" sldId="262"/>
            <ac:picMk id="2" creationId="{007EEBA6-2AC0-4A48-B8E2-070E2574609B}"/>
          </ac:picMkLst>
        </pc:picChg>
        <pc:picChg chg="add del mod">
          <ac:chgData name="Unda, Viviana" userId="d13ae0b5-eae5-47a4-bfd2-8cbe80d7c3b3" providerId="ADAL" clId="{5D1808F7-3E39-405A-BBF6-1EDE66A26108}" dt="2022-07-24T02:18:11.270" v="1163" actId="478"/>
          <ac:picMkLst>
            <pc:docMk/>
            <pc:sldMk cId="2101964339" sldId="262"/>
            <ac:picMk id="3" creationId="{D984E3D2-906A-4EF4-9311-A43184603F37}"/>
          </ac:picMkLst>
        </pc:picChg>
        <pc:picChg chg="add mod">
          <ac:chgData name="Unda, Viviana" userId="d13ae0b5-eae5-47a4-bfd2-8cbe80d7c3b3" providerId="ADAL" clId="{5D1808F7-3E39-405A-BBF6-1EDE66A26108}" dt="2022-07-24T06:19:54.849" v="1210"/>
          <ac:picMkLst>
            <pc:docMk/>
            <pc:sldMk cId="2101964339" sldId="262"/>
            <ac:picMk id="5" creationId="{36DA7EA6-F4EC-46C1-A8BA-21589694411B}"/>
          </ac:picMkLst>
        </pc:picChg>
        <pc:picChg chg="del">
          <ac:chgData name="Unda, Viviana" userId="d13ae0b5-eae5-47a4-bfd2-8cbe80d7c3b3" providerId="ADAL" clId="{5D1808F7-3E39-405A-BBF6-1EDE66A26108}" dt="2022-07-23T23:29:51.494" v="113" actId="478"/>
          <ac:picMkLst>
            <pc:docMk/>
            <pc:sldMk cId="2101964339" sldId="262"/>
            <ac:picMk id="12" creationId="{00000000-0000-0000-0000-000000000000}"/>
          </ac:picMkLst>
        </pc:picChg>
      </pc:sldChg>
      <pc:sldChg chg="addSp delSp modSp setBg modAnim">
        <pc:chgData name="Unda, Viviana" userId="d13ae0b5-eae5-47a4-bfd2-8cbe80d7c3b3" providerId="ADAL" clId="{5D1808F7-3E39-405A-BBF6-1EDE66A26108}" dt="2022-07-26T00:43:12.285" v="7566"/>
        <pc:sldMkLst>
          <pc:docMk/>
          <pc:sldMk cId="900715262" sldId="263"/>
        </pc:sldMkLst>
        <pc:spChg chg="mod">
          <ac:chgData name="Unda, Viviana" userId="d13ae0b5-eae5-47a4-bfd2-8cbe80d7c3b3" providerId="ADAL" clId="{5D1808F7-3E39-405A-BBF6-1EDE66A26108}" dt="2022-07-24T23:44:38.177" v="3035" actId="14100"/>
          <ac:spMkLst>
            <pc:docMk/>
            <pc:sldMk cId="900715262" sldId="263"/>
            <ac:spMk id="4" creationId="{00000000-0000-0000-0000-000000000000}"/>
          </ac:spMkLst>
        </pc:spChg>
        <pc:spChg chg="mod topLvl">
          <ac:chgData name="Unda, Viviana" userId="d13ae0b5-eae5-47a4-bfd2-8cbe80d7c3b3" providerId="ADAL" clId="{5D1808F7-3E39-405A-BBF6-1EDE66A26108}" dt="2022-07-24T23:44:42.403" v="3036" actId="164"/>
          <ac:spMkLst>
            <pc:docMk/>
            <pc:sldMk cId="900715262" sldId="263"/>
            <ac:spMk id="7" creationId="{00000000-0000-0000-0000-000000000000}"/>
          </ac:spMkLst>
        </pc:spChg>
        <pc:grpChg chg="mod topLvl">
          <ac:chgData name="Unda, Viviana" userId="d13ae0b5-eae5-47a4-bfd2-8cbe80d7c3b3" providerId="ADAL" clId="{5D1808F7-3E39-405A-BBF6-1EDE66A26108}" dt="2022-07-24T23:44:42.403" v="3036" actId="164"/>
          <ac:grpSpMkLst>
            <pc:docMk/>
            <pc:sldMk cId="900715262" sldId="263"/>
            <ac:grpSpMk id="5" creationId="{00000000-0000-0000-0000-000000000000}"/>
          </ac:grpSpMkLst>
        </pc:grpChg>
        <pc:grpChg chg="add mod">
          <ac:chgData name="Unda, Viviana" userId="d13ae0b5-eae5-47a4-bfd2-8cbe80d7c3b3" providerId="ADAL" clId="{5D1808F7-3E39-405A-BBF6-1EDE66A26108}" dt="2022-07-24T23:44:42.403" v="3036" actId="164"/>
          <ac:grpSpMkLst>
            <pc:docMk/>
            <pc:sldMk cId="900715262" sldId="263"/>
            <ac:grpSpMk id="6" creationId="{4043192F-4FEB-4F8A-A87A-47288A1B14E0}"/>
          </ac:grpSpMkLst>
        </pc:grpChg>
        <pc:grpChg chg="del">
          <ac:chgData name="Unda, Viviana" userId="d13ae0b5-eae5-47a4-bfd2-8cbe80d7c3b3" providerId="ADAL" clId="{5D1808F7-3E39-405A-BBF6-1EDE66A26108}" dt="2022-07-24T23:44:17.192" v="3030" actId="165"/>
          <ac:grpSpMkLst>
            <pc:docMk/>
            <pc:sldMk cId="900715262" sldId="263"/>
            <ac:grpSpMk id="9" creationId="{00000000-0000-0000-0000-000000000000}"/>
          </ac:grpSpMkLst>
        </pc:grpChg>
      </pc:sldChg>
      <pc:sldChg chg="delSp modSp ord delAnim modAnim">
        <pc:chgData name="Unda, Viviana" userId="d13ae0b5-eae5-47a4-bfd2-8cbe80d7c3b3" providerId="ADAL" clId="{5D1808F7-3E39-405A-BBF6-1EDE66A26108}" dt="2022-07-26T01:53:23.669" v="9743" actId="20577"/>
        <pc:sldMkLst>
          <pc:docMk/>
          <pc:sldMk cId="57046949" sldId="264"/>
        </pc:sldMkLst>
        <pc:spChg chg="mod">
          <ac:chgData name="Unda, Viviana" userId="d13ae0b5-eae5-47a4-bfd2-8cbe80d7c3b3" providerId="ADAL" clId="{5D1808F7-3E39-405A-BBF6-1EDE66A26108}" dt="2022-07-26T01:53:23.669" v="9743" actId="20577"/>
          <ac:spMkLst>
            <pc:docMk/>
            <pc:sldMk cId="57046949" sldId="264"/>
            <ac:spMk id="21" creationId="{00000000-0000-0000-0000-000000000000}"/>
          </ac:spMkLst>
        </pc:spChg>
        <pc:spChg chg="mod">
          <ac:chgData name="Unda, Viviana" userId="d13ae0b5-eae5-47a4-bfd2-8cbe80d7c3b3" providerId="ADAL" clId="{5D1808F7-3E39-405A-BBF6-1EDE66A26108}" dt="2022-07-26T01:47:20.924" v="9686" actId="14100"/>
          <ac:spMkLst>
            <pc:docMk/>
            <pc:sldMk cId="57046949" sldId="264"/>
            <ac:spMk id="26" creationId="{00000000-0000-0000-0000-000000000000}"/>
          </ac:spMkLst>
        </pc:spChg>
        <pc:grpChg chg="mod">
          <ac:chgData name="Unda, Viviana" userId="d13ae0b5-eae5-47a4-bfd2-8cbe80d7c3b3" providerId="ADAL" clId="{5D1808F7-3E39-405A-BBF6-1EDE66A26108}" dt="2022-07-26T01:47:25.931" v="9687" actId="1076"/>
          <ac:grpSpMkLst>
            <pc:docMk/>
            <pc:sldMk cId="57046949" sldId="264"/>
            <ac:grpSpMk id="3" creationId="{00000000-0000-0000-0000-000000000000}"/>
          </ac:grpSpMkLst>
        </pc:grpChg>
        <pc:picChg chg="del">
          <ac:chgData name="Unda, Viviana" userId="d13ae0b5-eae5-47a4-bfd2-8cbe80d7c3b3" providerId="ADAL" clId="{5D1808F7-3E39-405A-BBF6-1EDE66A26108}" dt="2022-07-23T23:30:01.355" v="115" actId="478"/>
          <ac:picMkLst>
            <pc:docMk/>
            <pc:sldMk cId="57046949" sldId="264"/>
            <ac:picMk id="19" creationId="{00000000-0000-0000-0000-000000000000}"/>
          </ac:picMkLst>
        </pc:picChg>
      </pc:sldChg>
      <pc:sldChg chg="addSp delSp modSp delAnim modAnim">
        <pc:chgData name="Unda, Viviana" userId="d13ae0b5-eae5-47a4-bfd2-8cbe80d7c3b3" providerId="ADAL" clId="{5D1808F7-3E39-405A-BBF6-1EDE66A26108}" dt="2022-07-26T01:47:39.198" v="9689" actId="1076"/>
        <pc:sldMkLst>
          <pc:docMk/>
          <pc:sldMk cId="3162870724" sldId="265"/>
        </pc:sldMkLst>
        <pc:spChg chg="mod">
          <ac:chgData name="Unda, Viviana" userId="d13ae0b5-eae5-47a4-bfd2-8cbe80d7c3b3" providerId="ADAL" clId="{5D1808F7-3E39-405A-BBF6-1EDE66A26108}" dt="2022-07-26T01:47:34.542" v="9688" actId="14100"/>
          <ac:spMkLst>
            <pc:docMk/>
            <pc:sldMk cId="3162870724" sldId="265"/>
            <ac:spMk id="26" creationId="{00000000-0000-0000-0000-000000000000}"/>
          </ac:spMkLst>
        </pc:spChg>
        <pc:spChg chg="mod topLvl">
          <ac:chgData name="Unda, Viviana" userId="d13ae0b5-eae5-47a4-bfd2-8cbe80d7c3b3" providerId="ADAL" clId="{5D1808F7-3E39-405A-BBF6-1EDE66A26108}" dt="2022-07-25T01:16:29.983" v="4979" actId="20577"/>
          <ac:spMkLst>
            <pc:docMk/>
            <pc:sldMk cId="3162870724" sldId="265"/>
            <ac:spMk id="30" creationId="{00000000-0000-0000-0000-000000000000}"/>
          </ac:spMkLst>
        </pc:spChg>
        <pc:spChg chg="mod">
          <ac:chgData name="Unda, Viviana" userId="d13ae0b5-eae5-47a4-bfd2-8cbe80d7c3b3" providerId="ADAL" clId="{5D1808F7-3E39-405A-BBF6-1EDE66A26108}" dt="2022-07-24T23:46:49.420" v="3055" actId="1035"/>
          <ac:spMkLst>
            <pc:docMk/>
            <pc:sldMk cId="3162870724" sldId="265"/>
            <ac:spMk id="34" creationId="{00000000-0000-0000-0000-000000000000}"/>
          </ac:spMkLst>
        </pc:spChg>
        <pc:grpChg chg="add mod">
          <ac:chgData name="Unda, Viviana" userId="d13ae0b5-eae5-47a4-bfd2-8cbe80d7c3b3" providerId="ADAL" clId="{5D1808F7-3E39-405A-BBF6-1EDE66A26108}" dt="2022-07-26T01:47:39.198" v="9689" actId="1076"/>
          <ac:grpSpMkLst>
            <pc:docMk/>
            <pc:sldMk cId="3162870724" sldId="265"/>
            <ac:grpSpMk id="2" creationId="{980A092C-8FFA-42AB-8DCF-F18272D274C9}"/>
          </ac:grpSpMkLst>
        </pc:grpChg>
        <pc:grpChg chg="del">
          <ac:chgData name="Unda, Viviana" userId="d13ae0b5-eae5-47a4-bfd2-8cbe80d7c3b3" providerId="ADAL" clId="{5D1808F7-3E39-405A-BBF6-1EDE66A26108}" dt="2022-07-24T23:45:58.915" v="3042" actId="165"/>
          <ac:grpSpMkLst>
            <pc:docMk/>
            <pc:sldMk cId="3162870724" sldId="265"/>
            <ac:grpSpMk id="29" creationId="{00000000-0000-0000-0000-000000000000}"/>
          </ac:grpSpMkLst>
        </pc:grpChg>
        <pc:grpChg chg="mod topLvl">
          <ac:chgData name="Unda, Viviana" userId="d13ae0b5-eae5-47a4-bfd2-8cbe80d7c3b3" providerId="ADAL" clId="{5D1808F7-3E39-405A-BBF6-1EDE66A26108}" dt="2022-07-24T23:47:28.598" v="3061" actId="338"/>
          <ac:grpSpMkLst>
            <pc:docMk/>
            <pc:sldMk cId="3162870724" sldId="265"/>
            <ac:grpSpMk id="31" creationId="{00000000-0000-0000-0000-000000000000}"/>
          </ac:grpSpMkLst>
        </pc:grpChg>
        <pc:picChg chg="del">
          <ac:chgData name="Unda, Viviana" userId="d13ae0b5-eae5-47a4-bfd2-8cbe80d7c3b3" providerId="ADAL" clId="{5D1808F7-3E39-405A-BBF6-1EDE66A26108}" dt="2022-07-23T23:30:05.144" v="116" actId="478"/>
          <ac:picMkLst>
            <pc:docMk/>
            <pc:sldMk cId="3162870724" sldId="265"/>
            <ac:picMk id="19" creationId="{00000000-0000-0000-0000-000000000000}"/>
          </ac:picMkLst>
        </pc:picChg>
        <pc:picChg chg="mod">
          <ac:chgData name="Unda, Viviana" userId="d13ae0b5-eae5-47a4-bfd2-8cbe80d7c3b3" providerId="ADAL" clId="{5D1808F7-3E39-405A-BBF6-1EDE66A26108}" dt="2022-07-24T23:46:31.965" v="3046" actId="1076"/>
          <ac:picMkLst>
            <pc:docMk/>
            <pc:sldMk cId="3162870724" sldId="265"/>
            <ac:picMk id="32" creationId="{00000000-0000-0000-0000-000000000000}"/>
          </ac:picMkLst>
        </pc:picChg>
        <pc:picChg chg="mod">
          <ac:chgData name="Unda, Viviana" userId="d13ae0b5-eae5-47a4-bfd2-8cbe80d7c3b3" providerId="ADAL" clId="{5D1808F7-3E39-405A-BBF6-1EDE66A26108}" dt="2022-07-24T23:46:53.031" v="3056" actId="1076"/>
          <ac:picMkLst>
            <pc:docMk/>
            <pc:sldMk cId="3162870724" sldId="265"/>
            <ac:picMk id="33" creationId="{00000000-0000-0000-0000-000000000000}"/>
          </ac:picMkLst>
        </pc:picChg>
      </pc:sldChg>
      <pc:sldChg chg="addSp delSp modSp modTransition modAnim">
        <pc:chgData name="Unda, Viviana" userId="d13ae0b5-eae5-47a4-bfd2-8cbe80d7c3b3" providerId="ADAL" clId="{5D1808F7-3E39-405A-BBF6-1EDE66A26108}" dt="2022-07-24T19:34:50.291" v="1565"/>
        <pc:sldMkLst>
          <pc:docMk/>
          <pc:sldMk cId="1325522218" sldId="266"/>
        </pc:sldMkLst>
        <pc:spChg chg="mod topLvl">
          <ac:chgData name="Unda, Viviana" userId="d13ae0b5-eae5-47a4-bfd2-8cbe80d7c3b3" providerId="ADAL" clId="{5D1808F7-3E39-405A-BBF6-1EDE66A26108}" dt="2022-07-24T19:26:03.112" v="1553" actId="165"/>
          <ac:spMkLst>
            <pc:docMk/>
            <pc:sldMk cId="1325522218" sldId="266"/>
            <ac:spMk id="3" creationId="{00000000-0000-0000-0000-000000000000}"/>
          </ac:spMkLst>
        </pc:spChg>
        <pc:spChg chg="mod topLvl">
          <ac:chgData name="Unda, Viviana" userId="d13ae0b5-eae5-47a4-bfd2-8cbe80d7c3b3" providerId="ADAL" clId="{5D1808F7-3E39-405A-BBF6-1EDE66A26108}" dt="2022-07-24T19:26:10.978" v="1554" actId="164"/>
          <ac:spMkLst>
            <pc:docMk/>
            <pc:sldMk cId="1325522218" sldId="266"/>
            <ac:spMk id="4" creationId="{00000000-0000-0000-0000-000000000000}"/>
          </ac:spMkLst>
        </pc:spChg>
        <pc:spChg chg="mod">
          <ac:chgData name="Unda, Viviana" userId="d13ae0b5-eae5-47a4-bfd2-8cbe80d7c3b3" providerId="ADAL" clId="{5D1808F7-3E39-405A-BBF6-1EDE66A26108}" dt="2022-07-24T19:26:10.978" v="1554" actId="164"/>
          <ac:spMkLst>
            <pc:docMk/>
            <pc:sldMk cId="1325522218" sldId="266"/>
            <ac:spMk id="7" creationId="{00000000-0000-0000-0000-000000000000}"/>
          </ac:spMkLst>
        </pc:spChg>
        <pc:grpChg chg="del mod">
          <ac:chgData name="Unda, Viviana" userId="d13ae0b5-eae5-47a4-bfd2-8cbe80d7c3b3" providerId="ADAL" clId="{5D1808F7-3E39-405A-BBF6-1EDE66A26108}" dt="2022-07-24T19:26:03.112" v="1553" actId="165"/>
          <ac:grpSpMkLst>
            <pc:docMk/>
            <pc:sldMk cId="1325522218" sldId="266"/>
            <ac:grpSpMk id="5" creationId="{00000000-0000-0000-0000-000000000000}"/>
          </ac:grpSpMkLst>
        </pc:grpChg>
        <pc:grpChg chg="add mod">
          <ac:chgData name="Unda, Viviana" userId="d13ae0b5-eae5-47a4-bfd2-8cbe80d7c3b3" providerId="ADAL" clId="{5D1808F7-3E39-405A-BBF6-1EDE66A26108}" dt="2022-07-24T19:26:10.978" v="1554" actId="164"/>
          <ac:grpSpMkLst>
            <pc:docMk/>
            <pc:sldMk cId="1325522218" sldId="266"/>
            <ac:grpSpMk id="8" creationId="{A331CD44-CEAF-4383-A7EA-D76861FFB3F4}"/>
          </ac:grpSpMkLst>
        </pc:grpChg>
      </pc:sldChg>
      <pc:sldChg chg="addSp delSp modSp modTransition setBg delAnim modAnim">
        <pc:chgData name="Unda, Viviana" userId="d13ae0b5-eae5-47a4-bfd2-8cbe80d7c3b3" providerId="ADAL" clId="{5D1808F7-3E39-405A-BBF6-1EDE66A26108}" dt="2022-07-26T01:48:24.678" v="9696" actId="1076"/>
        <pc:sldMkLst>
          <pc:docMk/>
          <pc:sldMk cId="3070833008" sldId="267"/>
        </pc:sldMkLst>
        <pc:spChg chg="add del mod">
          <ac:chgData name="Unda, Viviana" userId="d13ae0b5-eae5-47a4-bfd2-8cbe80d7c3b3" providerId="ADAL" clId="{5D1808F7-3E39-405A-BBF6-1EDE66A26108}" dt="2022-07-26T01:47:45.615" v="9690" actId="14100"/>
          <ac:spMkLst>
            <pc:docMk/>
            <pc:sldMk cId="3070833008" sldId="267"/>
            <ac:spMk id="2" creationId="{00000000-0000-0000-0000-000000000000}"/>
          </ac:spMkLst>
        </pc:spChg>
        <pc:spChg chg="mod topLvl">
          <ac:chgData name="Unda, Viviana" userId="d13ae0b5-eae5-47a4-bfd2-8cbe80d7c3b3" providerId="ADAL" clId="{5D1808F7-3E39-405A-BBF6-1EDE66A26108}" dt="2022-07-26T01:48:13.315" v="9693" actId="1076"/>
          <ac:spMkLst>
            <pc:docMk/>
            <pc:sldMk cId="3070833008" sldId="267"/>
            <ac:spMk id="6" creationId="{00000000-0000-0000-0000-000000000000}"/>
          </ac:spMkLst>
        </pc:spChg>
        <pc:spChg chg="mod">
          <ac:chgData name="Unda, Viviana" userId="d13ae0b5-eae5-47a4-bfd2-8cbe80d7c3b3" providerId="ADAL" clId="{5D1808F7-3E39-405A-BBF6-1EDE66A26108}" dt="2022-07-26T01:48:24.678" v="9696" actId="1076"/>
          <ac:spMkLst>
            <pc:docMk/>
            <pc:sldMk cId="3070833008" sldId="267"/>
            <ac:spMk id="7" creationId="{00000000-0000-0000-0000-000000000000}"/>
          </ac:spMkLst>
        </pc:spChg>
        <pc:spChg chg="mod topLvl">
          <ac:chgData name="Unda, Viviana" userId="d13ae0b5-eae5-47a4-bfd2-8cbe80d7c3b3" providerId="ADAL" clId="{5D1808F7-3E39-405A-BBF6-1EDE66A26108}" dt="2022-07-24T23:49:57.147" v="3109" actId="164"/>
          <ac:spMkLst>
            <pc:docMk/>
            <pc:sldMk cId="3070833008" sldId="267"/>
            <ac:spMk id="8" creationId="{00000000-0000-0000-0000-000000000000}"/>
          </ac:spMkLst>
        </pc:spChg>
        <pc:spChg chg="mod topLvl">
          <ac:chgData name="Unda, Viviana" userId="d13ae0b5-eae5-47a4-bfd2-8cbe80d7c3b3" providerId="ADAL" clId="{5D1808F7-3E39-405A-BBF6-1EDE66A26108}" dt="2022-07-24T23:49:57.147" v="3109" actId="164"/>
          <ac:spMkLst>
            <pc:docMk/>
            <pc:sldMk cId="3070833008" sldId="267"/>
            <ac:spMk id="9" creationId="{00000000-0000-0000-0000-000000000000}"/>
          </ac:spMkLst>
        </pc:spChg>
        <pc:grpChg chg="add del mod topLvl">
          <ac:chgData name="Unda, Viviana" userId="d13ae0b5-eae5-47a4-bfd2-8cbe80d7c3b3" providerId="ADAL" clId="{5D1808F7-3E39-405A-BBF6-1EDE66A26108}" dt="2022-07-24T18:27:19.405" v="1452" actId="165"/>
          <ac:grpSpMkLst>
            <pc:docMk/>
            <pc:sldMk cId="3070833008" sldId="267"/>
            <ac:grpSpMk id="5" creationId="{9924D6FF-72BF-453E-8A08-AF5A619F0691}"/>
          </ac:grpSpMkLst>
        </pc:grpChg>
        <pc:grpChg chg="add del mod">
          <ac:chgData name="Unda, Viviana" userId="d13ae0b5-eae5-47a4-bfd2-8cbe80d7c3b3" providerId="ADAL" clId="{5D1808F7-3E39-405A-BBF6-1EDE66A26108}" dt="2022-07-24T18:27:10.932" v="1451" actId="165"/>
          <ac:grpSpMkLst>
            <pc:docMk/>
            <pc:sldMk cId="3070833008" sldId="267"/>
            <ac:grpSpMk id="10" creationId="{1AEBDFB8-3D79-42B7-9528-B9B29AE4E8EC}"/>
          </ac:grpSpMkLst>
        </pc:grpChg>
        <pc:grpChg chg="add del mod topLvl">
          <ac:chgData name="Unda, Viviana" userId="d13ae0b5-eae5-47a4-bfd2-8cbe80d7c3b3" providerId="ADAL" clId="{5D1808F7-3E39-405A-BBF6-1EDE66A26108}" dt="2022-07-24T23:48:55.924" v="3106" actId="165"/>
          <ac:grpSpMkLst>
            <pc:docMk/>
            <pc:sldMk cId="3070833008" sldId="267"/>
            <ac:grpSpMk id="12" creationId="{1EF17D47-F31B-499D-8E1F-DFC8CBC9982F}"/>
          </ac:grpSpMkLst>
        </pc:grpChg>
        <pc:grpChg chg="add del mod">
          <ac:chgData name="Unda, Viviana" userId="d13ae0b5-eae5-47a4-bfd2-8cbe80d7c3b3" providerId="ADAL" clId="{5D1808F7-3E39-405A-BBF6-1EDE66A26108}" dt="2022-07-24T23:48:27.890" v="3101" actId="165"/>
          <ac:grpSpMkLst>
            <pc:docMk/>
            <pc:sldMk cId="3070833008" sldId="267"/>
            <ac:grpSpMk id="13" creationId="{B7FF606F-D7A6-44F8-A944-619FE5B6CC02}"/>
          </ac:grpSpMkLst>
        </pc:grpChg>
        <pc:grpChg chg="add mod">
          <ac:chgData name="Unda, Viviana" userId="d13ae0b5-eae5-47a4-bfd2-8cbe80d7c3b3" providerId="ADAL" clId="{5D1808F7-3E39-405A-BBF6-1EDE66A26108}" dt="2022-07-24T23:51:14.058" v="3119" actId="164"/>
          <ac:grpSpMkLst>
            <pc:docMk/>
            <pc:sldMk cId="3070833008" sldId="267"/>
            <ac:grpSpMk id="15" creationId="{D0A31C03-08CE-4180-97D0-93CEBA9C27AB}"/>
          </ac:grpSpMkLst>
        </pc:grpChg>
        <pc:grpChg chg="add mod">
          <ac:chgData name="Unda, Viviana" userId="d13ae0b5-eae5-47a4-bfd2-8cbe80d7c3b3" providerId="ADAL" clId="{5D1808F7-3E39-405A-BBF6-1EDE66A26108}" dt="2022-07-26T01:48:10.716" v="9692" actId="1076"/>
          <ac:grpSpMkLst>
            <pc:docMk/>
            <pc:sldMk cId="3070833008" sldId="267"/>
            <ac:grpSpMk id="16" creationId="{D389AAD0-EB7A-4CA6-82AC-F76D77725EA8}"/>
          </ac:grpSpMkLst>
        </pc:grpChg>
        <pc:picChg chg="add del mod">
          <ac:chgData name="Unda, Viviana" userId="d13ae0b5-eae5-47a4-bfd2-8cbe80d7c3b3" providerId="ADAL" clId="{5D1808F7-3E39-405A-BBF6-1EDE66A26108}" dt="2022-07-24T18:23:00.989" v="1396" actId="478"/>
          <ac:picMkLst>
            <pc:docMk/>
            <pc:sldMk cId="3070833008" sldId="267"/>
            <ac:picMk id="3" creationId="{1C44695F-A499-48B6-91F6-86D772BBA02D}"/>
          </ac:picMkLst>
        </pc:picChg>
        <pc:picChg chg="mod topLvl">
          <ac:chgData name="Unda, Viviana" userId="d13ae0b5-eae5-47a4-bfd2-8cbe80d7c3b3" providerId="ADAL" clId="{5D1808F7-3E39-405A-BBF6-1EDE66A26108}" dt="2022-07-24T23:49:57.147" v="3109" actId="164"/>
          <ac:picMkLst>
            <pc:docMk/>
            <pc:sldMk cId="3070833008" sldId="267"/>
            <ac:picMk id="4" creationId="{00000000-0000-0000-0000-000000000000}"/>
          </ac:picMkLst>
        </pc:picChg>
        <pc:picChg chg="add del mod">
          <ac:chgData name="Unda, Viviana" userId="d13ae0b5-eae5-47a4-bfd2-8cbe80d7c3b3" providerId="ADAL" clId="{5D1808F7-3E39-405A-BBF6-1EDE66A26108}" dt="2022-07-24T19:37:11.278" v="1576" actId="478"/>
          <ac:picMkLst>
            <pc:docMk/>
            <pc:sldMk cId="3070833008" sldId="267"/>
            <ac:picMk id="11" creationId="{995CC22A-F523-4474-8621-AB26E285AEDE}"/>
          </ac:picMkLst>
        </pc:picChg>
        <pc:picChg chg="add mod">
          <ac:chgData name="Unda, Viviana" userId="d13ae0b5-eae5-47a4-bfd2-8cbe80d7c3b3" providerId="ADAL" clId="{5D1808F7-3E39-405A-BBF6-1EDE66A26108}" dt="2022-07-24T23:48:42.776" v="3105" actId="1076"/>
          <ac:picMkLst>
            <pc:docMk/>
            <pc:sldMk cId="3070833008" sldId="267"/>
            <ac:picMk id="14" creationId="{DDEFB317-00B2-4BFD-90C8-DF36B3611541}"/>
          </ac:picMkLst>
        </pc:picChg>
      </pc:sldChg>
      <pc:sldChg chg="addSp delSp modSp modTransition setBg delAnim modAnim">
        <pc:chgData name="Unda, Viviana" userId="d13ae0b5-eae5-47a4-bfd2-8cbe80d7c3b3" providerId="ADAL" clId="{5D1808F7-3E39-405A-BBF6-1EDE66A26108}" dt="2022-07-26T18:00:42.150" v="11916" actId="20577"/>
        <pc:sldMkLst>
          <pc:docMk/>
          <pc:sldMk cId="1354424917" sldId="268"/>
        </pc:sldMkLst>
        <pc:spChg chg="add mod">
          <ac:chgData name="Unda, Viviana" userId="d13ae0b5-eae5-47a4-bfd2-8cbe80d7c3b3" providerId="ADAL" clId="{5D1808F7-3E39-405A-BBF6-1EDE66A26108}" dt="2022-07-26T01:48:46.738" v="9700" actId="14100"/>
          <ac:spMkLst>
            <pc:docMk/>
            <pc:sldMk cId="1354424917" sldId="268"/>
            <ac:spMk id="3" creationId="{D1888B47-68DC-4883-9EBA-6B1A586C81E4}"/>
          </ac:spMkLst>
        </pc:spChg>
        <pc:spChg chg="add mod topLvl">
          <ac:chgData name="Unda, Viviana" userId="d13ae0b5-eae5-47a4-bfd2-8cbe80d7c3b3" providerId="ADAL" clId="{5D1808F7-3E39-405A-BBF6-1EDE66A26108}" dt="2022-07-26T18:00:42.150" v="11916" actId="20577"/>
          <ac:spMkLst>
            <pc:docMk/>
            <pc:sldMk cId="1354424917" sldId="268"/>
            <ac:spMk id="4" creationId="{2102CF20-70FC-4DA1-A8D5-30740832C3E9}"/>
          </ac:spMkLst>
        </pc:spChg>
        <pc:spChg chg="add mod">
          <ac:chgData name="Unda, Viviana" userId="d13ae0b5-eae5-47a4-bfd2-8cbe80d7c3b3" providerId="ADAL" clId="{5D1808F7-3E39-405A-BBF6-1EDE66A26108}" dt="2022-07-26T01:23:30.938" v="9152" actId="1036"/>
          <ac:spMkLst>
            <pc:docMk/>
            <pc:sldMk cId="1354424917" sldId="268"/>
            <ac:spMk id="8" creationId="{4C0A3A65-1A91-4462-9820-F6FD53958EF5}"/>
          </ac:spMkLst>
        </pc:spChg>
        <pc:grpChg chg="add del mod">
          <ac:chgData name="Unda, Viviana" userId="d13ae0b5-eae5-47a4-bfd2-8cbe80d7c3b3" providerId="ADAL" clId="{5D1808F7-3E39-405A-BBF6-1EDE66A26108}" dt="2022-07-24T23:29:55.680" v="2860" actId="165"/>
          <ac:grpSpMkLst>
            <pc:docMk/>
            <pc:sldMk cId="1354424917" sldId="268"/>
            <ac:grpSpMk id="6" creationId="{817B73BB-445C-41D4-898D-4F3A8CDC95D6}"/>
          </ac:grpSpMkLst>
        </pc:grpChg>
        <pc:picChg chg="del mod topLvl">
          <ac:chgData name="Unda, Viviana" userId="d13ae0b5-eae5-47a4-bfd2-8cbe80d7c3b3" providerId="ADAL" clId="{5D1808F7-3E39-405A-BBF6-1EDE66A26108}" dt="2022-07-24T23:31:10.558" v="2861" actId="478"/>
          <ac:picMkLst>
            <pc:docMk/>
            <pc:sldMk cId="1354424917" sldId="268"/>
            <ac:picMk id="2" creationId="{00000000-0000-0000-0000-000000000000}"/>
          </ac:picMkLst>
        </pc:picChg>
        <pc:picChg chg="add del mod">
          <ac:chgData name="Unda, Viviana" userId="d13ae0b5-eae5-47a4-bfd2-8cbe80d7c3b3" providerId="ADAL" clId="{5D1808F7-3E39-405A-BBF6-1EDE66A26108}" dt="2022-07-24T23:02:48.600" v="2335" actId="478"/>
          <ac:picMkLst>
            <pc:docMk/>
            <pc:sldMk cId="1354424917" sldId="268"/>
            <ac:picMk id="5" creationId="{44A8BB0B-56A3-46CE-81EE-2661A087C12F}"/>
          </ac:picMkLst>
        </pc:picChg>
        <pc:picChg chg="add mod">
          <ac:chgData name="Unda, Viviana" userId="d13ae0b5-eae5-47a4-bfd2-8cbe80d7c3b3" providerId="ADAL" clId="{5D1808F7-3E39-405A-BBF6-1EDE66A26108}" dt="2022-07-24T23:31:37.686" v="2865" actId="1076"/>
          <ac:picMkLst>
            <pc:docMk/>
            <pc:sldMk cId="1354424917" sldId="268"/>
            <ac:picMk id="7" creationId="{F5867418-AFA9-4EFF-AB93-D6D4C7128E99}"/>
          </ac:picMkLst>
        </pc:picChg>
      </pc:sldChg>
      <pc:sldChg chg="addSp delSp modSp modTransition setBg modAnim">
        <pc:chgData name="Unda, Viviana" userId="d13ae0b5-eae5-47a4-bfd2-8cbe80d7c3b3" providerId="ADAL" clId="{5D1808F7-3E39-405A-BBF6-1EDE66A26108}" dt="2022-07-26T00:43:55.757" v="7568"/>
        <pc:sldMkLst>
          <pc:docMk/>
          <pc:sldMk cId="218273743" sldId="269"/>
        </pc:sldMkLst>
        <pc:spChg chg="mod topLvl">
          <ac:chgData name="Unda, Viviana" userId="d13ae0b5-eae5-47a4-bfd2-8cbe80d7c3b3" providerId="ADAL" clId="{5D1808F7-3E39-405A-BBF6-1EDE66A26108}" dt="2022-07-24T18:20:20.983" v="1390" actId="164"/>
          <ac:spMkLst>
            <pc:docMk/>
            <pc:sldMk cId="218273743" sldId="269"/>
            <ac:spMk id="4" creationId="{00000000-0000-0000-0000-000000000000}"/>
          </ac:spMkLst>
        </pc:spChg>
        <pc:spChg chg="mod topLvl">
          <ac:chgData name="Unda, Viviana" userId="d13ae0b5-eae5-47a4-bfd2-8cbe80d7c3b3" providerId="ADAL" clId="{5D1808F7-3E39-405A-BBF6-1EDE66A26108}" dt="2022-07-24T18:20:20.983" v="1390" actId="164"/>
          <ac:spMkLst>
            <pc:docMk/>
            <pc:sldMk cId="218273743" sldId="269"/>
            <ac:spMk id="7" creationId="{00000000-0000-0000-0000-000000000000}"/>
          </ac:spMkLst>
        </pc:spChg>
        <pc:grpChg chg="add mod">
          <ac:chgData name="Unda, Viviana" userId="d13ae0b5-eae5-47a4-bfd2-8cbe80d7c3b3" providerId="ADAL" clId="{5D1808F7-3E39-405A-BBF6-1EDE66A26108}" dt="2022-07-24T18:20:20.983" v="1390" actId="164"/>
          <ac:grpSpMkLst>
            <pc:docMk/>
            <pc:sldMk cId="218273743" sldId="269"/>
            <ac:grpSpMk id="5" creationId="{BA84234F-7EAB-40A3-9585-BAC5CFFDDBC4}"/>
          </ac:grpSpMkLst>
        </pc:grpChg>
        <pc:grpChg chg="del">
          <ac:chgData name="Unda, Viviana" userId="d13ae0b5-eae5-47a4-bfd2-8cbe80d7c3b3" providerId="ADAL" clId="{5D1808F7-3E39-405A-BBF6-1EDE66A26108}" dt="2022-07-24T18:20:07.249" v="1385" actId="165"/>
          <ac:grpSpMkLst>
            <pc:docMk/>
            <pc:sldMk cId="218273743" sldId="269"/>
            <ac:grpSpMk id="9" creationId="{00000000-0000-0000-0000-000000000000}"/>
          </ac:grpSpMkLst>
        </pc:grpChg>
      </pc:sldChg>
      <pc:sldChg chg="addSp delSp modSp add modTransition setBg delAnim modAnim">
        <pc:chgData name="Unda, Viviana" userId="d13ae0b5-eae5-47a4-bfd2-8cbe80d7c3b3" providerId="ADAL" clId="{5D1808F7-3E39-405A-BBF6-1EDE66A26108}" dt="2022-07-26T01:50:51.939" v="9724" actId="164"/>
        <pc:sldMkLst>
          <pc:docMk/>
          <pc:sldMk cId="745145809" sldId="270"/>
        </pc:sldMkLst>
        <pc:spChg chg="mod">
          <ac:chgData name="Unda, Viviana" userId="d13ae0b5-eae5-47a4-bfd2-8cbe80d7c3b3" providerId="ADAL" clId="{5D1808F7-3E39-405A-BBF6-1EDE66A26108}" dt="2022-07-26T01:46:49.447" v="9683" actId="1076"/>
          <ac:spMkLst>
            <pc:docMk/>
            <pc:sldMk cId="745145809" sldId="270"/>
            <ac:spMk id="3" creationId="{D1888B47-68DC-4883-9EBA-6B1A586C81E4}"/>
          </ac:spMkLst>
        </pc:spChg>
        <pc:spChg chg="add del mod topLvl">
          <ac:chgData name="Unda, Viviana" userId="d13ae0b5-eae5-47a4-bfd2-8cbe80d7c3b3" providerId="ADAL" clId="{5D1808F7-3E39-405A-BBF6-1EDE66A26108}" dt="2022-07-26T01:49:28.793" v="9706" actId="20577"/>
          <ac:spMkLst>
            <pc:docMk/>
            <pc:sldMk cId="745145809" sldId="270"/>
            <ac:spMk id="4" creationId="{2102CF20-70FC-4DA1-A8D5-30740832C3E9}"/>
          </ac:spMkLst>
        </pc:spChg>
        <pc:spChg chg="add mod ord topLvl">
          <ac:chgData name="Unda, Viviana" userId="d13ae0b5-eae5-47a4-bfd2-8cbe80d7c3b3" providerId="ADAL" clId="{5D1808F7-3E39-405A-BBF6-1EDE66A26108}" dt="2022-07-24T23:54:31.310" v="3191" actId="164"/>
          <ac:spMkLst>
            <pc:docMk/>
            <pc:sldMk cId="745145809" sldId="270"/>
            <ac:spMk id="7" creationId="{3003AAF1-42E1-4EC6-AC3B-22AB585F5B91}"/>
          </ac:spMkLst>
        </pc:spChg>
        <pc:spChg chg="del mod topLvl">
          <ac:chgData name="Unda, Viviana" userId="d13ae0b5-eae5-47a4-bfd2-8cbe80d7c3b3" providerId="ADAL" clId="{5D1808F7-3E39-405A-BBF6-1EDE66A26108}" dt="2022-07-24T23:37:14.468" v="2941" actId="478"/>
          <ac:spMkLst>
            <pc:docMk/>
            <pc:sldMk cId="745145809" sldId="270"/>
            <ac:spMk id="12" creationId="{B83E1009-7CE7-4CAC-809B-3691AE5E24BC}"/>
          </ac:spMkLst>
        </pc:spChg>
        <pc:spChg chg="del mod topLvl">
          <ac:chgData name="Unda, Viviana" userId="d13ae0b5-eae5-47a4-bfd2-8cbe80d7c3b3" providerId="ADAL" clId="{5D1808F7-3E39-405A-BBF6-1EDE66A26108}" dt="2022-07-24T23:37:23.213" v="2943" actId="478"/>
          <ac:spMkLst>
            <pc:docMk/>
            <pc:sldMk cId="745145809" sldId="270"/>
            <ac:spMk id="13" creationId="{7B9DE6A8-0D0D-4A00-B0ED-C727D07786B7}"/>
          </ac:spMkLst>
        </pc:spChg>
        <pc:spChg chg="add mod">
          <ac:chgData name="Unda, Viviana" userId="d13ae0b5-eae5-47a4-bfd2-8cbe80d7c3b3" providerId="ADAL" clId="{5D1808F7-3E39-405A-BBF6-1EDE66A26108}" dt="2022-07-26T01:24:29.282" v="9163" actId="1076"/>
          <ac:spMkLst>
            <pc:docMk/>
            <pc:sldMk cId="745145809" sldId="270"/>
            <ac:spMk id="18" creationId="{6D3FE711-73DD-476A-AB97-EB629CA8043A}"/>
          </ac:spMkLst>
        </pc:spChg>
        <pc:spChg chg="add mod">
          <ac:chgData name="Unda, Viviana" userId="d13ae0b5-eae5-47a4-bfd2-8cbe80d7c3b3" providerId="ADAL" clId="{5D1808F7-3E39-405A-BBF6-1EDE66A26108}" dt="2022-07-26T01:50:51.939" v="9724" actId="164"/>
          <ac:spMkLst>
            <pc:docMk/>
            <pc:sldMk cId="745145809" sldId="270"/>
            <ac:spMk id="21" creationId="{AE4ABA32-871F-4542-BD40-AAB43571C2AE}"/>
          </ac:spMkLst>
        </pc:spChg>
        <pc:spChg chg="add mod">
          <ac:chgData name="Unda, Viviana" userId="d13ae0b5-eae5-47a4-bfd2-8cbe80d7c3b3" providerId="ADAL" clId="{5D1808F7-3E39-405A-BBF6-1EDE66A26108}" dt="2022-07-26T01:50:51.939" v="9724" actId="164"/>
          <ac:spMkLst>
            <pc:docMk/>
            <pc:sldMk cId="745145809" sldId="270"/>
            <ac:spMk id="22" creationId="{5F48066D-FC46-4157-A87A-80337C50720D}"/>
          </ac:spMkLst>
        </pc:spChg>
        <pc:spChg chg="add mod">
          <ac:chgData name="Unda, Viviana" userId="d13ae0b5-eae5-47a4-bfd2-8cbe80d7c3b3" providerId="ADAL" clId="{5D1808F7-3E39-405A-BBF6-1EDE66A26108}" dt="2022-07-26T01:50:51.939" v="9724" actId="164"/>
          <ac:spMkLst>
            <pc:docMk/>
            <pc:sldMk cId="745145809" sldId="270"/>
            <ac:spMk id="23" creationId="{547A4C80-0D23-420C-987F-5ADADB0807D2}"/>
          </ac:spMkLst>
        </pc:spChg>
        <pc:spChg chg="add mod">
          <ac:chgData name="Unda, Viviana" userId="d13ae0b5-eae5-47a4-bfd2-8cbe80d7c3b3" providerId="ADAL" clId="{5D1808F7-3E39-405A-BBF6-1EDE66A26108}" dt="2022-07-26T01:50:51.939" v="9724" actId="164"/>
          <ac:spMkLst>
            <pc:docMk/>
            <pc:sldMk cId="745145809" sldId="270"/>
            <ac:spMk id="24" creationId="{C8668CDE-6088-4BEA-B157-A7A5FAF6C398}"/>
          </ac:spMkLst>
        </pc:spChg>
        <pc:grpChg chg="add del mod">
          <ac:chgData name="Unda, Viviana" userId="d13ae0b5-eae5-47a4-bfd2-8cbe80d7c3b3" providerId="ADAL" clId="{5D1808F7-3E39-405A-BBF6-1EDE66A26108}" dt="2022-07-24T23:14:09.523" v="2502" actId="165"/>
          <ac:grpSpMkLst>
            <pc:docMk/>
            <pc:sldMk cId="745145809" sldId="270"/>
            <ac:grpSpMk id="6" creationId="{950EDE1C-89F5-45A1-9E3E-7798E9BBE5DC}"/>
          </ac:grpSpMkLst>
        </pc:grpChg>
        <pc:grpChg chg="add del mod">
          <ac:chgData name="Unda, Viviana" userId="d13ae0b5-eae5-47a4-bfd2-8cbe80d7c3b3" providerId="ADAL" clId="{5D1808F7-3E39-405A-BBF6-1EDE66A26108}" dt="2022-07-24T23:28:44.844" v="2853" actId="165"/>
          <ac:grpSpMkLst>
            <pc:docMk/>
            <pc:sldMk cId="745145809" sldId="270"/>
            <ac:grpSpMk id="8" creationId="{99537F6D-27FD-4454-9475-777D06B374FE}"/>
          </ac:grpSpMkLst>
        </pc:grpChg>
        <pc:grpChg chg="add del">
          <ac:chgData name="Unda, Viviana" userId="d13ae0b5-eae5-47a4-bfd2-8cbe80d7c3b3" providerId="ADAL" clId="{5D1808F7-3E39-405A-BBF6-1EDE66A26108}" dt="2022-07-24T23:37:11.326" v="2940" actId="165"/>
          <ac:grpSpMkLst>
            <pc:docMk/>
            <pc:sldMk cId="745145809" sldId="270"/>
            <ac:grpSpMk id="10" creationId="{7AE615F7-F2F3-42FF-BD1B-0EB8E6B2B454}"/>
          </ac:grpSpMkLst>
        </pc:grpChg>
        <pc:grpChg chg="add del mod">
          <ac:chgData name="Unda, Viviana" userId="d13ae0b5-eae5-47a4-bfd2-8cbe80d7c3b3" providerId="ADAL" clId="{5D1808F7-3E39-405A-BBF6-1EDE66A26108}" dt="2022-07-24T23:54:10.507" v="3187" actId="165"/>
          <ac:grpSpMkLst>
            <pc:docMk/>
            <pc:sldMk cId="745145809" sldId="270"/>
            <ac:grpSpMk id="14" creationId="{CAB8F192-19AA-4536-979F-C61A7EFCA117}"/>
          </ac:grpSpMkLst>
        </pc:grpChg>
        <pc:grpChg chg="add del mod topLvl">
          <ac:chgData name="Unda, Viviana" userId="d13ae0b5-eae5-47a4-bfd2-8cbe80d7c3b3" providerId="ADAL" clId="{5D1808F7-3E39-405A-BBF6-1EDE66A26108}" dt="2022-07-26T01:44:02.929" v="9553" actId="478"/>
          <ac:grpSpMkLst>
            <pc:docMk/>
            <pc:sldMk cId="745145809" sldId="270"/>
            <ac:grpSpMk id="15" creationId="{5CDEEA17-E19E-42E5-ABE0-BC630316E179}"/>
          </ac:grpSpMkLst>
        </pc:grpChg>
        <pc:grpChg chg="add del mod">
          <ac:chgData name="Unda, Viviana" userId="d13ae0b5-eae5-47a4-bfd2-8cbe80d7c3b3" providerId="ADAL" clId="{5D1808F7-3E39-405A-BBF6-1EDE66A26108}" dt="2022-07-25T00:00:49.502" v="3336" actId="165"/>
          <ac:grpSpMkLst>
            <pc:docMk/>
            <pc:sldMk cId="745145809" sldId="270"/>
            <ac:grpSpMk id="16" creationId="{CA392078-01B5-43E5-808E-C7318183687A}"/>
          </ac:grpSpMkLst>
        </pc:grpChg>
        <pc:grpChg chg="add del mod">
          <ac:chgData name="Unda, Viviana" userId="d13ae0b5-eae5-47a4-bfd2-8cbe80d7c3b3" providerId="ADAL" clId="{5D1808F7-3E39-405A-BBF6-1EDE66A26108}" dt="2022-07-26T01:24:03.667" v="9157" actId="165"/>
          <ac:grpSpMkLst>
            <pc:docMk/>
            <pc:sldMk cId="745145809" sldId="270"/>
            <ac:grpSpMk id="17" creationId="{9DA95AA2-C84E-4FB9-AC09-95B9AB2A5A71}"/>
          </ac:grpSpMkLst>
        </pc:grpChg>
        <pc:grpChg chg="add del mod">
          <ac:chgData name="Unda, Viviana" userId="d13ae0b5-eae5-47a4-bfd2-8cbe80d7c3b3" providerId="ADAL" clId="{5D1808F7-3E39-405A-BBF6-1EDE66A26108}" dt="2022-07-26T01:43:56.478" v="9550" actId="165"/>
          <ac:grpSpMkLst>
            <pc:docMk/>
            <pc:sldMk cId="745145809" sldId="270"/>
            <ac:grpSpMk id="19" creationId="{8563DFBD-3E6A-4148-9536-E68FD4EEE7A7}"/>
          </ac:grpSpMkLst>
        </pc:grpChg>
        <pc:grpChg chg="add mod">
          <ac:chgData name="Unda, Viviana" userId="d13ae0b5-eae5-47a4-bfd2-8cbe80d7c3b3" providerId="ADAL" clId="{5D1808F7-3E39-405A-BBF6-1EDE66A26108}" dt="2022-07-26T01:50:51.939" v="9724" actId="164"/>
          <ac:grpSpMkLst>
            <pc:docMk/>
            <pc:sldMk cId="745145809" sldId="270"/>
            <ac:grpSpMk id="25" creationId="{E3C9BF43-6DF0-4BB1-99BB-C187F77EF600}"/>
          </ac:grpSpMkLst>
        </pc:grpChg>
        <pc:picChg chg="mod ord topLvl modCrop">
          <ac:chgData name="Unda, Viviana" userId="d13ae0b5-eae5-47a4-bfd2-8cbe80d7c3b3" providerId="ADAL" clId="{5D1808F7-3E39-405A-BBF6-1EDE66A26108}" dt="2022-07-24T23:54:31.310" v="3191" actId="164"/>
          <ac:picMkLst>
            <pc:docMk/>
            <pc:sldMk cId="745145809" sldId="270"/>
            <ac:picMk id="2" creationId="{00000000-0000-0000-0000-000000000000}"/>
          </ac:picMkLst>
        </pc:picChg>
        <pc:picChg chg="add del mod">
          <ac:chgData name="Unda, Viviana" userId="d13ae0b5-eae5-47a4-bfd2-8cbe80d7c3b3" providerId="ADAL" clId="{5D1808F7-3E39-405A-BBF6-1EDE66A26108}" dt="2022-07-24T23:21:38.870" v="2620" actId="478"/>
          <ac:picMkLst>
            <pc:docMk/>
            <pc:sldMk cId="745145809" sldId="270"/>
            <ac:picMk id="5" creationId="{3E28D26F-67C5-4F01-BA1D-957AEB81F4B9}"/>
          </ac:picMkLst>
        </pc:picChg>
        <pc:picChg chg="add mod">
          <ac:chgData name="Unda, Viviana" userId="d13ae0b5-eae5-47a4-bfd2-8cbe80d7c3b3" providerId="ADAL" clId="{5D1808F7-3E39-405A-BBF6-1EDE66A26108}" dt="2022-07-26T01:43:46.583" v="9547" actId="1076"/>
          <ac:picMkLst>
            <pc:docMk/>
            <pc:sldMk cId="745145809" sldId="270"/>
            <ac:picMk id="9" creationId="{38A05FD7-8D7A-4411-B786-7693220F156C}"/>
          </ac:picMkLst>
        </pc:picChg>
        <pc:picChg chg="mod topLvl modCrop">
          <ac:chgData name="Unda, Viviana" userId="d13ae0b5-eae5-47a4-bfd2-8cbe80d7c3b3" providerId="ADAL" clId="{5D1808F7-3E39-405A-BBF6-1EDE66A26108}" dt="2022-07-24T23:54:31.310" v="3191" actId="164"/>
          <ac:picMkLst>
            <pc:docMk/>
            <pc:sldMk cId="745145809" sldId="270"/>
            <ac:picMk id="11" creationId="{54B6A60D-42A0-4233-B5F9-B542DDC29973}"/>
          </ac:picMkLst>
        </pc:picChg>
        <pc:picChg chg="add mod">
          <ac:chgData name="Unda, Viviana" userId="d13ae0b5-eae5-47a4-bfd2-8cbe80d7c3b3" providerId="ADAL" clId="{5D1808F7-3E39-405A-BBF6-1EDE66A26108}" dt="2022-07-26T01:50:51.939" v="9724" actId="164"/>
          <ac:picMkLst>
            <pc:docMk/>
            <pc:sldMk cId="745145809" sldId="270"/>
            <ac:picMk id="20" creationId="{D3AD6713-CD30-4511-8917-E8FF04EBFDB6}"/>
          </ac:picMkLst>
        </pc:picChg>
      </pc:sldChg>
      <pc:sldChg chg="addSp delSp modSp add del modTransition setBg modAnim">
        <pc:chgData name="Unda, Viviana" userId="d13ae0b5-eae5-47a4-bfd2-8cbe80d7c3b3" providerId="ADAL" clId="{5D1808F7-3E39-405A-BBF6-1EDE66A26108}" dt="2022-07-26T01:51:06.212" v="9725" actId="2696"/>
        <pc:sldMkLst>
          <pc:docMk/>
          <pc:sldMk cId="4027034085" sldId="271"/>
        </pc:sldMkLst>
        <pc:spChg chg="mod">
          <ac:chgData name="Unda, Viviana" userId="d13ae0b5-eae5-47a4-bfd2-8cbe80d7c3b3" providerId="ADAL" clId="{5D1808F7-3E39-405A-BBF6-1EDE66A26108}" dt="2022-07-25T00:36:27.067" v="4384" actId="20577"/>
          <ac:spMkLst>
            <pc:docMk/>
            <pc:sldMk cId="4027034085" sldId="271"/>
            <ac:spMk id="3" creationId="{D1888B47-68DC-4883-9EBA-6B1A586C81E4}"/>
          </ac:spMkLst>
        </pc:spChg>
        <pc:spChg chg="mod topLvl">
          <ac:chgData name="Unda, Viviana" userId="d13ae0b5-eae5-47a4-bfd2-8cbe80d7c3b3" providerId="ADAL" clId="{5D1808F7-3E39-405A-BBF6-1EDE66A26108}" dt="2022-07-26T01:25:47.306" v="9213" actId="1076"/>
          <ac:spMkLst>
            <pc:docMk/>
            <pc:sldMk cId="4027034085" sldId="271"/>
            <ac:spMk id="4" creationId="{2102CF20-70FC-4DA1-A8D5-30740832C3E9}"/>
          </ac:spMkLst>
        </pc:spChg>
        <pc:spChg chg="add mod topLvl">
          <ac:chgData name="Unda, Viviana" userId="d13ae0b5-eae5-47a4-bfd2-8cbe80d7c3b3" providerId="ADAL" clId="{5D1808F7-3E39-405A-BBF6-1EDE66A26108}" dt="2022-07-24T23:58:46.202" v="3283" actId="164"/>
          <ac:spMkLst>
            <pc:docMk/>
            <pc:sldMk cId="4027034085" sldId="271"/>
            <ac:spMk id="5" creationId="{7BF5B2D1-04C6-47D1-AF7C-3661D0F29DDE}"/>
          </ac:spMkLst>
        </pc:spChg>
        <pc:spChg chg="add mod">
          <ac:chgData name="Unda, Viviana" userId="d13ae0b5-eae5-47a4-bfd2-8cbe80d7c3b3" providerId="ADAL" clId="{5D1808F7-3E39-405A-BBF6-1EDE66A26108}" dt="2022-07-26T01:25:29.804" v="9211" actId="121"/>
          <ac:spMkLst>
            <pc:docMk/>
            <pc:sldMk cId="4027034085" sldId="271"/>
            <ac:spMk id="11" creationId="{154B40E0-25FB-41E4-A165-1EC8F20F5F78}"/>
          </ac:spMkLst>
        </pc:spChg>
        <pc:grpChg chg="add del mod">
          <ac:chgData name="Unda, Viviana" userId="d13ae0b5-eae5-47a4-bfd2-8cbe80d7c3b3" providerId="ADAL" clId="{5D1808F7-3E39-405A-BBF6-1EDE66A26108}" dt="2022-07-24T23:57:07.599" v="3254" actId="165"/>
          <ac:grpSpMkLst>
            <pc:docMk/>
            <pc:sldMk cId="4027034085" sldId="271"/>
            <ac:grpSpMk id="6" creationId="{249A2DCC-D27B-4039-BE10-3F6967C622E1}"/>
          </ac:grpSpMkLst>
        </pc:grpChg>
        <pc:grpChg chg="add mod topLvl">
          <ac:chgData name="Unda, Viviana" userId="d13ae0b5-eae5-47a4-bfd2-8cbe80d7c3b3" providerId="ADAL" clId="{5D1808F7-3E39-405A-BBF6-1EDE66A26108}" dt="2022-07-25T00:02:56.624" v="3386" actId="164"/>
          <ac:grpSpMkLst>
            <pc:docMk/>
            <pc:sldMk cId="4027034085" sldId="271"/>
            <ac:grpSpMk id="8" creationId="{A7BE3C46-CFF2-4DCD-9E72-DF902176F63D}"/>
          </ac:grpSpMkLst>
        </pc:grpChg>
        <pc:grpChg chg="add del mod">
          <ac:chgData name="Unda, Viviana" userId="d13ae0b5-eae5-47a4-bfd2-8cbe80d7c3b3" providerId="ADAL" clId="{5D1808F7-3E39-405A-BBF6-1EDE66A26108}" dt="2022-07-25T00:02:00.642" v="3377" actId="165"/>
          <ac:grpSpMkLst>
            <pc:docMk/>
            <pc:sldMk cId="4027034085" sldId="271"/>
            <ac:grpSpMk id="9" creationId="{F0D0A311-93AD-4FB0-A316-6E2074D5027C}"/>
          </ac:grpSpMkLst>
        </pc:grpChg>
        <pc:grpChg chg="add mod">
          <ac:chgData name="Unda, Viviana" userId="d13ae0b5-eae5-47a4-bfd2-8cbe80d7c3b3" providerId="ADAL" clId="{5D1808F7-3E39-405A-BBF6-1EDE66A26108}" dt="2022-07-26T01:25:25.382" v="9210" actId="1076"/>
          <ac:grpSpMkLst>
            <pc:docMk/>
            <pc:sldMk cId="4027034085" sldId="271"/>
            <ac:grpSpMk id="10" creationId="{6DFD9F4F-5CD6-4ED0-A83B-B0F20F338166}"/>
          </ac:grpSpMkLst>
        </pc:grpChg>
        <pc:picChg chg="mod topLvl modCrop">
          <ac:chgData name="Unda, Viviana" userId="d13ae0b5-eae5-47a4-bfd2-8cbe80d7c3b3" providerId="ADAL" clId="{5D1808F7-3E39-405A-BBF6-1EDE66A26108}" dt="2022-07-24T23:58:46.202" v="3283" actId="164"/>
          <ac:picMkLst>
            <pc:docMk/>
            <pc:sldMk cId="4027034085" sldId="271"/>
            <ac:picMk id="2" creationId="{00000000-0000-0000-0000-000000000000}"/>
          </ac:picMkLst>
        </pc:picChg>
        <pc:picChg chg="add mod modCrop">
          <ac:chgData name="Unda, Viviana" userId="d13ae0b5-eae5-47a4-bfd2-8cbe80d7c3b3" providerId="ADAL" clId="{5D1808F7-3E39-405A-BBF6-1EDE66A26108}" dt="2022-07-24T23:58:46.202" v="3283" actId="164"/>
          <ac:picMkLst>
            <pc:docMk/>
            <pc:sldMk cId="4027034085" sldId="271"/>
            <ac:picMk id="7" creationId="{989D6853-59D7-46B0-9685-ABF7B697AFD3}"/>
          </ac:picMkLst>
        </pc:picChg>
      </pc:sldChg>
      <pc:sldChg chg="addSp delSp modSp add del modTransition setBg modAnim">
        <pc:chgData name="Unda, Viviana" userId="d13ae0b5-eae5-47a4-bfd2-8cbe80d7c3b3" providerId="ADAL" clId="{5D1808F7-3E39-405A-BBF6-1EDE66A26108}" dt="2022-07-25T00:32:06.657" v="4331" actId="2696"/>
        <pc:sldMkLst>
          <pc:docMk/>
          <pc:sldMk cId="1080308127" sldId="272"/>
        </pc:sldMkLst>
        <pc:spChg chg="mod">
          <ac:chgData name="Unda, Viviana" userId="d13ae0b5-eae5-47a4-bfd2-8cbe80d7c3b3" providerId="ADAL" clId="{5D1808F7-3E39-405A-BBF6-1EDE66A26108}" dt="2022-07-25T00:04:04.251" v="3436" actId="1076"/>
          <ac:spMkLst>
            <pc:docMk/>
            <pc:sldMk cId="1080308127" sldId="272"/>
            <ac:spMk id="3" creationId="{D1888B47-68DC-4883-9EBA-6B1A586C81E4}"/>
          </ac:spMkLst>
        </pc:spChg>
        <pc:spChg chg="mod topLvl">
          <ac:chgData name="Unda, Viviana" userId="d13ae0b5-eae5-47a4-bfd2-8cbe80d7c3b3" providerId="ADAL" clId="{5D1808F7-3E39-405A-BBF6-1EDE66A26108}" dt="2022-07-25T00:04:54.063" v="3449" actId="164"/>
          <ac:spMkLst>
            <pc:docMk/>
            <pc:sldMk cId="1080308127" sldId="272"/>
            <ac:spMk id="4" creationId="{2102CF20-70FC-4DA1-A8D5-30740832C3E9}"/>
          </ac:spMkLst>
        </pc:spChg>
        <pc:spChg chg="add mod topLvl">
          <ac:chgData name="Unda, Viviana" userId="d13ae0b5-eae5-47a4-bfd2-8cbe80d7c3b3" providerId="ADAL" clId="{5D1808F7-3E39-405A-BBF6-1EDE66A26108}" dt="2022-07-25T00:04:45.712" v="3447" actId="164"/>
          <ac:spMkLst>
            <pc:docMk/>
            <pc:sldMk cId="1080308127" sldId="272"/>
            <ac:spMk id="5" creationId="{DC34350A-F760-4C6D-AD83-5C59ACB23173}"/>
          </ac:spMkLst>
        </pc:spChg>
        <pc:grpChg chg="add del mod">
          <ac:chgData name="Unda, Viviana" userId="d13ae0b5-eae5-47a4-bfd2-8cbe80d7c3b3" providerId="ADAL" clId="{5D1808F7-3E39-405A-BBF6-1EDE66A26108}" dt="2022-07-24T23:59:31.245" v="3327" actId="165"/>
          <ac:grpSpMkLst>
            <pc:docMk/>
            <pc:sldMk cId="1080308127" sldId="272"/>
            <ac:grpSpMk id="6" creationId="{1F5271E6-E71D-4130-8590-EABE788C49C3}"/>
          </ac:grpSpMkLst>
        </pc:grpChg>
        <pc:grpChg chg="add mod">
          <ac:chgData name="Unda, Viviana" userId="d13ae0b5-eae5-47a4-bfd2-8cbe80d7c3b3" providerId="ADAL" clId="{5D1808F7-3E39-405A-BBF6-1EDE66A26108}" dt="2022-07-25T00:04:54.063" v="3449" actId="164"/>
          <ac:grpSpMkLst>
            <pc:docMk/>
            <pc:sldMk cId="1080308127" sldId="272"/>
            <ac:grpSpMk id="8" creationId="{7E8ABECF-A6A6-4ABF-8F09-E69ED4ED64EB}"/>
          </ac:grpSpMkLst>
        </pc:grpChg>
        <pc:grpChg chg="add mod">
          <ac:chgData name="Unda, Viviana" userId="d13ae0b5-eae5-47a4-bfd2-8cbe80d7c3b3" providerId="ADAL" clId="{5D1808F7-3E39-405A-BBF6-1EDE66A26108}" dt="2022-07-25T00:04:54.063" v="3449" actId="164"/>
          <ac:grpSpMkLst>
            <pc:docMk/>
            <pc:sldMk cId="1080308127" sldId="272"/>
            <ac:grpSpMk id="9" creationId="{75CA8437-E108-43E0-B2E1-564AA734E5BF}"/>
          </ac:grpSpMkLst>
        </pc:grpChg>
        <pc:picChg chg="mod topLvl modCrop">
          <ac:chgData name="Unda, Viviana" userId="d13ae0b5-eae5-47a4-bfd2-8cbe80d7c3b3" providerId="ADAL" clId="{5D1808F7-3E39-405A-BBF6-1EDE66A26108}" dt="2022-07-25T00:04:45.712" v="3447" actId="164"/>
          <ac:picMkLst>
            <pc:docMk/>
            <pc:sldMk cId="1080308127" sldId="272"/>
            <ac:picMk id="2" creationId="{00000000-0000-0000-0000-000000000000}"/>
          </ac:picMkLst>
        </pc:picChg>
        <pc:picChg chg="add mod modCrop">
          <ac:chgData name="Unda, Viviana" userId="d13ae0b5-eae5-47a4-bfd2-8cbe80d7c3b3" providerId="ADAL" clId="{5D1808F7-3E39-405A-BBF6-1EDE66A26108}" dt="2022-07-25T00:04:45.712" v="3447" actId="164"/>
          <ac:picMkLst>
            <pc:docMk/>
            <pc:sldMk cId="1080308127" sldId="272"/>
            <ac:picMk id="7" creationId="{CA2566C1-5A70-4A5A-AA45-3904D61EC82A}"/>
          </ac:picMkLst>
        </pc:picChg>
      </pc:sldChg>
      <pc:sldChg chg="addSp delSp modSp add del modTransition setBg modAnim">
        <pc:chgData name="Unda, Viviana" userId="d13ae0b5-eae5-47a4-bfd2-8cbe80d7c3b3" providerId="ADAL" clId="{5D1808F7-3E39-405A-BBF6-1EDE66A26108}" dt="2022-07-26T01:51:12.258" v="9727" actId="2696"/>
        <pc:sldMkLst>
          <pc:docMk/>
          <pc:sldMk cId="445222582" sldId="273"/>
        </pc:sldMkLst>
        <pc:spChg chg="mod">
          <ac:chgData name="Unda, Viviana" userId="d13ae0b5-eae5-47a4-bfd2-8cbe80d7c3b3" providerId="ADAL" clId="{5D1808F7-3E39-405A-BBF6-1EDE66A26108}" dt="2022-07-25T00:36:35.461" v="4388" actId="20577"/>
          <ac:spMkLst>
            <pc:docMk/>
            <pc:sldMk cId="445222582" sldId="273"/>
            <ac:spMk id="3" creationId="{D1888B47-68DC-4883-9EBA-6B1A586C81E4}"/>
          </ac:spMkLst>
        </pc:spChg>
        <pc:spChg chg="mod topLvl">
          <ac:chgData name="Unda, Viviana" userId="d13ae0b5-eae5-47a4-bfd2-8cbe80d7c3b3" providerId="ADAL" clId="{5D1808F7-3E39-405A-BBF6-1EDE66A26108}" dt="2022-07-25T01:17:06.012" v="4985" actId="20577"/>
          <ac:spMkLst>
            <pc:docMk/>
            <pc:sldMk cId="445222582" sldId="273"/>
            <ac:spMk id="4" creationId="{2102CF20-70FC-4DA1-A8D5-30740832C3E9}"/>
          </ac:spMkLst>
        </pc:spChg>
        <pc:spChg chg="add mod">
          <ac:chgData name="Unda, Viviana" userId="d13ae0b5-eae5-47a4-bfd2-8cbe80d7c3b3" providerId="ADAL" clId="{5D1808F7-3E39-405A-BBF6-1EDE66A26108}" dt="2022-07-25T00:08:25.324" v="3554" actId="164"/>
          <ac:spMkLst>
            <pc:docMk/>
            <pc:sldMk cId="445222582" sldId="273"/>
            <ac:spMk id="6" creationId="{357301B8-DD57-424A-8501-C5DE5524D9C7}"/>
          </ac:spMkLst>
        </pc:spChg>
        <pc:spChg chg="add mod">
          <ac:chgData name="Unda, Viviana" userId="d13ae0b5-eae5-47a4-bfd2-8cbe80d7c3b3" providerId="ADAL" clId="{5D1808F7-3E39-405A-BBF6-1EDE66A26108}" dt="2022-07-26T01:27:30.377" v="9283" actId="121"/>
          <ac:spMkLst>
            <pc:docMk/>
            <pc:sldMk cId="445222582" sldId="273"/>
            <ac:spMk id="11" creationId="{3EC2713B-55C9-4554-8081-4252D3BBB0E7}"/>
          </ac:spMkLst>
        </pc:spChg>
        <pc:grpChg chg="add del mod">
          <ac:chgData name="Unda, Viviana" userId="d13ae0b5-eae5-47a4-bfd2-8cbe80d7c3b3" providerId="ADAL" clId="{5D1808F7-3E39-405A-BBF6-1EDE66A26108}" dt="2022-07-25T00:08:14.219" v="3553" actId="165"/>
          <ac:grpSpMkLst>
            <pc:docMk/>
            <pc:sldMk cId="445222582" sldId="273"/>
            <ac:grpSpMk id="7" creationId="{419D9E7E-5C47-4980-AA34-1347D336374C}"/>
          </ac:grpSpMkLst>
        </pc:grpChg>
        <pc:grpChg chg="add mod topLvl">
          <ac:chgData name="Unda, Viviana" userId="d13ae0b5-eae5-47a4-bfd2-8cbe80d7c3b3" providerId="ADAL" clId="{5D1808F7-3E39-405A-BBF6-1EDE66A26108}" dt="2022-07-25T00:09:38.732" v="3609" actId="164"/>
          <ac:grpSpMkLst>
            <pc:docMk/>
            <pc:sldMk cId="445222582" sldId="273"/>
            <ac:grpSpMk id="8" creationId="{428890FE-0899-4FDC-A18F-20DBD81BA21E}"/>
          </ac:grpSpMkLst>
        </pc:grpChg>
        <pc:grpChg chg="add del mod">
          <ac:chgData name="Unda, Viviana" userId="d13ae0b5-eae5-47a4-bfd2-8cbe80d7c3b3" providerId="ADAL" clId="{5D1808F7-3E39-405A-BBF6-1EDE66A26108}" dt="2022-07-25T00:09:19.667" v="3608" actId="165"/>
          <ac:grpSpMkLst>
            <pc:docMk/>
            <pc:sldMk cId="445222582" sldId="273"/>
            <ac:grpSpMk id="9" creationId="{296927A8-38F3-40D4-87E2-F561A76CC07D}"/>
          </ac:grpSpMkLst>
        </pc:grpChg>
        <pc:grpChg chg="add mod">
          <ac:chgData name="Unda, Viviana" userId="d13ae0b5-eae5-47a4-bfd2-8cbe80d7c3b3" providerId="ADAL" clId="{5D1808F7-3E39-405A-BBF6-1EDE66A26108}" dt="2022-07-26T01:27:25.533" v="9282" actId="1076"/>
          <ac:grpSpMkLst>
            <pc:docMk/>
            <pc:sldMk cId="445222582" sldId="273"/>
            <ac:grpSpMk id="10" creationId="{E217965D-F098-4D48-B9B2-7593380B74BA}"/>
          </ac:grpSpMkLst>
        </pc:grpChg>
        <pc:picChg chg="mod topLvl modCrop">
          <ac:chgData name="Unda, Viviana" userId="d13ae0b5-eae5-47a4-bfd2-8cbe80d7c3b3" providerId="ADAL" clId="{5D1808F7-3E39-405A-BBF6-1EDE66A26108}" dt="2022-07-25T00:08:25.324" v="3554" actId="164"/>
          <ac:picMkLst>
            <pc:docMk/>
            <pc:sldMk cId="445222582" sldId="273"/>
            <ac:picMk id="2" creationId="{00000000-0000-0000-0000-000000000000}"/>
          </ac:picMkLst>
        </pc:picChg>
        <pc:picChg chg="add mod topLvl modCrop">
          <ac:chgData name="Unda, Viviana" userId="d13ae0b5-eae5-47a4-bfd2-8cbe80d7c3b3" providerId="ADAL" clId="{5D1808F7-3E39-405A-BBF6-1EDE66A26108}" dt="2022-07-25T00:08:25.324" v="3554" actId="164"/>
          <ac:picMkLst>
            <pc:docMk/>
            <pc:sldMk cId="445222582" sldId="273"/>
            <ac:picMk id="5" creationId="{BFA1F567-E129-4878-AF94-EB66FAC078B4}"/>
          </ac:picMkLst>
        </pc:picChg>
      </pc:sldChg>
      <pc:sldChg chg="addSp modSp add modTransition setBg modAnim">
        <pc:chgData name="Unda, Viviana" userId="d13ae0b5-eae5-47a4-bfd2-8cbe80d7c3b3" providerId="ADAL" clId="{5D1808F7-3E39-405A-BBF6-1EDE66A26108}" dt="2022-07-26T01:51:25.421" v="9729" actId="1076"/>
        <pc:sldMkLst>
          <pc:docMk/>
          <pc:sldMk cId="3687417460" sldId="274"/>
        </pc:sldMkLst>
        <pc:spChg chg="mod">
          <ac:chgData name="Unda, Viviana" userId="d13ae0b5-eae5-47a4-bfd2-8cbe80d7c3b3" providerId="ADAL" clId="{5D1808F7-3E39-405A-BBF6-1EDE66A26108}" dt="2022-07-25T00:36:40.015" v="4390" actId="20577"/>
          <ac:spMkLst>
            <pc:docMk/>
            <pc:sldMk cId="3687417460" sldId="274"/>
            <ac:spMk id="3" creationId="{D1888B47-68DC-4883-9EBA-6B1A586C81E4}"/>
          </ac:spMkLst>
        </pc:spChg>
        <pc:spChg chg="mod">
          <ac:chgData name="Unda, Viviana" userId="d13ae0b5-eae5-47a4-bfd2-8cbe80d7c3b3" providerId="ADAL" clId="{5D1808F7-3E39-405A-BBF6-1EDE66A26108}" dt="2022-07-26T01:51:20.278" v="9728" actId="14100"/>
          <ac:spMkLst>
            <pc:docMk/>
            <pc:sldMk cId="3687417460" sldId="274"/>
            <ac:spMk id="4" creationId="{2102CF20-70FC-4DA1-A8D5-30740832C3E9}"/>
          </ac:spMkLst>
        </pc:spChg>
        <pc:spChg chg="add mod">
          <ac:chgData name="Unda, Viviana" userId="d13ae0b5-eae5-47a4-bfd2-8cbe80d7c3b3" providerId="ADAL" clId="{5D1808F7-3E39-405A-BBF6-1EDE66A26108}" dt="2022-07-26T01:27:40.465" v="9285" actId="121"/>
          <ac:spMkLst>
            <pc:docMk/>
            <pc:sldMk cId="3687417460" sldId="274"/>
            <ac:spMk id="8" creationId="{62257E89-F17B-4091-BD67-64F065CEE89F}"/>
          </ac:spMkLst>
        </pc:spChg>
        <pc:grpChg chg="add mod">
          <ac:chgData name="Unda, Viviana" userId="d13ae0b5-eae5-47a4-bfd2-8cbe80d7c3b3" providerId="ADAL" clId="{5D1808F7-3E39-405A-BBF6-1EDE66A26108}" dt="2022-07-25T00:12:09.193" v="3695" actId="164"/>
          <ac:grpSpMkLst>
            <pc:docMk/>
            <pc:sldMk cId="3687417460" sldId="274"/>
            <ac:grpSpMk id="6" creationId="{279E1FB3-069E-4D3B-939A-591871326C3E}"/>
          </ac:grpSpMkLst>
        </pc:grpChg>
        <pc:grpChg chg="add mod">
          <ac:chgData name="Unda, Viviana" userId="d13ae0b5-eae5-47a4-bfd2-8cbe80d7c3b3" providerId="ADAL" clId="{5D1808F7-3E39-405A-BBF6-1EDE66A26108}" dt="2022-07-26T01:51:25.421" v="9729" actId="1076"/>
          <ac:grpSpMkLst>
            <pc:docMk/>
            <pc:sldMk cId="3687417460" sldId="274"/>
            <ac:grpSpMk id="7" creationId="{D33DA653-3938-4F62-BF36-71BE9FA7ED7F}"/>
          </ac:grpSpMkLst>
        </pc:grpChg>
        <pc:picChg chg="mod modCrop">
          <ac:chgData name="Unda, Viviana" userId="d13ae0b5-eae5-47a4-bfd2-8cbe80d7c3b3" providerId="ADAL" clId="{5D1808F7-3E39-405A-BBF6-1EDE66A26108}" dt="2022-07-25T00:11:26.763" v="3689" actId="164"/>
          <ac:picMkLst>
            <pc:docMk/>
            <pc:sldMk cId="3687417460" sldId="274"/>
            <ac:picMk id="2" creationId="{00000000-0000-0000-0000-000000000000}"/>
          </ac:picMkLst>
        </pc:picChg>
        <pc:picChg chg="add mod modCrop">
          <ac:chgData name="Unda, Viviana" userId="d13ae0b5-eae5-47a4-bfd2-8cbe80d7c3b3" providerId="ADAL" clId="{5D1808F7-3E39-405A-BBF6-1EDE66A26108}" dt="2022-07-25T00:11:26.763" v="3689" actId="164"/>
          <ac:picMkLst>
            <pc:docMk/>
            <pc:sldMk cId="3687417460" sldId="274"/>
            <ac:picMk id="5" creationId="{3232D578-C4BB-4E46-B1BA-BC3F868EEFF2}"/>
          </ac:picMkLst>
        </pc:picChg>
      </pc:sldChg>
      <pc:sldChg chg="addSp delSp modSp add modTransition setBg modAnim">
        <pc:chgData name="Unda, Viviana" userId="d13ae0b5-eae5-47a4-bfd2-8cbe80d7c3b3" providerId="ADAL" clId="{5D1808F7-3E39-405A-BBF6-1EDE66A26108}" dt="2022-07-24T23:56:11.616" v="3252"/>
        <pc:sldMkLst>
          <pc:docMk/>
          <pc:sldMk cId="1020864915" sldId="275"/>
        </pc:sldMkLst>
        <pc:spChg chg="mod topLvl">
          <ac:chgData name="Unda, Viviana" userId="d13ae0b5-eae5-47a4-bfd2-8cbe80d7c3b3" providerId="ADAL" clId="{5D1808F7-3E39-405A-BBF6-1EDE66A26108}" dt="2022-07-24T20:08:09.071" v="2084" actId="164"/>
          <ac:spMkLst>
            <pc:docMk/>
            <pc:sldMk cId="1020864915" sldId="275"/>
            <ac:spMk id="4" creationId="{68BD11B9-93DF-463B-AF13-620B1C761DDB}"/>
          </ac:spMkLst>
        </pc:spChg>
        <pc:spChg chg="mod topLvl">
          <ac:chgData name="Unda, Viviana" userId="d13ae0b5-eae5-47a4-bfd2-8cbe80d7c3b3" providerId="ADAL" clId="{5D1808F7-3E39-405A-BBF6-1EDE66A26108}" dt="2022-07-24T20:08:41.225" v="2087" actId="20577"/>
          <ac:spMkLst>
            <pc:docMk/>
            <pc:sldMk cId="1020864915" sldId="275"/>
            <ac:spMk id="5" creationId="{8A2B3859-2D3F-4515-93FE-4AEA4C353604}"/>
          </ac:spMkLst>
        </pc:spChg>
        <pc:spChg chg="add del">
          <ac:chgData name="Unda, Viviana" userId="d13ae0b5-eae5-47a4-bfd2-8cbe80d7c3b3" providerId="ADAL" clId="{5D1808F7-3E39-405A-BBF6-1EDE66A26108}" dt="2022-07-24T20:06:49.484" v="2061"/>
          <ac:spMkLst>
            <pc:docMk/>
            <pc:sldMk cId="1020864915" sldId="275"/>
            <ac:spMk id="6" creationId="{E4F32785-EE41-4A94-B4AB-76BB48205115}"/>
          </ac:spMkLst>
        </pc:spChg>
        <pc:grpChg chg="add del mod">
          <ac:chgData name="Unda, Viviana" userId="d13ae0b5-eae5-47a4-bfd2-8cbe80d7c3b3" providerId="ADAL" clId="{5D1808F7-3E39-405A-BBF6-1EDE66A26108}" dt="2022-07-24T20:07:12.226" v="2072" actId="165"/>
          <ac:grpSpMkLst>
            <pc:docMk/>
            <pc:sldMk cId="1020864915" sldId="275"/>
            <ac:grpSpMk id="3" creationId="{14E6B05E-C467-460D-84DE-2D8264A0BE10}"/>
          </ac:grpSpMkLst>
        </pc:grpChg>
        <pc:grpChg chg="add mod">
          <ac:chgData name="Unda, Viviana" userId="d13ae0b5-eae5-47a4-bfd2-8cbe80d7c3b3" providerId="ADAL" clId="{5D1808F7-3E39-405A-BBF6-1EDE66A26108}" dt="2022-07-24T22:50:32.577" v="2096" actId="1076"/>
          <ac:grpSpMkLst>
            <pc:docMk/>
            <pc:sldMk cId="1020864915" sldId="275"/>
            <ac:grpSpMk id="7" creationId="{DACD848E-963C-4BB2-8058-54A4D4D0010C}"/>
          </ac:grpSpMkLst>
        </pc:grpChg>
        <pc:picChg chg="add mod">
          <ac:chgData name="Unda, Viviana" userId="d13ae0b5-eae5-47a4-bfd2-8cbe80d7c3b3" providerId="ADAL" clId="{5D1808F7-3E39-405A-BBF6-1EDE66A26108}" dt="2022-07-24T20:07:43.515" v="2079" actId="1076"/>
          <ac:picMkLst>
            <pc:docMk/>
            <pc:sldMk cId="1020864915" sldId="275"/>
            <ac:picMk id="2" creationId="{58D4A1D5-0420-4C41-981C-7FB6D2AA3E2B}"/>
          </ac:picMkLst>
        </pc:picChg>
        <pc:picChg chg="add mod">
          <ac:chgData name="Unda, Viviana" userId="d13ae0b5-eae5-47a4-bfd2-8cbe80d7c3b3" providerId="ADAL" clId="{5D1808F7-3E39-405A-BBF6-1EDE66A26108}" dt="2022-07-24T22:50:37.848" v="2097" actId="1076"/>
          <ac:picMkLst>
            <pc:docMk/>
            <pc:sldMk cId="1020864915" sldId="275"/>
            <ac:picMk id="8" creationId="{D9D281D3-0393-48CA-A27F-1917F24D210B}"/>
          </ac:picMkLst>
        </pc:picChg>
      </pc:sldChg>
      <pc:sldChg chg="addSp delSp modSp add del ord modTransition setBg modAnim">
        <pc:chgData name="Unda, Viviana" userId="d13ae0b5-eae5-47a4-bfd2-8cbe80d7c3b3" providerId="ADAL" clId="{5D1808F7-3E39-405A-BBF6-1EDE66A26108}" dt="2022-07-26T01:51:10.373" v="9726" actId="2696"/>
        <pc:sldMkLst>
          <pc:docMk/>
          <pc:sldMk cId="2227927642" sldId="276"/>
        </pc:sldMkLst>
        <pc:spChg chg="add mod">
          <ac:chgData name="Unda, Viviana" userId="d13ae0b5-eae5-47a4-bfd2-8cbe80d7c3b3" providerId="ADAL" clId="{5D1808F7-3E39-405A-BBF6-1EDE66A26108}" dt="2022-07-25T00:36:31.238" v="4386" actId="20577"/>
          <ac:spMkLst>
            <pc:docMk/>
            <pc:sldMk cId="2227927642" sldId="276"/>
            <ac:spMk id="2" creationId="{B7F7F0A0-4E43-4895-8942-822372FD99E1}"/>
          </ac:spMkLst>
        </pc:spChg>
        <pc:spChg chg="mod topLvl">
          <ac:chgData name="Unda, Viviana" userId="d13ae0b5-eae5-47a4-bfd2-8cbe80d7c3b3" providerId="ADAL" clId="{5D1808F7-3E39-405A-BBF6-1EDE66A26108}" dt="2022-07-26T01:27:02.013" v="9228" actId="164"/>
          <ac:spMkLst>
            <pc:docMk/>
            <pc:sldMk cId="2227927642" sldId="276"/>
            <ac:spMk id="4" creationId="{C1B1634B-8C03-4C7D-BBD6-893668EA8AEB}"/>
          </ac:spMkLst>
        </pc:spChg>
        <pc:spChg chg="add mod">
          <ac:chgData name="Unda, Viviana" userId="d13ae0b5-eae5-47a4-bfd2-8cbe80d7c3b3" providerId="ADAL" clId="{5D1808F7-3E39-405A-BBF6-1EDE66A26108}" dt="2022-07-26T01:26:45.162" v="9225" actId="1038"/>
          <ac:spMkLst>
            <pc:docMk/>
            <pc:sldMk cId="2227927642" sldId="276"/>
            <ac:spMk id="9" creationId="{8E4D48E1-E08E-43A0-AFE4-8FDD28D2A964}"/>
          </ac:spMkLst>
        </pc:spChg>
        <pc:grpChg chg="add del mod">
          <ac:chgData name="Unda, Viviana" userId="d13ae0b5-eae5-47a4-bfd2-8cbe80d7c3b3" providerId="ADAL" clId="{5D1808F7-3E39-405A-BBF6-1EDE66A26108}" dt="2022-07-26T01:26:32.309" v="9217" actId="165"/>
          <ac:grpSpMkLst>
            <pc:docMk/>
            <pc:sldMk cId="2227927642" sldId="276"/>
            <ac:grpSpMk id="3" creationId="{FA8EC4D6-A7FC-4EC2-8D34-4E5381BEA08B}"/>
          </ac:grpSpMkLst>
        </pc:grpChg>
        <pc:grpChg chg="mod topLvl">
          <ac:chgData name="Unda, Viviana" userId="d13ae0b5-eae5-47a4-bfd2-8cbe80d7c3b3" providerId="ADAL" clId="{5D1808F7-3E39-405A-BBF6-1EDE66A26108}" dt="2022-07-26T01:27:02.013" v="9228" actId="164"/>
          <ac:grpSpMkLst>
            <pc:docMk/>
            <pc:sldMk cId="2227927642" sldId="276"/>
            <ac:grpSpMk id="5" creationId="{0BA6ACD4-1E30-4D31-91EB-4C0A38F37C96}"/>
          </ac:grpSpMkLst>
        </pc:grpChg>
        <pc:grpChg chg="add mod">
          <ac:chgData name="Unda, Viviana" userId="d13ae0b5-eae5-47a4-bfd2-8cbe80d7c3b3" providerId="ADAL" clId="{5D1808F7-3E39-405A-BBF6-1EDE66A26108}" dt="2022-07-26T01:27:02.013" v="9228" actId="164"/>
          <ac:grpSpMkLst>
            <pc:docMk/>
            <pc:sldMk cId="2227927642" sldId="276"/>
            <ac:grpSpMk id="10" creationId="{1B11FBD3-5385-4DFE-BC80-A6687B8E2A4A}"/>
          </ac:grpSpMkLst>
        </pc:grpChg>
      </pc:sldChg>
      <pc:sldChg chg="addSp delSp modSp add setBg delAnim modAnim">
        <pc:chgData name="Unda, Viviana" userId="d13ae0b5-eae5-47a4-bfd2-8cbe80d7c3b3" providerId="ADAL" clId="{5D1808F7-3E39-405A-BBF6-1EDE66A26108}" dt="2022-07-25T01:06:07.384" v="4763"/>
        <pc:sldMkLst>
          <pc:docMk/>
          <pc:sldMk cId="1137724623" sldId="277"/>
        </pc:sldMkLst>
        <pc:spChg chg="mod topLvl">
          <ac:chgData name="Unda, Viviana" userId="d13ae0b5-eae5-47a4-bfd2-8cbe80d7c3b3" providerId="ADAL" clId="{5D1808F7-3E39-405A-BBF6-1EDE66A26108}" dt="2022-07-25T01:05:00.501" v="4744" actId="164"/>
          <ac:spMkLst>
            <pc:docMk/>
            <pc:sldMk cId="1137724623" sldId="277"/>
            <ac:spMk id="4" creationId="{68BD11B9-93DF-463B-AF13-620B1C761DDB}"/>
          </ac:spMkLst>
        </pc:spChg>
        <pc:spChg chg="mod topLvl">
          <ac:chgData name="Unda, Viviana" userId="d13ae0b5-eae5-47a4-bfd2-8cbe80d7c3b3" providerId="ADAL" clId="{5D1808F7-3E39-405A-BBF6-1EDE66A26108}" dt="2022-07-25T01:05:00.501" v="4744" actId="164"/>
          <ac:spMkLst>
            <pc:docMk/>
            <pc:sldMk cId="1137724623" sldId="277"/>
            <ac:spMk id="5" creationId="{8A2B3859-2D3F-4515-93FE-4AEA4C353604}"/>
          </ac:spMkLst>
        </pc:spChg>
        <pc:grpChg chg="add mod">
          <ac:chgData name="Unda, Viviana" userId="d13ae0b5-eae5-47a4-bfd2-8cbe80d7c3b3" providerId="ADAL" clId="{5D1808F7-3E39-405A-BBF6-1EDE66A26108}" dt="2022-07-25T01:05:00.501" v="4744" actId="164"/>
          <ac:grpSpMkLst>
            <pc:docMk/>
            <pc:sldMk cId="1137724623" sldId="277"/>
            <ac:grpSpMk id="6" creationId="{142B8EBB-F744-4A4B-9BD6-4D054CC47F28}"/>
          </ac:grpSpMkLst>
        </pc:grpChg>
        <pc:grpChg chg="del mod">
          <ac:chgData name="Unda, Viviana" userId="d13ae0b5-eae5-47a4-bfd2-8cbe80d7c3b3" providerId="ADAL" clId="{5D1808F7-3E39-405A-BBF6-1EDE66A26108}" dt="2022-07-25T00:52:22.293" v="4451" actId="165"/>
          <ac:grpSpMkLst>
            <pc:docMk/>
            <pc:sldMk cId="1137724623" sldId="277"/>
            <ac:grpSpMk id="7" creationId="{DACD848E-963C-4BB2-8058-54A4D4D0010C}"/>
          </ac:grpSpMkLst>
        </pc:grpChg>
        <pc:picChg chg="mod">
          <ac:chgData name="Unda, Viviana" userId="d13ae0b5-eae5-47a4-bfd2-8cbe80d7c3b3" providerId="ADAL" clId="{5D1808F7-3E39-405A-BBF6-1EDE66A26108}" dt="2022-07-25T00:44:59.959" v="4415" actId="1076"/>
          <ac:picMkLst>
            <pc:docMk/>
            <pc:sldMk cId="1137724623" sldId="277"/>
            <ac:picMk id="2" creationId="{58D4A1D5-0420-4C41-981C-7FB6D2AA3E2B}"/>
          </ac:picMkLst>
        </pc:picChg>
        <pc:picChg chg="add mod">
          <ac:chgData name="Unda, Viviana" userId="d13ae0b5-eae5-47a4-bfd2-8cbe80d7c3b3" providerId="ADAL" clId="{5D1808F7-3E39-405A-BBF6-1EDE66A26108}" dt="2022-07-25T01:04:30.764" v="4742" actId="1076"/>
          <ac:picMkLst>
            <pc:docMk/>
            <pc:sldMk cId="1137724623" sldId="277"/>
            <ac:picMk id="3" creationId="{FF8729CB-2AF9-4156-AC79-8E3D5203A31F}"/>
          </ac:picMkLst>
        </pc:picChg>
        <pc:picChg chg="del">
          <ac:chgData name="Unda, Viviana" userId="d13ae0b5-eae5-47a4-bfd2-8cbe80d7c3b3" providerId="ADAL" clId="{5D1808F7-3E39-405A-BBF6-1EDE66A26108}" dt="2022-07-25T00:43:59.546" v="4403" actId="478"/>
          <ac:picMkLst>
            <pc:docMk/>
            <pc:sldMk cId="1137724623" sldId="277"/>
            <ac:picMk id="8" creationId="{D9D281D3-0393-48CA-A27F-1917F24D210B}"/>
          </ac:picMkLst>
        </pc:picChg>
      </pc:sldChg>
      <pc:sldChg chg="addSp delSp modSp add setBg modAnim">
        <pc:chgData name="Unda, Viviana" userId="d13ae0b5-eae5-47a4-bfd2-8cbe80d7c3b3" providerId="ADAL" clId="{5D1808F7-3E39-405A-BBF6-1EDE66A26108}" dt="2022-07-26T01:54:38.559" v="9746" actId="14100"/>
        <pc:sldMkLst>
          <pc:docMk/>
          <pc:sldMk cId="1075875075" sldId="278"/>
        </pc:sldMkLst>
        <pc:spChg chg="add mod">
          <ac:chgData name="Unda, Viviana" userId="d13ae0b5-eae5-47a4-bfd2-8cbe80d7c3b3" providerId="ADAL" clId="{5D1808F7-3E39-405A-BBF6-1EDE66A26108}" dt="2022-07-26T01:54:38.559" v="9746" actId="14100"/>
          <ac:spMkLst>
            <pc:docMk/>
            <pc:sldMk cId="1075875075" sldId="278"/>
            <ac:spMk id="2" creationId="{BAD7A72D-FE59-45DF-831D-DE68A2B144DF}"/>
          </ac:spMkLst>
        </pc:spChg>
        <pc:spChg chg="add mod">
          <ac:chgData name="Unda, Viviana" userId="d13ae0b5-eae5-47a4-bfd2-8cbe80d7c3b3" providerId="ADAL" clId="{5D1808F7-3E39-405A-BBF6-1EDE66A26108}" dt="2022-07-26T01:51:46.504" v="9731" actId="1076"/>
          <ac:spMkLst>
            <pc:docMk/>
            <pc:sldMk cId="1075875075" sldId="278"/>
            <ac:spMk id="4" creationId="{B8A34732-0171-4A36-878A-7DC505D21890}"/>
          </ac:spMkLst>
        </pc:spChg>
        <pc:spChg chg="add">
          <ac:chgData name="Unda, Viviana" userId="d13ae0b5-eae5-47a4-bfd2-8cbe80d7c3b3" providerId="ADAL" clId="{5D1808F7-3E39-405A-BBF6-1EDE66A26108}" dt="2022-07-26T01:28:01.785" v="9288"/>
          <ac:spMkLst>
            <pc:docMk/>
            <pc:sldMk cId="1075875075" sldId="278"/>
            <ac:spMk id="5" creationId="{A27D7A19-3212-4121-995F-B95E03E8963E}"/>
          </ac:spMkLst>
        </pc:spChg>
        <pc:picChg chg="add del mod">
          <ac:chgData name="Unda, Viviana" userId="d13ae0b5-eae5-47a4-bfd2-8cbe80d7c3b3" providerId="ADAL" clId="{5D1808F7-3E39-405A-BBF6-1EDE66A26108}" dt="2022-07-25T01:12:44.245" v="4895" actId="478"/>
          <ac:picMkLst>
            <pc:docMk/>
            <pc:sldMk cId="1075875075" sldId="278"/>
            <ac:picMk id="3" creationId="{01C81313-656F-4DC8-BE07-EAF90624266B}"/>
          </ac:picMkLst>
        </pc:picChg>
      </pc:sldChg>
      <pc:sldChg chg="addSp delSp modSp add setBg modAnim">
        <pc:chgData name="Unda, Viviana" userId="d13ae0b5-eae5-47a4-bfd2-8cbe80d7c3b3" providerId="ADAL" clId="{5D1808F7-3E39-405A-BBF6-1EDE66A26108}" dt="2022-07-26T02:00:10.964" v="10009" actId="313"/>
        <pc:sldMkLst>
          <pc:docMk/>
          <pc:sldMk cId="405074738" sldId="279"/>
        </pc:sldMkLst>
        <pc:spChg chg="mod">
          <ac:chgData name="Unda, Viviana" userId="d13ae0b5-eae5-47a4-bfd2-8cbe80d7c3b3" providerId="ADAL" clId="{5D1808F7-3E39-405A-BBF6-1EDE66A26108}" dt="2022-07-26T01:56:37.821" v="9764" actId="14100"/>
          <ac:spMkLst>
            <pc:docMk/>
            <pc:sldMk cId="405074738" sldId="279"/>
            <ac:spMk id="2" creationId="{BAD7A72D-FE59-45DF-831D-DE68A2B144DF}"/>
          </ac:spMkLst>
        </pc:spChg>
        <pc:spChg chg="add mod topLvl">
          <ac:chgData name="Unda, Viviana" userId="d13ae0b5-eae5-47a4-bfd2-8cbe80d7c3b3" providerId="ADAL" clId="{5D1808F7-3E39-405A-BBF6-1EDE66A26108}" dt="2022-07-26T02:00:10.964" v="10009" actId="313"/>
          <ac:spMkLst>
            <pc:docMk/>
            <pc:sldMk cId="405074738" sldId="279"/>
            <ac:spMk id="5" creationId="{AA126022-5662-4844-894F-049421F16024}"/>
          </ac:spMkLst>
        </pc:spChg>
        <pc:spChg chg="add mod">
          <ac:chgData name="Unda, Viviana" userId="d13ae0b5-eae5-47a4-bfd2-8cbe80d7c3b3" providerId="ADAL" clId="{5D1808F7-3E39-405A-BBF6-1EDE66A26108}" dt="2022-07-26T01:28:30.697" v="9293" actId="121"/>
          <ac:spMkLst>
            <pc:docMk/>
            <pc:sldMk cId="405074738" sldId="279"/>
            <ac:spMk id="8" creationId="{34699AC4-CBE3-4C7E-9D5A-10D6AC63D736}"/>
          </ac:spMkLst>
        </pc:spChg>
        <pc:grpChg chg="add del mod topLvl">
          <ac:chgData name="Unda, Viviana" userId="d13ae0b5-eae5-47a4-bfd2-8cbe80d7c3b3" providerId="ADAL" clId="{5D1808F7-3E39-405A-BBF6-1EDE66A26108}" dt="2022-07-26T01:55:37.064" v="9748" actId="165"/>
          <ac:grpSpMkLst>
            <pc:docMk/>
            <pc:sldMk cId="405074738" sldId="279"/>
            <ac:grpSpMk id="6" creationId="{5A0206B8-DE9D-4529-95BD-AAE584AFEB2F}"/>
          </ac:grpSpMkLst>
        </pc:grpChg>
        <pc:grpChg chg="add del mod">
          <ac:chgData name="Unda, Viviana" userId="d13ae0b5-eae5-47a4-bfd2-8cbe80d7c3b3" providerId="ADAL" clId="{5D1808F7-3E39-405A-BBF6-1EDE66A26108}" dt="2022-07-26T01:55:32.799" v="9747" actId="165"/>
          <ac:grpSpMkLst>
            <pc:docMk/>
            <pc:sldMk cId="405074738" sldId="279"/>
            <ac:grpSpMk id="7" creationId="{11005C5D-1CF8-491F-9C7B-9769E261059B}"/>
          </ac:grpSpMkLst>
        </pc:grpChg>
        <pc:grpChg chg="add mod">
          <ac:chgData name="Unda, Viviana" userId="d13ae0b5-eae5-47a4-bfd2-8cbe80d7c3b3" providerId="ADAL" clId="{5D1808F7-3E39-405A-BBF6-1EDE66A26108}" dt="2022-07-26T01:56:11.572" v="9756" actId="164"/>
          <ac:grpSpMkLst>
            <pc:docMk/>
            <pc:sldMk cId="405074738" sldId="279"/>
            <ac:grpSpMk id="10" creationId="{C604993E-E71B-4600-9C7D-8649FA7ED775}"/>
          </ac:grpSpMkLst>
        </pc:grpChg>
        <pc:picChg chg="del mod topLvl modCrop">
          <ac:chgData name="Unda, Viviana" userId="d13ae0b5-eae5-47a4-bfd2-8cbe80d7c3b3" providerId="ADAL" clId="{5D1808F7-3E39-405A-BBF6-1EDE66A26108}" dt="2022-07-26T01:55:39.885" v="9749" actId="478"/>
          <ac:picMkLst>
            <pc:docMk/>
            <pc:sldMk cId="405074738" sldId="279"/>
            <ac:picMk id="3" creationId="{01C81313-656F-4DC8-BE07-EAF90624266B}"/>
          </ac:picMkLst>
        </pc:picChg>
        <pc:picChg chg="add mod topLvl modCrop">
          <ac:chgData name="Unda, Viviana" userId="d13ae0b5-eae5-47a4-bfd2-8cbe80d7c3b3" providerId="ADAL" clId="{5D1808F7-3E39-405A-BBF6-1EDE66A26108}" dt="2022-07-26T01:56:11.572" v="9756" actId="164"/>
          <ac:picMkLst>
            <pc:docMk/>
            <pc:sldMk cId="405074738" sldId="279"/>
            <ac:picMk id="4" creationId="{73D8159E-366D-4AF6-91D3-6CFD2B69E18D}"/>
          </ac:picMkLst>
        </pc:picChg>
        <pc:picChg chg="add mod">
          <ac:chgData name="Unda, Viviana" userId="d13ae0b5-eae5-47a4-bfd2-8cbe80d7c3b3" providerId="ADAL" clId="{5D1808F7-3E39-405A-BBF6-1EDE66A26108}" dt="2022-07-26T01:56:11.572" v="9756" actId="164"/>
          <ac:picMkLst>
            <pc:docMk/>
            <pc:sldMk cId="405074738" sldId="279"/>
            <ac:picMk id="9" creationId="{367BBD05-334F-418B-8195-479C655FF6AA}"/>
          </ac:picMkLst>
        </pc:picChg>
      </pc:sldChg>
      <pc:sldChg chg="addSp modSp add del setBg modAnim">
        <pc:chgData name="Unda, Viviana" userId="d13ae0b5-eae5-47a4-bfd2-8cbe80d7c3b3" providerId="ADAL" clId="{5D1808F7-3E39-405A-BBF6-1EDE66A26108}" dt="2022-07-26T02:00:41.341" v="10010" actId="2696"/>
        <pc:sldMkLst>
          <pc:docMk/>
          <pc:sldMk cId="2240413195" sldId="280"/>
        </pc:sldMkLst>
        <pc:spChg chg="mod">
          <ac:chgData name="Unda, Viviana" userId="d13ae0b5-eae5-47a4-bfd2-8cbe80d7c3b3" providerId="ADAL" clId="{5D1808F7-3E39-405A-BBF6-1EDE66A26108}" dt="2022-07-25T01:17:57.633" v="4999" actId="20577"/>
          <ac:spMkLst>
            <pc:docMk/>
            <pc:sldMk cId="2240413195" sldId="280"/>
            <ac:spMk id="2" creationId="{BAD7A72D-FE59-45DF-831D-DE68A2B144DF}"/>
          </ac:spMkLst>
        </pc:spChg>
        <pc:spChg chg="add mod">
          <ac:chgData name="Unda, Viviana" userId="d13ae0b5-eae5-47a4-bfd2-8cbe80d7c3b3" providerId="ADAL" clId="{5D1808F7-3E39-405A-BBF6-1EDE66A26108}" dt="2022-07-26T01:28:52.257" v="9296" actId="1076"/>
          <ac:spMkLst>
            <pc:docMk/>
            <pc:sldMk cId="2240413195" sldId="280"/>
            <ac:spMk id="6" creationId="{D87A2B1E-C6FB-4F9C-9F73-A3F0575AD492}"/>
          </ac:spMkLst>
        </pc:spChg>
        <pc:spChg chg="add mod">
          <ac:chgData name="Unda, Viviana" userId="d13ae0b5-eae5-47a4-bfd2-8cbe80d7c3b3" providerId="ADAL" clId="{5D1808F7-3E39-405A-BBF6-1EDE66A26108}" dt="2022-07-26T01:28:59.260" v="9297" actId="121"/>
          <ac:spMkLst>
            <pc:docMk/>
            <pc:sldMk cId="2240413195" sldId="280"/>
            <ac:spMk id="8" creationId="{3C490D55-B7BF-436D-86A2-04E3200A5ECD}"/>
          </ac:spMkLst>
        </pc:spChg>
        <pc:grpChg chg="add mod">
          <ac:chgData name="Unda, Viviana" userId="d13ae0b5-eae5-47a4-bfd2-8cbe80d7c3b3" providerId="ADAL" clId="{5D1808F7-3E39-405A-BBF6-1EDE66A26108}" dt="2022-07-25T18:03:08.644" v="5518" actId="164"/>
          <ac:grpSpMkLst>
            <pc:docMk/>
            <pc:sldMk cId="2240413195" sldId="280"/>
            <ac:grpSpMk id="5" creationId="{D74F4734-81FC-4DB7-ABA4-B77B91B13593}"/>
          </ac:grpSpMkLst>
        </pc:grpChg>
        <pc:grpChg chg="add mod">
          <ac:chgData name="Unda, Viviana" userId="d13ae0b5-eae5-47a4-bfd2-8cbe80d7c3b3" providerId="ADAL" clId="{5D1808F7-3E39-405A-BBF6-1EDE66A26108}" dt="2022-07-26T01:28:45.872" v="9295" actId="1076"/>
          <ac:grpSpMkLst>
            <pc:docMk/>
            <pc:sldMk cId="2240413195" sldId="280"/>
            <ac:grpSpMk id="7" creationId="{2CECB98A-A368-450D-A725-4744DCE319A2}"/>
          </ac:grpSpMkLst>
        </pc:grpChg>
        <pc:picChg chg="mod modCrop">
          <ac:chgData name="Unda, Viviana" userId="d13ae0b5-eae5-47a4-bfd2-8cbe80d7c3b3" providerId="ADAL" clId="{5D1808F7-3E39-405A-BBF6-1EDE66A26108}" dt="2022-07-25T18:01:06.458" v="5460" actId="164"/>
          <ac:picMkLst>
            <pc:docMk/>
            <pc:sldMk cId="2240413195" sldId="280"/>
            <ac:picMk id="3" creationId="{01C81313-656F-4DC8-BE07-EAF90624266B}"/>
          </ac:picMkLst>
        </pc:picChg>
        <pc:picChg chg="add mod">
          <ac:chgData name="Unda, Viviana" userId="d13ae0b5-eae5-47a4-bfd2-8cbe80d7c3b3" providerId="ADAL" clId="{5D1808F7-3E39-405A-BBF6-1EDE66A26108}" dt="2022-07-25T18:01:06.458" v="5460" actId="164"/>
          <ac:picMkLst>
            <pc:docMk/>
            <pc:sldMk cId="2240413195" sldId="280"/>
            <ac:picMk id="4" creationId="{77CC9A4F-1BEC-4B05-AC47-3C45D94128D5}"/>
          </ac:picMkLst>
        </pc:picChg>
      </pc:sldChg>
      <pc:sldChg chg="addSp modSp add del setBg modAnim">
        <pc:chgData name="Unda, Viviana" userId="d13ae0b5-eae5-47a4-bfd2-8cbe80d7c3b3" providerId="ADAL" clId="{5D1808F7-3E39-405A-BBF6-1EDE66A26108}" dt="2022-07-26T02:00:43.138" v="10011" actId="2696"/>
        <pc:sldMkLst>
          <pc:docMk/>
          <pc:sldMk cId="2834872478" sldId="281"/>
        </pc:sldMkLst>
        <pc:spChg chg="mod">
          <ac:chgData name="Unda, Viviana" userId="d13ae0b5-eae5-47a4-bfd2-8cbe80d7c3b3" providerId="ADAL" clId="{5D1808F7-3E39-405A-BBF6-1EDE66A26108}" dt="2022-07-25T01:18:04.278" v="5003" actId="20577"/>
          <ac:spMkLst>
            <pc:docMk/>
            <pc:sldMk cId="2834872478" sldId="281"/>
            <ac:spMk id="2" creationId="{BAD7A72D-FE59-45DF-831D-DE68A2B144DF}"/>
          </ac:spMkLst>
        </pc:spChg>
        <pc:spChg chg="add mod">
          <ac:chgData name="Unda, Viviana" userId="d13ae0b5-eae5-47a4-bfd2-8cbe80d7c3b3" providerId="ADAL" clId="{5D1808F7-3E39-405A-BBF6-1EDE66A26108}" dt="2022-07-26T01:29:21.617" v="9300" actId="1076"/>
          <ac:spMkLst>
            <pc:docMk/>
            <pc:sldMk cId="2834872478" sldId="281"/>
            <ac:spMk id="6" creationId="{157F186B-D495-4F65-83B9-05D50CF12F42}"/>
          </ac:spMkLst>
        </pc:spChg>
        <pc:spChg chg="add mod">
          <ac:chgData name="Unda, Viviana" userId="d13ae0b5-eae5-47a4-bfd2-8cbe80d7c3b3" providerId="ADAL" clId="{5D1808F7-3E39-405A-BBF6-1EDE66A26108}" dt="2022-07-26T01:29:41.909" v="9310" actId="121"/>
          <ac:spMkLst>
            <pc:docMk/>
            <pc:sldMk cId="2834872478" sldId="281"/>
            <ac:spMk id="8" creationId="{E4FCCE83-B515-4F15-8225-5EE2CCFFF334}"/>
          </ac:spMkLst>
        </pc:spChg>
        <pc:grpChg chg="add mod">
          <ac:chgData name="Unda, Viviana" userId="d13ae0b5-eae5-47a4-bfd2-8cbe80d7c3b3" providerId="ADAL" clId="{5D1808F7-3E39-405A-BBF6-1EDE66A26108}" dt="2022-07-25T18:07:46.693" v="5757" actId="164"/>
          <ac:grpSpMkLst>
            <pc:docMk/>
            <pc:sldMk cId="2834872478" sldId="281"/>
            <ac:grpSpMk id="5" creationId="{53CC783B-E2D1-4EC9-8F7A-8E75AB829EBE}"/>
          </ac:grpSpMkLst>
        </pc:grpChg>
        <pc:grpChg chg="add mod">
          <ac:chgData name="Unda, Viviana" userId="d13ae0b5-eae5-47a4-bfd2-8cbe80d7c3b3" providerId="ADAL" clId="{5D1808F7-3E39-405A-BBF6-1EDE66A26108}" dt="2022-07-26T01:29:38.432" v="9309" actId="1035"/>
          <ac:grpSpMkLst>
            <pc:docMk/>
            <pc:sldMk cId="2834872478" sldId="281"/>
            <ac:grpSpMk id="7" creationId="{ECD60C1F-D5BB-43D9-87A0-2C1509C50325}"/>
          </ac:grpSpMkLst>
        </pc:grpChg>
        <pc:picChg chg="mod modCrop">
          <ac:chgData name="Unda, Viviana" userId="d13ae0b5-eae5-47a4-bfd2-8cbe80d7c3b3" providerId="ADAL" clId="{5D1808F7-3E39-405A-BBF6-1EDE66A26108}" dt="2022-07-26T01:29:26.499" v="9302" actId="1076"/>
          <ac:picMkLst>
            <pc:docMk/>
            <pc:sldMk cId="2834872478" sldId="281"/>
            <ac:picMk id="3" creationId="{01C81313-656F-4DC8-BE07-EAF90624266B}"/>
          </ac:picMkLst>
        </pc:picChg>
        <pc:picChg chg="add mod">
          <ac:chgData name="Unda, Viviana" userId="d13ae0b5-eae5-47a4-bfd2-8cbe80d7c3b3" providerId="ADAL" clId="{5D1808F7-3E39-405A-BBF6-1EDE66A26108}" dt="2022-07-25T18:03:01.744" v="5517" actId="164"/>
          <ac:picMkLst>
            <pc:docMk/>
            <pc:sldMk cId="2834872478" sldId="281"/>
            <ac:picMk id="4" creationId="{D9716C2D-F7B7-4141-AC9D-83BD0D67995B}"/>
          </ac:picMkLst>
        </pc:picChg>
      </pc:sldChg>
      <pc:sldChg chg="delSp modSp add setBg delAnim">
        <pc:chgData name="Unda, Viviana" userId="d13ae0b5-eae5-47a4-bfd2-8cbe80d7c3b3" providerId="ADAL" clId="{5D1808F7-3E39-405A-BBF6-1EDE66A26108}" dt="2022-07-25T17:55:11.282" v="5314" actId="20577"/>
        <pc:sldMkLst>
          <pc:docMk/>
          <pc:sldMk cId="1065240657" sldId="282"/>
        </pc:sldMkLst>
        <pc:spChg chg="mod">
          <ac:chgData name="Unda, Viviana" userId="d13ae0b5-eae5-47a4-bfd2-8cbe80d7c3b3" providerId="ADAL" clId="{5D1808F7-3E39-405A-BBF6-1EDE66A26108}" dt="2022-07-25T17:55:11.282" v="5314" actId="20577"/>
          <ac:spMkLst>
            <pc:docMk/>
            <pc:sldMk cId="1065240657" sldId="282"/>
            <ac:spMk id="5" creationId="{8A2B3859-2D3F-4515-93FE-4AEA4C353604}"/>
          </ac:spMkLst>
        </pc:spChg>
        <pc:grpChg chg="mod">
          <ac:chgData name="Unda, Viviana" userId="d13ae0b5-eae5-47a4-bfd2-8cbe80d7c3b3" providerId="ADAL" clId="{5D1808F7-3E39-405A-BBF6-1EDE66A26108}" dt="2022-07-25T16:49:06.567" v="5254"/>
          <ac:grpSpMkLst>
            <pc:docMk/>
            <pc:sldMk cId="1065240657" sldId="282"/>
            <ac:grpSpMk id="6" creationId="{142B8EBB-F744-4A4B-9BD6-4D054CC47F28}"/>
          </ac:grpSpMkLst>
        </pc:grpChg>
        <pc:picChg chg="del">
          <ac:chgData name="Unda, Viviana" userId="d13ae0b5-eae5-47a4-bfd2-8cbe80d7c3b3" providerId="ADAL" clId="{5D1808F7-3E39-405A-BBF6-1EDE66A26108}" dt="2022-07-25T01:18:28.931" v="5005" actId="478"/>
          <ac:picMkLst>
            <pc:docMk/>
            <pc:sldMk cId="1065240657" sldId="282"/>
            <ac:picMk id="3" creationId="{FF8729CB-2AF9-4156-AC79-8E3D5203A31F}"/>
          </ac:picMkLst>
        </pc:picChg>
      </pc:sldChg>
      <pc:sldChg chg="addSp delSp modSp add setBg modAnim">
        <pc:chgData name="Unda, Viviana" userId="d13ae0b5-eae5-47a4-bfd2-8cbe80d7c3b3" providerId="ADAL" clId="{5D1808F7-3E39-405A-BBF6-1EDE66A26108}" dt="2022-07-26T01:29:57.661" v="9313" actId="14100"/>
        <pc:sldMkLst>
          <pc:docMk/>
          <pc:sldMk cId="3053073473" sldId="283"/>
        </pc:sldMkLst>
        <pc:spChg chg="add mod">
          <ac:chgData name="Unda, Viviana" userId="d13ae0b5-eae5-47a4-bfd2-8cbe80d7c3b3" providerId="ADAL" clId="{5D1808F7-3E39-405A-BBF6-1EDE66A26108}" dt="2022-07-25T20:04:20.198" v="5887" actId="1076"/>
          <ac:spMkLst>
            <pc:docMk/>
            <pc:sldMk cId="3053073473" sldId="283"/>
            <ac:spMk id="3" creationId="{64083C12-419F-43D5-B750-F46E656C9371}"/>
          </ac:spMkLst>
        </pc:spChg>
        <pc:spChg chg="add mod">
          <ac:chgData name="Unda, Viviana" userId="d13ae0b5-eae5-47a4-bfd2-8cbe80d7c3b3" providerId="ADAL" clId="{5D1808F7-3E39-405A-BBF6-1EDE66A26108}" dt="2022-07-26T01:29:57.661" v="9313" actId="14100"/>
          <ac:spMkLst>
            <pc:docMk/>
            <pc:sldMk cId="3053073473" sldId="283"/>
            <ac:spMk id="6" creationId="{F95BCC78-4693-4C25-A734-BF17F6C95DE6}"/>
          </ac:spMkLst>
        </pc:spChg>
        <pc:spChg chg="add">
          <ac:chgData name="Unda, Viviana" userId="d13ae0b5-eae5-47a4-bfd2-8cbe80d7c3b3" providerId="ADAL" clId="{5D1808F7-3E39-405A-BBF6-1EDE66A26108}" dt="2022-07-26T01:29:50.170" v="9311"/>
          <ac:spMkLst>
            <pc:docMk/>
            <pc:sldMk cId="3053073473" sldId="283"/>
            <ac:spMk id="7" creationId="{E2C39F45-FDE0-4862-848A-CA5E8C8F600C}"/>
          </ac:spMkLst>
        </pc:spChg>
        <pc:picChg chg="add del mod">
          <ac:chgData name="Unda, Viviana" userId="d13ae0b5-eae5-47a4-bfd2-8cbe80d7c3b3" providerId="ADAL" clId="{5D1808F7-3E39-405A-BBF6-1EDE66A26108}" dt="2022-07-25T20:16:13.964" v="6408" actId="478"/>
          <ac:picMkLst>
            <pc:docMk/>
            <pc:sldMk cId="3053073473" sldId="283"/>
            <ac:picMk id="2" creationId="{866A339C-6601-420E-8F7D-9CD9ED279C14}"/>
          </ac:picMkLst>
        </pc:picChg>
        <pc:picChg chg="add del mod">
          <ac:chgData name="Unda, Viviana" userId="d13ae0b5-eae5-47a4-bfd2-8cbe80d7c3b3" providerId="ADAL" clId="{5D1808F7-3E39-405A-BBF6-1EDE66A26108}" dt="2022-07-25T20:13:35.366" v="6241" actId="478"/>
          <ac:picMkLst>
            <pc:docMk/>
            <pc:sldMk cId="3053073473" sldId="283"/>
            <ac:picMk id="4" creationId="{1EC87E02-82AE-4E6E-93BF-5CF7450DB607}"/>
          </ac:picMkLst>
        </pc:picChg>
        <pc:picChg chg="add del">
          <ac:chgData name="Unda, Viviana" userId="d13ae0b5-eae5-47a4-bfd2-8cbe80d7c3b3" providerId="ADAL" clId="{5D1808F7-3E39-405A-BBF6-1EDE66A26108}" dt="2022-07-25T20:13:13.560" v="6235"/>
          <ac:picMkLst>
            <pc:docMk/>
            <pc:sldMk cId="3053073473" sldId="283"/>
            <ac:picMk id="5" creationId="{7FD0B4B8-1906-4701-86EE-CD1CED7DF55B}"/>
          </ac:picMkLst>
        </pc:picChg>
      </pc:sldChg>
      <pc:sldChg chg="addSp delSp modSp add setBg delAnim modAnim">
        <pc:chgData name="Unda, Viviana" userId="d13ae0b5-eae5-47a4-bfd2-8cbe80d7c3b3" providerId="ADAL" clId="{5D1808F7-3E39-405A-BBF6-1EDE66A26108}" dt="2022-07-25T20:18:25.614" v="6436" actId="478"/>
        <pc:sldMkLst>
          <pc:docMk/>
          <pc:sldMk cId="3628771440" sldId="284"/>
        </pc:sldMkLst>
        <pc:spChg chg="mod topLvl">
          <ac:chgData name="Unda, Viviana" userId="d13ae0b5-eae5-47a4-bfd2-8cbe80d7c3b3" providerId="ADAL" clId="{5D1808F7-3E39-405A-BBF6-1EDE66A26108}" dt="2022-07-25T20:08:19.569" v="6224" actId="20577"/>
          <ac:spMkLst>
            <pc:docMk/>
            <pc:sldMk cId="3628771440" sldId="284"/>
            <ac:spMk id="3" creationId="{00000000-0000-0000-0000-000000000000}"/>
          </ac:spMkLst>
        </pc:spChg>
        <pc:spChg chg="mod topLvl">
          <ac:chgData name="Unda, Viviana" userId="d13ae0b5-eae5-47a4-bfd2-8cbe80d7c3b3" providerId="ADAL" clId="{5D1808F7-3E39-405A-BBF6-1EDE66A26108}" dt="2022-07-25T20:11:54.259" v="6228" actId="14100"/>
          <ac:spMkLst>
            <pc:docMk/>
            <pc:sldMk cId="3628771440" sldId="284"/>
            <ac:spMk id="4" creationId="{00000000-0000-0000-0000-000000000000}"/>
          </ac:spMkLst>
        </pc:spChg>
        <pc:grpChg chg="del">
          <ac:chgData name="Unda, Viviana" userId="d13ae0b5-eae5-47a4-bfd2-8cbe80d7c3b3" providerId="ADAL" clId="{5D1808F7-3E39-405A-BBF6-1EDE66A26108}" dt="2022-07-25T20:07:56.792" v="6194" actId="165"/>
          <ac:grpSpMkLst>
            <pc:docMk/>
            <pc:sldMk cId="3628771440" sldId="284"/>
            <ac:grpSpMk id="5" creationId="{00000000-0000-0000-0000-000000000000}"/>
          </ac:grpSpMkLst>
        </pc:grpChg>
        <pc:grpChg chg="add mod">
          <ac:chgData name="Unda, Viviana" userId="d13ae0b5-eae5-47a4-bfd2-8cbe80d7c3b3" providerId="ADAL" clId="{5D1808F7-3E39-405A-BBF6-1EDE66A26108}" dt="2022-07-25T20:08:05.897" v="6196" actId="164"/>
          <ac:grpSpMkLst>
            <pc:docMk/>
            <pc:sldMk cId="3628771440" sldId="284"/>
            <ac:grpSpMk id="7" creationId="{FE32834E-5AD2-403A-A44D-B18D58F30C50}"/>
          </ac:grpSpMkLst>
        </pc:grpChg>
        <pc:picChg chg="del">
          <ac:chgData name="Unda, Viviana" userId="d13ae0b5-eae5-47a4-bfd2-8cbe80d7c3b3" providerId="ADAL" clId="{5D1808F7-3E39-405A-BBF6-1EDE66A26108}" dt="2022-07-25T20:18:25.614" v="6436" actId="478"/>
          <ac:picMkLst>
            <pc:docMk/>
            <pc:sldMk cId="3628771440" sldId="284"/>
            <ac:picMk id="6" creationId="{00000000-0000-0000-0000-000000000000}"/>
          </ac:picMkLst>
        </pc:picChg>
        <pc:picChg chg="add mod">
          <ac:chgData name="Unda, Viviana" userId="d13ae0b5-eae5-47a4-bfd2-8cbe80d7c3b3" providerId="ADAL" clId="{5D1808F7-3E39-405A-BBF6-1EDE66A26108}" dt="2022-07-25T20:11:37.313" v="6226" actId="1076"/>
          <ac:picMkLst>
            <pc:docMk/>
            <pc:sldMk cId="3628771440" sldId="284"/>
            <ac:picMk id="8" creationId="{D74A51F1-0E79-4FF1-BEC4-4E77661793AB}"/>
          </ac:picMkLst>
        </pc:picChg>
      </pc:sldChg>
      <pc:sldChg chg="addSp delSp modSp add setBg modAnim">
        <pc:chgData name="Unda, Viviana" userId="d13ae0b5-eae5-47a4-bfd2-8cbe80d7c3b3" providerId="ADAL" clId="{5D1808F7-3E39-405A-BBF6-1EDE66A26108}" dt="2022-07-26T02:08:16.410" v="10365" actId="1076"/>
        <pc:sldMkLst>
          <pc:docMk/>
          <pc:sldMk cId="2788706221" sldId="285"/>
        </pc:sldMkLst>
        <pc:spChg chg="mod">
          <ac:chgData name="Unda, Viviana" userId="d13ae0b5-eae5-47a4-bfd2-8cbe80d7c3b3" providerId="ADAL" clId="{5D1808F7-3E39-405A-BBF6-1EDE66A26108}" dt="2022-07-26T02:08:08.682" v="10364" actId="14100"/>
          <ac:spMkLst>
            <pc:docMk/>
            <pc:sldMk cId="2788706221" sldId="285"/>
            <ac:spMk id="3" creationId="{64083C12-419F-43D5-B750-F46E656C9371}"/>
          </ac:spMkLst>
        </pc:spChg>
        <pc:spChg chg="add mod topLvl">
          <ac:chgData name="Unda, Viviana" userId="d13ae0b5-eae5-47a4-bfd2-8cbe80d7c3b3" providerId="ADAL" clId="{5D1808F7-3E39-405A-BBF6-1EDE66A26108}" dt="2022-07-26T02:08:02.626" v="10362" actId="1076"/>
          <ac:spMkLst>
            <pc:docMk/>
            <pc:sldMk cId="2788706221" sldId="285"/>
            <ac:spMk id="6" creationId="{9172E823-D8C3-42F9-B445-5FDD917152B3}"/>
          </ac:spMkLst>
        </pc:spChg>
        <pc:spChg chg="add mod">
          <ac:chgData name="Unda, Viviana" userId="d13ae0b5-eae5-47a4-bfd2-8cbe80d7c3b3" providerId="ADAL" clId="{5D1808F7-3E39-405A-BBF6-1EDE66A26108}" dt="2022-07-26T02:08:16.410" v="10365" actId="1076"/>
          <ac:spMkLst>
            <pc:docMk/>
            <pc:sldMk cId="2788706221" sldId="285"/>
            <ac:spMk id="9" creationId="{F0C8503B-565F-41F7-89A7-1037A1BAB1EE}"/>
          </ac:spMkLst>
        </pc:spChg>
        <pc:grpChg chg="add del mod topLvl">
          <ac:chgData name="Unda, Viviana" userId="d13ae0b5-eae5-47a4-bfd2-8cbe80d7c3b3" providerId="ADAL" clId="{5D1808F7-3E39-405A-BBF6-1EDE66A26108}" dt="2022-07-26T01:30:33.879" v="9318" actId="165"/>
          <ac:grpSpMkLst>
            <pc:docMk/>
            <pc:sldMk cId="2788706221" sldId="285"/>
            <ac:grpSpMk id="7" creationId="{C112F7DC-296D-455A-B324-9C312B9F3145}"/>
          </ac:grpSpMkLst>
        </pc:grpChg>
        <pc:grpChg chg="add del mod">
          <ac:chgData name="Unda, Viviana" userId="d13ae0b5-eae5-47a4-bfd2-8cbe80d7c3b3" providerId="ADAL" clId="{5D1808F7-3E39-405A-BBF6-1EDE66A26108}" dt="2022-07-26T01:30:28.999" v="9317" actId="165"/>
          <ac:grpSpMkLst>
            <pc:docMk/>
            <pc:sldMk cId="2788706221" sldId="285"/>
            <ac:grpSpMk id="8" creationId="{5B08F458-CD01-443C-9028-DC4E146FE623}"/>
          </ac:grpSpMkLst>
        </pc:grpChg>
        <pc:grpChg chg="add del mod topLvl">
          <ac:chgData name="Unda, Viviana" userId="d13ae0b5-eae5-47a4-bfd2-8cbe80d7c3b3" providerId="ADAL" clId="{5D1808F7-3E39-405A-BBF6-1EDE66A26108}" dt="2022-07-26T02:01:30.587" v="10013" actId="478"/>
          <ac:grpSpMkLst>
            <pc:docMk/>
            <pc:sldMk cId="2788706221" sldId="285"/>
            <ac:grpSpMk id="10" creationId="{020C5C88-AF20-43BE-820B-24E92B60F346}"/>
          </ac:grpSpMkLst>
        </pc:grpChg>
        <pc:grpChg chg="add del mod">
          <ac:chgData name="Unda, Viviana" userId="d13ae0b5-eae5-47a4-bfd2-8cbe80d7c3b3" providerId="ADAL" clId="{5D1808F7-3E39-405A-BBF6-1EDE66A26108}" dt="2022-07-26T02:01:28.409" v="10012" actId="165"/>
          <ac:grpSpMkLst>
            <pc:docMk/>
            <pc:sldMk cId="2788706221" sldId="285"/>
            <ac:grpSpMk id="11" creationId="{F759F2EA-5CB4-4912-92EA-F79F4C71E4DA}"/>
          </ac:grpSpMkLst>
        </pc:grpChg>
        <pc:grpChg chg="add mod">
          <ac:chgData name="Unda, Viviana" userId="d13ae0b5-eae5-47a4-bfd2-8cbe80d7c3b3" providerId="ADAL" clId="{5D1808F7-3E39-405A-BBF6-1EDE66A26108}" dt="2022-07-26T02:08:05.353" v="10363" actId="1076"/>
          <ac:grpSpMkLst>
            <pc:docMk/>
            <pc:sldMk cId="2788706221" sldId="285"/>
            <ac:grpSpMk id="14" creationId="{90BBC622-E5CF-4860-9A60-DF5A58A2CADE}"/>
          </ac:grpSpMkLst>
        </pc:grpChg>
        <pc:picChg chg="mod topLvl modCrop">
          <ac:chgData name="Unda, Viviana" userId="d13ae0b5-eae5-47a4-bfd2-8cbe80d7c3b3" providerId="ADAL" clId="{5D1808F7-3E39-405A-BBF6-1EDE66A26108}" dt="2022-07-26T01:30:48.537" v="9322" actId="164"/>
          <ac:picMkLst>
            <pc:docMk/>
            <pc:sldMk cId="2788706221" sldId="285"/>
            <ac:picMk id="2" creationId="{866A339C-6601-420E-8F7D-9CD9ED279C14}"/>
          </ac:picMkLst>
        </pc:picChg>
        <pc:picChg chg="mod topLvl modCrop">
          <ac:chgData name="Unda, Viviana" userId="d13ae0b5-eae5-47a4-bfd2-8cbe80d7c3b3" providerId="ADAL" clId="{5D1808F7-3E39-405A-BBF6-1EDE66A26108}" dt="2022-07-26T01:30:48.537" v="9322" actId="164"/>
          <ac:picMkLst>
            <pc:docMk/>
            <pc:sldMk cId="2788706221" sldId="285"/>
            <ac:picMk id="4" creationId="{1EC87E02-82AE-4E6E-93BF-5CF7450DB607}"/>
          </ac:picMkLst>
        </pc:picChg>
        <pc:picChg chg="add del">
          <ac:chgData name="Unda, Viviana" userId="d13ae0b5-eae5-47a4-bfd2-8cbe80d7c3b3" providerId="ADAL" clId="{5D1808F7-3E39-405A-BBF6-1EDE66A26108}" dt="2022-07-25T21:34:25.103" v="6693" actId="478"/>
          <ac:picMkLst>
            <pc:docMk/>
            <pc:sldMk cId="2788706221" sldId="285"/>
            <ac:picMk id="5" creationId="{F3276B70-1384-42CA-9520-43CBC5BFE4A9}"/>
          </ac:picMkLst>
        </pc:picChg>
        <pc:picChg chg="add mod modCrop">
          <ac:chgData name="Unda, Viviana" userId="d13ae0b5-eae5-47a4-bfd2-8cbe80d7c3b3" providerId="ADAL" clId="{5D1808F7-3E39-405A-BBF6-1EDE66A26108}" dt="2022-07-26T02:03:25.933" v="10029" actId="164"/>
          <ac:picMkLst>
            <pc:docMk/>
            <pc:sldMk cId="2788706221" sldId="285"/>
            <ac:picMk id="12" creationId="{A2C5651C-6C16-4743-80F1-87295C5C9FFF}"/>
          </ac:picMkLst>
        </pc:picChg>
        <pc:picChg chg="add mod modCrop">
          <ac:chgData name="Unda, Viviana" userId="d13ae0b5-eae5-47a4-bfd2-8cbe80d7c3b3" providerId="ADAL" clId="{5D1808F7-3E39-405A-BBF6-1EDE66A26108}" dt="2022-07-26T02:03:25.933" v="10029" actId="164"/>
          <ac:picMkLst>
            <pc:docMk/>
            <pc:sldMk cId="2788706221" sldId="285"/>
            <ac:picMk id="13" creationId="{A3FA8E14-C195-4C80-A9F6-A0F3F4FB5BDF}"/>
          </ac:picMkLst>
        </pc:picChg>
      </pc:sldChg>
      <pc:sldChg chg="addSp delSp modSp add del setBg modAnim">
        <pc:chgData name="Unda, Viviana" userId="d13ae0b5-eae5-47a4-bfd2-8cbe80d7c3b3" providerId="ADAL" clId="{5D1808F7-3E39-405A-BBF6-1EDE66A26108}" dt="2022-07-26T02:01:33.774" v="10014" actId="2696"/>
        <pc:sldMkLst>
          <pc:docMk/>
          <pc:sldMk cId="3661643461" sldId="286"/>
        </pc:sldMkLst>
        <pc:spChg chg="mod">
          <ac:chgData name="Unda, Viviana" userId="d13ae0b5-eae5-47a4-bfd2-8cbe80d7c3b3" providerId="ADAL" clId="{5D1808F7-3E39-405A-BBF6-1EDE66A26108}" dt="2022-07-26T01:32:49.239" v="9390" actId="1076"/>
          <ac:spMkLst>
            <pc:docMk/>
            <pc:sldMk cId="3661643461" sldId="286"/>
            <ac:spMk id="3" creationId="{64083C12-419F-43D5-B750-F46E656C9371}"/>
          </ac:spMkLst>
        </pc:spChg>
        <pc:spChg chg="add mod topLvl">
          <ac:chgData name="Unda, Viviana" userId="d13ae0b5-eae5-47a4-bfd2-8cbe80d7c3b3" providerId="ADAL" clId="{5D1808F7-3E39-405A-BBF6-1EDE66A26108}" dt="2022-07-26T01:36:59.998" v="9490" actId="20577"/>
          <ac:spMkLst>
            <pc:docMk/>
            <pc:sldMk cId="3661643461" sldId="286"/>
            <ac:spMk id="6" creationId="{0EA6287D-BED5-4CC0-B2E6-1597A0153DF1}"/>
          </ac:spMkLst>
        </pc:spChg>
        <pc:spChg chg="add mod">
          <ac:chgData name="Unda, Viviana" userId="d13ae0b5-eae5-47a4-bfd2-8cbe80d7c3b3" providerId="ADAL" clId="{5D1808F7-3E39-405A-BBF6-1EDE66A26108}" dt="2022-07-26T01:33:25.981" v="9399" actId="121"/>
          <ac:spMkLst>
            <pc:docMk/>
            <pc:sldMk cId="3661643461" sldId="286"/>
            <ac:spMk id="9" creationId="{79AE70B4-89F9-40BF-8343-10D10961972F}"/>
          </ac:spMkLst>
        </pc:spChg>
        <pc:grpChg chg="add del mod topLvl">
          <ac:chgData name="Unda, Viviana" userId="d13ae0b5-eae5-47a4-bfd2-8cbe80d7c3b3" providerId="ADAL" clId="{5D1808F7-3E39-405A-BBF6-1EDE66A26108}" dt="2022-07-26T01:33:09.445" v="9394" actId="165"/>
          <ac:grpSpMkLst>
            <pc:docMk/>
            <pc:sldMk cId="3661643461" sldId="286"/>
            <ac:grpSpMk id="7" creationId="{BBF46D31-1E6A-4F15-9729-9D31DCA03C0A}"/>
          </ac:grpSpMkLst>
        </pc:grpChg>
        <pc:grpChg chg="add del mod">
          <ac:chgData name="Unda, Viviana" userId="d13ae0b5-eae5-47a4-bfd2-8cbe80d7c3b3" providerId="ADAL" clId="{5D1808F7-3E39-405A-BBF6-1EDE66A26108}" dt="2022-07-26T01:33:05.154" v="9393" actId="165"/>
          <ac:grpSpMkLst>
            <pc:docMk/>
            <pc:sldMk cId="3661643461" sldId="286"/>
            <ac:grpSpMk id="8" creationId="{6BB90726-E82E-4E0E-817D-9DFE08DC9500}"/>
          </ac:grpSpMkLst>
        </pc:grpChg>
        <pc:grpChg chg="add mod">
          <ac:chgData name="Unda, Viviana" userId="d13ae0b5-eae5-47a4-bfd2-8cbe80d7c3b3" providerId="ADAL" clId="{5D1808F7-3E39-405A-BBF6-1EDE66A26108}" dt="2022-07-26T01:33:37.629" v="9401" actId="164"/>
          <ac:grpSpMkLst>
            <pc:docMk/>
            <pc:sldMk cId="3661643461" sldId="286"/>
            <ac:grpSpMk id="10" creationId="{466F285D-E94C-4FDC-AF03-90A18E6E94DE}"/>
          </ac:grpSpMkLst>
        </pc:grpChg>
        <pc:grpChg chg="add mod">
          <ac:chgData name="Unda, Viviana" userId="d13ae0b5-eae5-47a4-bfd2-8cbe80d7c3b3" providerId="ADAL" clId="{5D1808F7-3E39-405A-BBF6-1EDE66A26108}" dt="2022-07-26T01:33:37.629" v="9401" actId="164"/>
          <ac:grpSpMkLst>
            <pc:docMk/>
            <pc:sldMk cId="3661643461" sldId="286"/>
            <ac:grpSpMk id="11" creationId="{398B51AA-78E7-42EE-8006-86C54B42A2D4}"/>
          </ac:grpSpMkLst>
        </pc:grpChg>
        <pc:picChg chg="mod topLvl modCrop">
          <ac:chgData name="Unda, Viviana" userId="d13ae0b5-eae5-47a4-bfd2-8cbe80d7c3b3" providerId="ADAL" clId="{5D1808F7-3E39-405A-BBF6-1EDE66A26108}" dt="2022-07-26T01:33:21.597" v="9398" actId="164"/>
          <ac:picMkLst>
            <pc:docMk/>
            <pc:sldMk cId="3661643461" sldId="286"/>
            <ac:picMk id="2" creationId="{866A339C-6601-420E-8F7D-9CD9ED279C14}"/>
          </ac:picMkLst>
        </pc:picChg>
        <pc:picChg chg="del">
          <ac:chgData name="Unda, Viviana" userId="d13ae0b5-eae5-47a4-bfd2-8cbe80d7c3b3" providerId="ADAL" clId="{5D1808F7-3E39-405A-BBF6-1EDE66A26108}" dt="2022-07-25T21:39:09.625" v="6976" actId="478"/>
          <ac:picMkLst>
            <pc:docMk/>
            <pc:sldMk cId="3661643461" sldId="286"/>
            <ac:picMk id="4" creationId="{1EC87E02-82AE-4E6E-93BF-5CF7450DB607}"/>
          </ac:picMkLst>
        </pc:picChg>
        <pc:picChg chg="add mod topLvl">
          <ac:chgData name="Unda, Viviana" userId="d13ae0b5-eae5-47a4-bfd2-8cbe80d7c3b3" providerId="ADAL" clId="{5D1808F7-3E39-405A-BBF6-1EDE66A26108}" dt="2022-07-26T01:33:21.597" v="9398" actId="164"/>
          <ac:picMkLst>
            <pc:docMk/>
            <pc:sldMk cId="3661643461" sldId="286"/>
            <ac:picMk id="5" creationId="{34E98B3E-AE76-4A37-ABA3-BCB10DEA03C2}"/>
          </ac:picMkLst>
        </pc:picChg>
      </pc:sldChg>
      <pc:sldChg chg="addSp delSp modSp add del setBg modAnim">
        <pc:chgData name="Unda, Viviana" userId="d13ae0b5-eae5-47a4-bfd2-8cbe80d7c3b3" providerId="ADAL" clId="{5D1808F7-3E39-405A-BBF6-1EDE66A26108}" dt="2022-07-26T02:08:36.320" v="10366" actId="2696"/>
        <pc:sldMkLst>
          <pc:docMk/>
          <pc:sldMk cId="1551081130" sldId="287"/>
        </pc:sldMkLst>
        <pc:spChg chg="mod">
          <ac:chgData name="Unda, Viviana" userId="d13ae0b5-eae5-47a4-bfd2-8cbe80d7c3b3" providerId="ADAL" clId="{5D1808F7-3E39-405A-BBF6-1EDE66A26108}" dt="2022-07-26T01:34:23.849" v="9464" actId="1076"/>
          <ac:spMkLst>
            <pc:docMk/>
            <pc:sldMk cId="1551081130" sldId="287"/>
            <ac:spMk id="3" creationId="{64083C12-419F-43D5-B750-F46E656C9371}"/>
          </ac:spMkLst>
        </pc:spChg>
        <pc:spChg chg="add mod topLvl">
          <ac:chgData name="Unda, Viviana" userId="d13ae0b5-eae5-47a4-bfd2-8cbe80d7c3b3" providerId="ADAL" clId="{5D1808F7-3E39-405A-BBF6-1EDE66A26108}" dt="2022-07-26T01:35:02.092" v="9469" actId="1076"/>
          <ac:spMkLst>
            <pc:docMk/>
            <pc:sldMk cId="1551081130" sldId="287"/>
            <ac:spMk id="6" creationId="{8EDBE1E5-6502-48B0-813A-492AC98FCCAB}"/>
          </ac:spMkLst>
        </pc:spChg>
        <pc:spChg chg="add mod">
          <ac:chgData name="Unda, Viviana" userId="d13ae0b5-eae5-47a4-bfd2-8cbe80d7c3b3" providerId="ADAL" clId="{5D1808F7-3E39-405A-BBF6-1EDE66A26108}" dt="2022-07-26T01:35:06.674" v="9470" actId="121"/>
          <ac:spMkLst>
            <pc:docMk/>
            <pc:sldMk cId="1551081130" sldId="287"/>
            <ac:spMk id="9" creationId="{A1A715AB-41F0-4FFB-8927-752435FEC712}"/>
          </ac:spMkLst>
        </pc:spChg>
        <pc:grpChg chg="add del mod topLvl">
          <ac:chgData name="Unda, Viviana" userId="d13ae0b5-eae5-47a4-bfd2-8cbe80d7c3b3" providerId="ADAL" clId="{5D1808F7-3E39-405A-BBF6-1EDE66A26108}" dt="2022-07-26T01:34:10.138" v="9460" actId="165"/>
          <ac:grpSpMkLst>
            <pc:docMk/>
            <pc:sldMk cId="1551081130" sldId="287"/>
            <ac:grpSpMk id="7" creationId="{59A0D907-F138-49BF-9D4C-7F07FD66995C}"/>
          </ac:grpSpMkLst>
        </pc:grpChg>
        <pc:grpChg chg="add del mod">
          <ac:chgData name="Unda, Viviana" userId="d13ae0b5-eae5-47a4-bfd2-8cbe80d7c3b3" providerId="ADAL" clId="{5D1808F7-3E39-405A-BBF6-1EDE66A26108}" dt="2022-07-26T01:34:06.746" v="9459" actId="165"/>
          <ac:grpSpMkLst>
            <pc:docMk/>
            <pc:sldMk cId="1551081130" sldId="287"/>
            <ac:grpSpMk id="8" creationId="{09DE395A-2382-4BCD-87C8-E210D1FB6CB5}"/>
          </ac:grpSpMkLst>
        </pc:grpChg>
        <pc:grpChg chg="add mod">
          <ac:chgData name="Unda, Viviana" userId="d13ae0b5-eae5-47a4-bfd2-8cbe80d7c3b3" providerId="ADAL" clId="{5D1808F7-3E39-405A-BBF6-1EDE66A26108}" dt="2022-07-26T01:34:26.211" v="9465" actId="1076"/>
          <ac:grpSpMkLst>
            <pc:docMk/>
            <pc:sldMk cId="1551081130" sldId="287"/>
            <ac:grpSpMk id="10" creationId="{B6EAF484-C25D-49AB-8DF8-3718A4C35D8D}"/>
          </ac:grpSpMkLst>
        </pc:grpChg>
        <pc:picChg chg="mod topLvl modCrop">
          <ac:chgData name="Unda, Viviana" userId="d13ae0b5-eae5-47a4-bfd2-8cbe80d7c3b3" providerId="ADAL" clId="{5D1808F7-3E39-405A-BBF6-1EDE66A26108}" dt="2022-07-26T01:34:19.371" v="9463" actId="164"/>
          <ac:picMkLst>
            <pc:docMk/>
            <pc:sldMk cId="1551081130" sldId="287"/>
            <ac:picMk id="2" creationId="{866A339C-6601-420E-8F7D-9CD9ED279C14}"/>
          </ac:picMkLst>
        </pc:picChg>
        <pc:picChg chg="del">
          <ac:chgData name="Unda, Viviana" userId="d13ae0b5-eae5-47a4-bfd2-8cbe80d7c3b3" providerId="ADAL" clId="{5D1808F7-3E39-405A-BBF6-1EDE66A26108}" dt="2022-07-25T21:42:13.313" v="7082" actId="478"/>
          <ac:picMkLst>
            <pc:docMk/>
            <pc:sldMk cId="1551081130" sldId="287"/>
            <ac:picMk id="4" creationId="{1EC87E02-82AE-4E6E-93BF-5CF7450DB607}"/>
          </ac:picMkLst>
        </pc:picChg>
        <pc:picChg chg="add mod topLvl">
          <ac:chgData name="Unda, Viviana" userId="d13ae0b5-eae5-47a4-bfd2-8cbe80d7c3b3" providerId="ADAL" clId="{5D1808F7-3E39-405A-BBF6-1EDE66A26108}" dt="2022-07-26T01:34:19.371" v="9463" actId="164"/>
          <ac:picMkLst>
            <pc:docMk/>
            <pc:sldMk cId="1551081130" sldId="287"/>
            <ac:picMk id="5" creationId="{15CA2F7A-31FF-4AA9-A0DF-E35B3C5B3051}"/>
          </ac:picMkLst>
        </pc:picChg>
      </pc:sldChg>
      <pc:sldChg chg="addSp delSp modSp add del setBg modAnim">
        <pc:chgData name="Unda, Viviana" userId="d13ae0b5-eae5-47a4-bfd2-8cbe80d7c3b3" providerId="ADAL" clId="{5D1808F7-3E39-405A-BBF6-1EDE66A26108}" dt="2022-07-26T02:01:38.524" v="10015" actId="2696"/>
        <pc:sldMkLst>
          <pc:docMk/>
          <pc:sldMk cId="3021705980" sldId="288"/>
        </pc:sldMkLst>
        <pc:spChg chg="mod">
          <ac:chgData name="Unda, Viviana" userId="d13ae0b5-eae5-47a4-bfd2-8cbe80d7c3b3" providerId="ADAL" clId="{5D1808F7-3E39-405A-BBF6-1EDE66A26108}" dt="2022-07-26T01:35:28.354" v="9474" actId="1076"/>
          <ac:spMkLst>
            <pc:docMk/>
            <pc:sldMk cId="3021705980" sldId="288"/>
            <ac:spMk id="3" creationId="{64083C12-419F-43D5-B750-F46E656C9371}"/>
          </ac:spMkLst>
        </pc:spChg>
        <pc:spChg chg="add mod">
          <ac:chgData name="Unda, Viviana" userId="d13ae0b5-eae5-47a4-bfd2-8cbe80d7c3b3" providerId="ADAL" clId="{5D1808F7-3E39-405A-BBF6-1EDE66A26108}" dt="2022-07-26T01:35:52.157" v="9479" actId="1076"/>
          <ac:spMkLst>
            <pc:docMk/>
            <pc:sldMk cId="3021705980" sldId="288"/>
            <ac:spMk id="6" creationId="{B091BF2E-B7C0-427B-8BD6-66B5C5006832}"/>
          </ac:spMkLst>
        </pc:spChg>
        <pc:spChg chg="add mod">
          <ac:chgData name="Unda, Viviana" userId="d13ae0b5-eae5-47a4-bfd2-8cbe80d7c3b3" providerId="ADAL" clId="{5D1808F7-3E39-405A-BBF6-1EDE66A26108}" dt="2022-07-26T01:36:03.896" v="9482" actId="121"/>
          <ac:spMkLst>
            <pc:docMk/>
            <pc:sldMk cId="3021705980" sldId="288"/>
            <ac:spMk id="10" creationId="{0D89E605-A031-4483-8F62-E9BAE08B4A75}"/>
          </ac:spMkLst>
        </pc:spChg>
        <pc:grpChg chg="add del mod">
          <ac:chgData name="Unda, Viviana" userId="d13ae0b5-eae5-47a4-bfd2-8cbe80d7c3b3" providerId="ADAL" clId="{5D1808F7-3E39-405A-BBF6-1EDE66A26108}" dt="2022-07-25T21:49:36.846" v="7415" actId="165"/>
          <ac:grpSpMkLst>
            <pc:docMk/>
            <pc:sldMk cId="3021705980" sldId="288"/>
            <ac:grpSpMk id="7" creationId="{A61B6FC5-2C12-49E5-AF99-BE90BCF73583}"/>
          </ac:grpSpMkLst>
        </pc:grpChg>
        <pc:grpChg chg="add mod">
          <ac:chgData name="Unda, Viviana" userId="d13ae0b5-eae5-47a4-bfd2-8cbe80d7c3b3" providerId="ADAL" clId="{5D1808F7-3E39-405A-BBF6-1EDE66A26108}" dt="2022-07-25T21:50:01" v="7420" actId="164"/>
          <ac:grpSpMkLst>
            <pc:docMk/>
            <pc:sldMk cId="3021705980" sldId="288"/>
            <ac:grpSpMk id="8" creationId="{862B28BC-8A58-4F2E-9440-5E043C14C6FF}"/>
          </ac:grpSpMkLst>
        </pc:grpChg>
        <pc:grpChg chg="add mod">
          <ac:chgData name="Unda, Viviana" userId="d13ae0b5-eae5-47a4-bfd2-8cbe80d7c3b3" providerId="ADAL" clId="{5D1808F7-3E39-405A-BBF6-1EDE66A26108}" dt="2022-07-26T01:35:24.018" v="9473" actId="1076"/>
          <ac:grpSpMkLst>
            <pc:docMk/>
            <pc:sldMk cId="3021705980" sldId="288"/>
            <ac:grpSpMk id="9" creationId="{C13E584C-E532-4E7F-979E-65110073603F}"/>
          </ac:grpSpMkLst>
        </pc:grpChg>
        <pc:picChg chg="mod topLvl modCrop">
          <ac:chgData name="Unda, Viviana" userId="d13ae0b5-eae5-47a4-bfd2-8cbe80d7c3b3" providerId="ADAL" clId="{5D1808F7-3E39-405A-BBF6-1EDE66A26108}" dt="2022-07-26T01:35:41.532" v="9477" actId="14100"/>
          <ac:picMkLst>
            <pc:docMk/>
            <pc:sldMk cId="3021705980" sldId="288"/>
            <ac:picMk id="2" creationId="{866A339C-6601-420E-8F7D-9CD9ED279C14}"/>
          </ac:picMkLst>
        </pc:picChg>
        <pc:picChg chg="del">
          <ac:chgData name="Unda, Viviana" userId="d13ae0b5-eae5-47a4-bfd2-8cbe80d7c3b3" providerId="ADAL" clId="{5D1808F7-3E39-405A-BBF6-1EDE66A26108}" dt="2022-07-25T21:46:57.480" v="7302" actId="478"/>
          <ac:picMkLst>
            <pc:docMk/>
            <pc:sldMk cId="3021705980" sldId="288"/>
            <ac:picMk id="4" creationId="{1EC87E02-82AE-4E6E-93BF-5CF7450DB607}"/>
          </ac:picMkLst>
        </pc:picChg>
        <pc:picChg chg="add mod topLvl">
          <ac:chgData name="Unda, Viviana" userId="d13ae0b5-eae5-47a4-bfd2-8cbe80d7c3b3" providerId="ADAL" clId="{5D1808F7-3E39-405A-BBF6-1EDE66A26108}" dt="2022-07-26T01:35:46.381" v="9478" actId="1076"/>
          <ac:picMkLst>
            <pc:docMk/>
            <pc:sldMk cId="3021705980" sldId="288"/>
            <ac:picMk id="5" creationId="{11CAD389-4A3F-490C-834E-49C602CDF043}"/>
          </ac:picMkLst>
        </pc:picChg>
      </pc:sldChg>
      <pc:sldChg chg="addSp delSp modSp add del setBg modAnim">
        <pc:chgData name="Unda, Viviana" userId="d13ae0b5-eae5-47a4-bfd2-8cbe80d7c3b3" providerId="ADAL" clId="{5D1808F7-3E39-405A-BBF6-1EDE66A26108}" dt="2022-07-26T02:01:41.160" v="10016" actId="2696"/>
        <pc:sldMkLst>
          <pc:docMk/>
          <pc:sldMk cId="2242934854" sldId="289"/>
        </pc:sldMkLst>
        <pc:spChg chg="mod">
          <ac:chgData name="Unda, Viviana" userId="d13ae0b5-eae5-47a4-bfd2-8cbe80d7c3b3" providerId="ADAL" clId="{5D1808F7-3E39-405A-BBF6-1EDE66A26108}" dt="2022-07-26T01:36:17.921" v="9485" actId="1076"/>
          <ac:spMkLst>
            <pc:docMk/>
            <pc:sldMk cId="2242934854" sldId="289"/>
            <ac:spMk id="3" creationId="{64083C12-419F-43D5-B750-F46E656C9371}"/>
          </ac:spMkLst>
        </pc:spChg>
        <pc:spChg chg="add mod topLvl">
          <ac:chgData name="Unda, Viviana" userId="d13ae0b5-eae5-47a4-bfd2-8cbe80d7c3b3" providerId="ADAL" clId="{5D1808F7-3E39-405A-BBF6-1EDE66A26108}" dt="2022-07-26T01:36:30.221" v="9488" actId="20577"/>
          <ac:spMkLst>
            <pc:docMk/>
            <pc:sldMk cId="2242934854" sldId="289"/>
            <ac:spMk id="6" creationId="{9CB054D2-800E-4154-8032-0D6A5D7F88C3}"/>
          </ac:spMkLst>
        </pc:spChg>
        <pc:spChg chg="add mod">
          <ac:chgData name="Unda, Viviana" userId="d13ae0b5-eae5-47a4-bfd2-8cbe80d7c3b3" providerId="ADAL" clId="{5D1808F7-3E39-405A-BBF6-1EDE66A26108}" dt="2022-07-26T01:36:24.269" v="9487" actId="121"/>
          <ac:spMkLst>
            <pc:docMk/>
            <pc:sldMk cId="2242934854" sldId="289"/>
            <ac:spMk id="10" creationId="{02E5BBCD-CEF4-4C6E-AB18-D9774F5C722D}"/>
          </ac:spMkLst>
        </pc:spChg>
        <pc:grpChg chg="add mod topLvl">
          <ac:chgData name="Unda, Viviana" userId="d13ae0b5-eae5-47a4-bfd2-8cbe80d7c3b3" providerId="ADAL" clId="{5D1808F7-3E39-405A-BBF6-1EDE66A26108}" dt="2022-07-26T01:09:29.690" v="8482" actId="164"/>
          <ac:grpSpMkLst>
            <pc:docMk/>
            <pc:sldMk cId="2242934854" sldId="289"/>
            <ac:grpSpMk id="7" creationId="{909F68A4-A4D7-46F8-9C3B-1AB42604914E}"/>
          </ac:grpSpMkLst>
        </pc:grpChg>
        <pc:grpChg chg="add del mod">
          <ac:chgData name="Unda, Viviana" userId="d13ae0b5-eae5-47a4-bfd2-8cbe80d7c3b3" providerId="ADAL" clId="{5D1808F7-3E39-405A-BBF6-1EDE66A26108}" dt="2022-07-26T01:09:06.944" v="8480" actId="165"/>
          <ac:grpSpMkLst>
            <pc:docMk/>
            <pc:sldMk cId="2242934854" sldId="289"/>
            <ac:grpSpMk id="8" creationId="{EC36B769-1056-4ABA-BA83-5AB5942493DD}"/>
          </ac:grpSpMkLst>
        </pc:grpChg>
        <pc:grpChg chg="add mod">
          <ac:chgData name="Unda, Viviana" userId="d13ae0b5-eae5-47a4-bfd2-8cbe80d7c3b3" providerId="ADAL" clId="{5D1808F7-3E39-405A-BBF6-1EDE66A26108}" dt="2022-07-26T01:36:20.682" v="9486" actId="1076"/>
          <ac:grpSpMkLst>
            <pc:docMk/>
            <pc:sldMk cId="2242934854" sldId="289"/>
            <ac:grpSpMk id="9" creationId="{EEB9BBAD-B85E-4727-A319-7817EABCF74D}"/>
          </ac:grpSpMkLst>
        </pc:grpChg>
        <pc:picChg chg="mod modCrop">
          <ac:chgData name="Unda, Viviana" userId="d13ae0b5-eae5-47a4-bfd2-8cbe80d7c3b3" providerId="ADAL" clId="{5D1808F7-3E39-405A-BBF6-1EDE66A26108}" dt="2022-07-26T00:21:36.635" v="7490" actId="164"/>
          <ac:picMkLst>
            <pc:docMk/>
            <pc:sldMk cId="2242934854" sldId="289"/>
            <ac:picMk id="2" creationId="{866A339C-6601-420E-8F7D-9CD9ED279C14}"/>
          </ac:picMkLst>
        </pc:picChg>
        <pc:picChg chg="del">
          <ac:chgData name="Unda, Viviana" userId="d13ae0b5-eae5-47a4-bfd2-8cbe80d7c3b3" providerId="ADAL" clId="{5D1808F7-3E39-405A-BBF6-1EDE66A26108}" dt="2022-07-26T00:20:27.129" v="7463" actId="478"/>
          <ac:picMkLst>
            <pc:docMk/>
            <pc:sldMk cId="2242934854" sldId="289"/>
            <ac:picMk id="4" creationId="{1EC87E02-82AE-4E6E-93BF-5CF7450DB607}"/>
          </ac:picMkLst>
        </pc:picChg>
        <pc:picChg chg="add mod">
          <ac:chgData name="Unda, Viviana" userId="d13ae0b5-eae5-47a4-bfd2-8cbe80d7c3b3" providerId="ADAL" clId="{5D1808F7-3E39-405A-BBF6-1EDE66A26108}" dt="2022-07-26T00:21:36.635" v="7490" actId="164"/>
          <ac:picMkLst>
            <pc:docMk/>
            <pc:sldMk cId="2242934854" sldId="289"/>
            <ac:picMk id="5" creationId="{9D2A5454-7FEC-4699-B629-083BC3B29228}"/>
          </ac:picMkLst>
        </pc:picChg>
      </pc:sldChg>
      <pc:sldChg chg="addSp delSp modSp add setBg delAnim modAnim">
        <pc:chgData name="Unda, Viviana" userId="d13ae0b5-eae5-47a4-bfd2-8cbe80d7c3b3" providerId="ADAL" clId="{5D1808F7-3E39-405A-BBF6-1EDE66A26108}" dt="2022-07-25T21:32:34.059" v="6678"/>
        <pc:sldMkLst>
          <pc:docMk/>
          <pc:sldMk cId="4103306082" sldId="290"/>
        </pc:sldMkLst>
        <pc:spChg chg="mod">
          <ac:chgData name="Unda, Viviana" userId="d13ae0b5-eae5-47a4-bfd2-8cbe80d7c3b3" providerId="ADAL" clId="{5D1808F7-3E39-405A-BBF6-1EDE66A26108}" dt="2022-07-25T20:20:06.842" v="6675" actId="20577"/>
          <ac:spMkLst>
            <pc:docMk/>
            <pc:sldMk cId="4103306082" sldId="290"/>
            <ac:spMk id="3" creationId="{00000000-0000-0000-0000-000000000000}"/>
          </ac:spMkLst>
        </pc:spChg>
        <pc:picChg chg="add mod">
          <ac:chgData name="Unda, Viviana" userId="d13ae0b5-eae5-47a4-bfd2-8cbe80d7c3b3" providerId="ADAL" clId="{5D1808F7-3E39-405A-BBF6-1EDE66A26108}" dt="2022-07-25T21:32:20.134" v="6677" actId="1076"/>
          <ac:picMkLst>
            <pc:docMk/>
            <pc:sldMk cId="4103306082" sldId="290"/>
            <ac:picMk id="5" creationId="{B9FCB601-22D3-48AB-8097-C0875D3E6F70}"/>
          </ac:picMkLst>
        </pc:picChg>
        <pc:picChg chg="del">
          <ac:chgData name="Unda, Viviana" userId="d13ae0b5-eae5-47a4-bfd2-8cbe80d7c3b3" providerId="ADAL" clId="{5D1808F7-3E39-405A-BBF6-1EDE66A26108}" dt="2022-07-25T20:18:12.112" v="6435" actId="478"/>
          <ac:picMkLst>
            <pc:docMk/>
            <pc:sldMk cId="4103306082" sldId="290"/>
            <ac:picMk id="6" creationId="{00000000-0000-0000-0000-000000000000}"/>
          </ac:picMkLst>
        </pc:picChg>
        <pc:picChg chg="del">
          <ac:chgData name="Unda, Viviana" userId="d13ae0b5-eae5-47a4-bfd2-8cbe80d7c3b3" providerId="ADAL" clId="{5D1808F7-3E39-405A-BBF6-1EDE66A26108}" dt="2022-07-25T20:18:06.779" v="6434" actId="478"/>
          <ac:picMkLst>
            <pc:docMk/>
            <pc:sldMk cId="4103306082" sldId="290"/>
            <ac:picMk id="8" creationId="{D74A51F1-0E79-4FF1-BEC4-4E77661793AB}"/>
          </ac:picMkLst>
        </pc:picChg>
      </pc:sldChg>
      <pc:sldChg chg="addSp delSp modSp add mod setBg delAnim modAnim">
        <pc:chgData name="Unda, Viviana" userId="d13ae0b5-eae5-47a4-bfd2-8cbe80d7c3b3" providerId="ADAL" clId="{5D1808F7-3E39-405A-BBF6-1EDE66A26108}" dt="2022-07-26T02:17:06.547" v="10681" actId="20577"/>
        <pc:sldMkLst>
          <pc:docMk/>
          <pc:sldMk cId="173617247" sldId="291"/>
        </pc:sldMkLst>
        <pc:spChg chg="add del">
          <ac:chgData name="Unda, Viviana" userId="d13ae0b5-eae5-47a4-bfd2-8cbe80d7c3b3" providerId="ADAL" clId="{5D1808F7-3E39-405A-BBF6-1EDE66A26108}" dt="2022-07-26T01:00:28.014" v="8072" actId="478"/>
          <ac:spMkLst>
            <pc:docMk/>
            <pc:sldMk cId="173617247" sldId="291"/>
            <ac:spMk id="5" creationId="{24B8DB1A-5851-41F2-ACC8-23D599815688}"/>
          </ac:spMkLst>
        </pc:spChg>
        <pc:spChg chg="add">
          <ac:chgData name="Unda, Viviana" userId="d13ae0b5-eae5-47a4-bfd2-8cbe80d7c3b3" providerId="ADAL" clId="{5D1808F7-3E39-405A-BBF6-1EDE66A26108}" dt="2022-07-26T01:02:47.162" v="8236"/>
          <ac:spMkLst>
            <pc:docMk/>
            <pc:sldMk cId="173617247" sldId="291"/>
            <ac:spMk id="6" creationId="{67C4105E-5A04-4074-8824-0960DAFBDA1A}"/>
          </ac:spMkLst>
        </pc:spChg>
        <pc:spChg chg="add mod topLvl">
          <ac:chgData name="Unda, Viviana" userId="d13ae0b5-eae5-47a4-bfd2-8cbe80d7c3b3" providerId="ADAL" clId="{5D1808F7-3E39-405A-BBF6-1EDE66A26108}" dt="2022-07-26T02:17:06.547" v="10681" actId="20577"/>
          <ac:spMkLst>
            <pc:docMk/>
            <pc:sldMk cId="173617247" sldId="291"/>
            <ac:spMk id="7" creationId="{281E81B2-23FE-413C-8911-D2E1D7D9BD27}"/>
          </ac:spMkLst>
        </pc:spChg>
        <pc:spChg chg="add mod">
          <ac:chgData name="Unda, Viviana" userId="d13ae0b5-eae5-47a4-bfd2-8cbe80d7c3b3" providerId="ADAL" clId="{5D1808F7-3E39-405A-BBF6-1EDE66A26108}" dt="2022-07-26T01:37:39.806" v="9499" actId="121"/>
          <ac:spMkLst>
            <pc:docMk/>
            <pc:sldMk cId="173617247" sldId="291"/>
            <ac:spMk id="10" creationId="{88E4A0A6-4F81-4BA4-8AE1-5043E8CFBA97}"/>
          </ac:spMkLst>
        </pc:spChg>
        <pc:grpChg chg="add del mod topLvl">
          <ac:chgData name="Unda, Viviana" userId="d13ae0b5-eae5-47a4-bfd2-8cbe80d7c3b3" providerId="ADAL" clId="{5D1808F7-3E39-405A-BBF6-1EDE66A26108}" dt="2022-07-26T02:09:54.960" v="10369" actId="478"/>
          <ac:grpSpMkLst>
            <pc:docMk/>
            <pc:sldMk cId="173617247" sldId="291"/>
            <ac:grpSpMk id="8" creationId="{E27823E4-EEC1-4F48-9A1F-22687FCF0477}"/>
          </ac:grpSpMkLst>
        </pc:grpChg>
        <pc:grpChg chg="add del mod">
          <ac:chgData name="Unda, Viviana" userId="d13ae0b5-eae5-47a4-bfd2-8cbe80d7c3b3" providerId="ADAL" clId="{5D1808F7-3E39-405A-BBF6-1EDE66A26108}" dt="2022-07-26T02:09:48.246" v="10368" actId="165"/>
          <ac:grpSpMkLst>
            <pc:docMk/>
            <pc:sldMk cId="173617247" sldId="291"/>
            <ac:grpSpMk id="9" creationId="{C19BE913-C0E0-41EE-B2DD-9B38573DE50D}"/>
          </ac:grpSpMkLst>
        </pc:grpChg>
        <pc:grpChg chg="add mod">
          <ac:chgData name="Unda, Viviana" userId="d13ae0b5-eae5-47a4-bfd2-8cbe80d7c3b3" providerId="ADAL" clId="{5D1808F7-3E39-405A-BBF6-1EDE66A26108}" dt="2022-07-26T02:16:19.396" v="10653" actId="1076"/>
          <ac:grpSpMkLst>
            <pc:docMk/>
            <pc:sldMk cId="173617247" sldId="291"/>
            <ac:grpSpMk id="13" creationId="{4E5C4858-FFAF-46FC-9E4D-3399A0116ED5}"/>
          </ac:grpSpMkLst>
        </pc:grpChg>
        <pc:graphicFrameChg chg="add">
          <ac:chgData name="Unda, Viviana" userId="d13ae0b5-eae5-47a4-bfd2-8cbe80d7c3b3" providerId="ADAL" clId="{5D1808F7-3E39-405A-BBF6-1EDE66A26108}" dt="2022-07-26T00:41:23.400" v="7555"/>
          <ac:graphicFrameMkLst>
            <pc:docMk/>
            <pc:sldMk cId="173617247" sldId="291"/>
            <ac:graphicFrameMk id="2" creationId="{0F17801C-CAF6-4A3F-AAE0-A9F37A084A7F}"/>
          </ac:graphicFrameMkLst>
        </pc:graphicFrameChg>
        <pc:picChg chg="add mod modCrop">
          <ac:chgData name="Unda, Viviana" userId="d13ae0b5-eae5-47a4-bfd2-8cbe80d7c3b3" providerId="ADAL" clId="{5D1808F7-3E39-405A-BBF6-1EDE66A26108}" dt="2022-07-26T01:37:27.698" v="9495" actId="14100"/>
          <ac:picMkLst>
            <pc:docMk/>
            <pc:sldMk cId="173617247" sldId="291"/>
            <ac:picMk id="3" creationId="{6199925C-27CB-47FC-9C3D-ADE831BE8D50}"/>
          </ac:picMkLst>
        </pc:picChg>
        <pc:picChg chg="add mod modCrop">
          <ac:chgData name="Unda, Viviana" userId="d13ae0b5-eae5-47a4-bfd2-8cbe80d7c3b3" providerId="ADAL" clId="{5D1808F7-3E39-405A-BBF6-1EDE66A26108}" dt="2022-07-26T01:37:30.619" v="9496" actId="1076"/>
          <ac:picMkLst>
            <pc:docMk/>
            <pc:sldMk cId="173617247" sldId="291"/>
            <ac:picMk id="4" creationId="{253254F9-A714-4A62-A616-548AFC58743A}"/>
          </ac:picMkLst>
        </pc:picChg>
        <pc:picChg chg="add mod modCrop">
          <ac:chgData name="Unda, Viviana" userId="d13ae0b5-eae5-47a4-bfd2-8cbe80d7c3b3" providerId="ADAL" clId="{5D1808F7-3E39-405A-BBF6-1EDE66A26108}" dt="2022-07-26T02:11:33.849" v="10386" actId="164"/>
          <ac:picMkLst>
            <pc:docMk/>
            <pc:sldMk cId="173617247" sldId="291"/>
            <ac:picMk id="11" creationId="{131E5C90-6364-4252-B88D-A07D974C65D5}"/>
          </ac:picMkLst>
        </pc:picChg>
        <pc:picChg chg="add mod">
          <ac:chgData name="Unda, Viviana" userId="d13ae0b5-eae5-47a4-bfd2-8cbe80d7c3b3" providerId="ADAL" clId="{5D1808F7-3E39-405A-BBF6-1EDE66A26108}" dt="2022-07-26T02:11:33.849" v="10386" actId="164"/>
          <ac:picMkLst>
            <pc:docMk/>
            <pc:sldMk cId="173617247" sldId="291"/>
            <ac:picMk id="12" creationId="{D1644082-D52F-477B-A819-99064007FAAF}"/>
          </ac:picMkLst>
        </pc:picChg>
      </pc:sldChg>
      <pc:sldChg chg="addSp delSp modSp add setBg modAnim">
        <pc:chgData name="Unda, Viviana" userId="d13ae0b5-eae5-47a4-bfd2-8cbe80d7c3b3" providerId="ADAL" clId="{5D1808F7-3E39-405A-BBF6-1EDE66A26108}" dt="2022-07-26T02:22:12.678" v="10841" actId="1076"/>
        <pc:sldMkLst>
          <pc:docMk/>
          <pc:sldMk cId="4206006665" sldId="292"/>
        </pc:sldMkLst>
        <pc:spChg chg="add mod">
          <ac:chgData name="Unda, Viviana" userId="d13ae0b5-eae5-47a4-bfd2-8cbe80d7c3b3" providerId="ADAL" clId="{5D1808F7-3E39-405A-BBF6-1EDE66A26108}" dt="2022-07-26T02:20:24.403" v="10708" actId="14100"/>
          <ac:spMkLst>
            <pc:docMk/>
            <pc:sldMk cId="4206006665" sldId="292"/>
            <ac:spMk id="4" creationId="{8996C4A1-2399-4CA2-8888-8AC284254ED1}"/>
          </ac:spMkLst>
        </pc:spChg>
        <pc:spChg chg="add mod topLvl">
          <ac:chgData name="Unda, Viviana" userId="d13ae0b5-eae5-47a4-bfd2-8cbe80d7c3b3" providerId="ADAL" clId="{5D1808F7-3E39-405A-BBF6-1EDE66A26108}" dt="2022-07-26T02:22:09.061" v="10840" actId="1076"/>
          <ac:spMkLst>
            <pc:docMk/>
            <pc:sldMk cId="4206006665" sldId="292"/>
            <ac:spMk id="5" creationId="{FB2C3AC3-A6CA-4615-B3F2-512A78CAB8C7}"/>
          </ac:spMkLst>
        </pc:spChg>
        <pc:spChg chg="add mod">
          <ac:chgData name="Unda, Viviana" userId="d13ae0b5-eae5-47a4-bfd2-8cbe80d7c3b3" providerId="ADAL" clId="{5D1808F7-3E39-405A-BBF6-1EDE66A26108}" dt="2022-07-26T01:38:13.315" v="9507" actId="121"/>
          <ac:spMkLst>
            <pc:docMk/>
            <pc:sldMk cId="4206006665" sldId="292"/>
            <ac:spMk id="8" creationId="{8839897F-7602-4438-8513-468C49DC8F9D}"/>
          </ac:spMkLst>
        </pc:spChg>
        <pc:grpChg chg="add del mod topLvl">
          <ac:chgData name="Unda, Viviana" userId="d13ae0b5-eae5-47a4-bfd2-8cbe80d7c3b3" providerId="ADAL" clId="{5D1808F7-3E39-405A-BBF6-1EDE66A26108}" dt="2022-07-26T02:11:16.846" v="10383" actId="165"/>
          <ac:grpSpMkLst>
            <pc:docMk/>
            <pc:sldMk cId="4206006665" sldId="292"/>
            <ac:grpSpMk id="6" creationId="{C568A079-29D4-43D1-A65C-30C9445F9C76}"/>
          </ac:grpSpMkLst>
        </pc:grpChg>
        <pc:grpChg chg="add del mod">
          <ac:chgData name="Unda, Viviana" userId="d13ae0b5-eae5-47a4-bfd2-8cbe80d7c3b3" providerId="ADAL" clId="{5D1808F7-3E39-405A-BBF6-1EDE66A26108}" dt="2022-07-26T02:11:13.481" v="10382" actId="165"/>
          <ac:grpSpMkLst>
            <pc:docMk/>
            <pc:sldMk cId="4206006665" sldId="292"/>
            <ac:grpSpMk id="7" creationId="{89EA7124-CB91-47F4-982D-A7A4C7D1B627}"/>
          </ac:grpSpMkLst>
        </pc:grpChg>
        <pc:grpChg chg="add mod">
          <ac:chgData name="Unda, Viviana" userId="d13ae0b5-eae5-47a4-bfd2-8cbe80d7c3b3" providerId="ADAL" clId="{5D1808F7-3E39-405A-BBF6-1EDE66A26108}" dt="2022-07-26T02:22:12.678" v="10841" actId="1076"/>
          <ac:grpSpMkLst>
            <pc:docMk/>
            <pc:sldMk cId="4206006665" sldId="292"/>
            <ac:grpSpMk id="11" creationId="{61C6A4CB-C127-4597-B8BB-61E19EAE10CE}"/>
          </ac:grpSpMkLst>
        </pc:grpChg>
        <pc:picChg chg="add del mod topLvl modCrop">
          <ac:chgData name="Unda, Viviana" userId="d13ae0b5-eae5-47a4-bfd2-8cbe80d7c3b3" providerId="ADAL" clId="{5D1808F7-3E39-405A-BBF6-1EDE66A26108}" dt="2022-07-26T02:17:34.754" v="10683" actId="478"/>
          <ac:picMkLst>
            <pc:docMk/>
            <pc:sldMk cId="4206006665" sldId="292"/>
            <ac:picMk id="2" creationId="{77549798-2EEE-4E26-B3EA-01F182CAFD16}"/>
          </ac:picMkLst>
        </pc:picChg>
        <pc:picChg chg="add mod topLvl">
          <ac:chgData name="Unda, Viviana" userId="d13ae0b5-eae5-47a4-bfd2-8cbe80d7c3b3" providerId="ADAL" clId="{5D1808F7-3E39-405A-BBF6-1EDE66A26108}" dt="2022-07-26T02:20:12.204" v="10704" actId="164"/>
          <ac:picMkLst>
            <pc:docMk/>
            <pc:sldMk cId="4206006665" sldId="292"/>
            <ac:picMk id="3" creationId="{B547C0FE-88F4-48AC-BBB8-1BA626178B5C}"/>
          </ac:picMkLst>
        </pc:picChg>
        <pc:picChg chg="add mod modCrop">
          <ac:chgData name="Unda, Viviana" userId="d13ae0b5-eae5-47a4-bfd2-8cbe80d7c3b3" providerId="ADAL" clId="{5D1808F7-3E39-405A-BBF6-1EDE66A26108}" dt="2022-07-26T02:20:12.204" v="10704" actId="164"/>
          <ac:picMkLst>
            <pc:docMk/>
            <pc:sldMk cId="4206006665" sldId="292"/>
            <ac:picMk id="9" creationId="{409B6A3F-EF5E-4C9B-90BC-0B6F3EDE9F81}"/>
          </ac:picMkLst>
        </pc:picChg>
        <pc:picChg chg="add mod modCrop">
          <ac:chgData name="Unda, Viviana" userId="d13ae0b5-eae5-47a4-bfd2-8cbe80d7c3b3" providerId="ADAL" clId="{5D1808F7-3E39-405A-BBF6-1EDE66A26108}" dt="2022-07-26T02:20:12.204" v="10704" actId="164"/>
          <ac:picMkLst>
            <pc:docMk/>
            <pc:sldMk cId="4206006665" sldId="292"/>
            <ac:picMk id="10" creationId="{4DEDA8AC-C766-48DE-B18B-FA546F0E011E}"/>
          </ac:picMkLst>
        </pc:picChg>
      </pc:sldChg>
      <pc:sldChg chg="addSp modSp add del setBg modAnim">
        <pc:chgData name="Unda, Viviana" userId="d13ae0b5-eae5-47a4-bfd2-8cbe80d7c3b3" providerId="ADAL" clId="{5D1808F7-3E39-405A-BBF6-1EDE66A26108}" dt="2022-07-26T02:18:58.798" v="10691" actId="2696"/>
        <pc:sldMkLst>
          <pc:docMk/>
          <pc:sldMk cId="838185500" sldId="293"/>
        </pc:sldMkLst>
        <pc:spChg chg="add mod">
          <ac:chgData name="Unda, Viviana" userId="d13ae0b5-eae5-47a4-bfd2-8cbe80d7c3b3" providerId="ADAL" clId="{5D1808F7-3E39-405A-BBF6-1EDE66A26108}" dt="2022-07-26T01:17:06.478" v="8827" actId="1076"/>
          <ac:spMkLst>
            <pc:docMk/>
            <pc:sldMk cId="838185500" sldId="293"/>
            <ac:spMk id="4" creationId="{B380AE1B-43BE-47A2-828C-92932D922D21}"/>
          </ac:spMkLst>
        </pc:spChg>
        <pc:spChg chg="add mod">
          <ac:chgData name="Unda, Viviana" userId="d13ae0b5-eae5-47a4-bfd2-8cbe80d7c3b3" providerId="ADAL" clId="{5D1808F7-3E39-405A-BBF6-1EDE66A26108}" dt="2022-07-26T01:38:33.539" v="9511" actId="1076"/>
          <ac:spMkLst>
            <pc:docMk/>
            <pc:sldMk cId="838185500" sldId="293"/>
            <ac:spMk id="5" creationId="{8FC5FF7F-A5F4-4748-8F21-30CC961AB8C2}"/>
          </ac:spMkLst>
        </pc:spChg>
        <pc:spChg chg="add">
          <ac:chgData name="Unda, Viviana" userId="d13ae0b5-eae5-47a4-bfd2-8cbe80d7c3b3" providerId="ADAL" clId="{5D1808F7-3E39-405A-BBF6-1EDE66A26108}" dt="2022-07-26T01:38:19.853" v="9508"/>
          <ac:spMkLst>
            <pc:docMk/>
            <pc:sldMk cId="838185500" sldId="293"/>
            <ac:spMk id="8" creationId="{F1078637-C574-4790-B6BF-D4F8D134DCAE}"/>
          </ac:spMkLst>
        </pc:spChg>
        <pc:grpChg chg="add mod">
          <ac:chgData name="Unda, Viviana" userId="d13ae0b5-eae5-47a4-bfd2-8cbe80d7c3b3" providerId="ADAL" clId="{5D1808F7-3E39-405A-BBF6-1EDE66A26108}" dt="2022-07-26T01:18:14.874" v="8914" actId="164"/>
          <ac:grpSpMkLst>
            <pc:docMk/>
            <pc:sldMk cId="838185500" sldId="293"/>
            <ac:grpSpMk id="6" creationId="{B50EE1A8-2FBF-47E0-B46D-088BF6E24C11}"/>
          </ac:grpSpMkLst>
        </pc:grpChg>
        <pc:grpChg chg="add mod">
          <ac:chgData name="Unda, Viviana" userId="d13ae0b5-eae5-47a4-bfd2-8cbe80d7c3b3" providerId="ADAL" clId="{5D1808F7-3E39-405A-BBF6-1EDE66A26108}" dt="2022-07-26T01:18:14.874" v="8914" actId="164"/>
          <ac:grpSpMkLst>
            <pc:docMk/>
            <pc:sldMk cId="838185500" sldId="293"/>
            <ac:grpSpMk id="7" creationId="{5CBEE316-5C1E-4889-880C-E97A92682FFB}"/>
          </ac:grpSpMkLst>
        </pc:grpChg>
        <pc:picChg chg="add mod modCrop">
          <ac:chgData name="Unda, Viviana" userId="d13ae0b5-eae5-47a4-bfd2-8cbe80d7c3b3" providerId="ADAL" clId="{5D1808F7-3E39-405A-BBF6-1EDE66A26108}" dt="2022-07-26T01:38:27.003" v="9509" actId="14100"/>
          <ac:picMkLst>
            <pc:docMk/>
            <pc:sldMk cId="838185500" sldId="293"/>
            <ac:picMk id="2" creationId="{E512F958-8714-49A0-93DD-A23D1A1370F0}"/>
          </ac:picMkLst>
        </pc:picChg>
        <pc:picChg chg="add mod">
          <ac:chgData name="Unda, Viviana" userId="d13ae0b5-eae5-47a4-bfd2-8cbe80d7c3b3" providerId="ADAL" clId="{5D1808F7-3E39-405A-BBF6-1EDE66A26108}" dt="2022-07-26T01:38:29.683" v="9510" actId="1076"/>
          <ac:picMkLst>
            <pc:docMk/>
            <pc:sldMk cId="838185500" sldId="293"/>
            <ac:picMk id="3" creationId="{0F2782AD-3099-4EC5-B7D2-D2709CF92000}"/>
          </ac:picMkLst>
        </pc:picChg>
      </pc:sldChg>
      <pc:sldChg chg="addSp modSp add del setBg">
        <pc:chgData name="Unda, Viviana" userId="d13ae0b5-eae5-47a4-bfd2-8cbe80d7c3b3" providerId="ADAL" clId="{5D1808F7-3E39-405A-BBF6-1EDE66A26108}" dt="2022-07-26T02:18:52.809" v="10690" actId="2696"/>
        <pc:sldMkLst>
          <pc:docMk/>
          <pc:sldMk cId="1007706412" sldId="294"/>
        </pc:sldMkLst>
        <pc:spChg chg="add mod">
          <ac:chgData name="Unda, Viviana" userId="d13ae0b5-eae5-47a4-bfd2-8cbe80d7c3b3" providerId="ADAL" clId="{5D1808F7-3E39-405A-BBF6-1EDE66A26108}" dt="2022-07-26T01:19:28.632" v="8962" actId="1076"/>
          <ac:spMkLst>
            <pc:docMk/>
            <pc:sldMk cId="1007706412" sldId="294"/>
            <ac:spMk id="4" creationId="{BA3448BA-9861-4774-AC82-CB19E92D26C6}"/>
          </ac:spMkLst>
        </pc:spChg>
        <pc:spChg chg="add mod">
          <ac:chgData name="Unda, Viviana" userId="d13ae0b5-eae5-47a4-bfd2-8cbe80d7c3b3" providerId="ADAL" clId="{5D1808F7-3E39-405A-BBF6-1EDE66A26108}" dt="2022-07-26T02:12:05.098" v="10391"/>
          <ac:spMkLst>
            <pc:docMk/>
            <pc:sldMk cId="1007706412" sldId="294"/>
            <ac:spMk id="5" creationId="{6FAB07D6-8BD9-4A01-B4BB-CD1A3938794F}"/>
          </ac:spMkLst>
        </pc:spChg>
        <pc:spChg chg="add mod">
          <ac:chgData name="Unda, Viviana" userId="d13ae0b5-eae5-47a4-bfd2-8cbe80d7c3b3" providerId="ADAL" clId="{5D1808F7-3E39-405A-BBF6-1EDE66A26108}" dt="2022-07-26T01:39:50.071" v="9534" actId="121"/>
          <ac:spMkLst>
            <pc:docMk/>
            <pc:sldMk cId="1007706412" sldId="294"/>
            <ac:spMk id="7" creationId="{E1FFF4C7-E55A-49DB-BD18-1824DE3C8BFD}"/>
          </ac:spMkLst>
        </pc:spChg>
        <pc:grpChg chg="add mod">
          <ac:chgData name="Unda, Viviana" userId="d13ae0b5-eae5-47a4-bfd2-8cbe80d7c3b3" providerId="ADAL" clId="{5D1808F7-3E39-405A-BBF6-1EDE66A26108}" dt="2022-07-26T01:39:28.093" v="9522" actId="1076"/>
          <ac:grpSpMkLst>
            <pc:docMk/>
            <pc:sldMk cId="1007706412" sldId="294"/>
            <ac:grpSpMk id="6" creationId="{3FC58ECD-D3D0-4C27-BCF2-01E6B12BB9EB}"/>
          </ac:grpSpMkLst>
        </pc:grpChg>
        <pc:picChg chg="add mod modCrop">
          <ac:chgData name="Unda, Viviana" userId="d13ae0b5-eae5-47a4-bfd2-8cbe80d7c3b3" providerId="ADAL" clId="{5D1808F7-3E39-405A-BBF6-1EDE66A26108}" dt="2022-07-26T01:39:15.185" v="9520" actId="14100"/>
          <ac:picMkLst>
            <pc:docMk/>
            <pc:sldMk cId="1007706412" sldId="294"/>
            <ac:picMk id="2" creationId="{C072C46A-BD69-4BAC-A5CC-74337BED58AB}"/>
          </ac:picMkLst>
        </pc:picChg>
        <pc:picChg chg="add mod">
          <ac:chgData name="Unda, Viviana" userId="d13ae0b5-eae5-47a4-bfd2-8cbe80d7c3b3" providerId="ADAL" clId="{5D1808F7-3E39-405A-BBF6-1EDE66A26108}" dt="2022-07-26T01:39:17.088" v="9521" actId="1076"/>
          <ac:picMkLst>
            <pc:docMk/>
            <pc:sldMk cId="1007706412" sldId="294"/>
            <ac:picMk id="3" creationId="{043D4D34-7E34-4E37-AE40-E58D35C5894B}"/>
          </ac:picMkLst>
        </pc:picChg>
      </pc:sldChg>
      <pc:sldChg chg="addSp delSp modSp add setBg modAnim">
        <pc:chgData name="Unda, Viviana" userId="d13ae0b5-eae5-47a4-bfd2-8cbe80d7c3b3" providerId="ADAL" clId="{5D1808F7-3E39-405A-BBF6-1EDE66A26108}" dt="2022-07-26T02:25:34.180" v="11032" actId="1076"/>
        <pc:sldMkLst>
          <pc:docMk/>
          <pc:sldMk cId="1385802761" sldId="295"/>
        </pc:sldMkLst>
        <pc:spChg chg="add mod">
          <ac:chgData name="Unda, Viviana" userId="d13ae0b5-eae5-47a4-bfd2-8cbe80d7c3b3" providerId="ADAL" clId="{5D1808F7-3E39-405A-BBF6-1EDE66A26108}" dt="2022-07-26T01:21:20.754" v="9046" actId="1076"/>
          <ac:spMkLst>
            <pc:docMk/>
            <pc:sldMk cId="1385802761" sldId="295"/>
            <ac:spMk id="4" creationId="{69E1240A-1AA6-41F8-8937-DF23E535877D}"/>
          </ac:spMkLst>
        </pc:spChg>
        <pc:spChg chg="add mod topLvl">
          <ac:chgData name="Unda, Viviana" userId="d13ae0b5-eae5-47a4-bfd2-8cbe80d7c3b3" providerId="ADAL" clId="{5D1808F7-3E39-405A-BBF6-1EDE66A26108}" dt="2022-07-26T02:25:26.260" v="11031" actId="14100"/>
          <ac:spMkLst>
            <pc:docMk/>
            <pc:sldMk cId="1385802761" sldId="295"/>
            <ac:spMk id="5" creationId="{ECA00041-57C4-4ED7-B235-596B042E3271}"/>
          </ac:spMkLst>
        </pc:spChg>
        <pc:spChg chg="add mod">
          <ac:chgData name="Unda, Viviana" userId="d13ae0b5-eae5-47a4-bfd2-8cbe80d7c3b3" providerId="ADAL" clId="{5D1808F7-3E39-405A-BBF6-1EDE66A26108}" dt="2022-07-26T01:40:13.193" v="9542" actId="1036"/>
          <ac:spMkLst>
            <pc:docMk/>
            <pc:sldMk cId="1385802761" sldId="295"/>
            <ac:spMk id="8" creationId="{3E686661-2588-42AA-9556-9B3AFB02B3C3}"/>
          </ac:spMkLst>
        </pc:spChg>
        <pc:grpChg chg="add del mod topLvl">
          <ac:chgData name="Unda, Viviana" userId="d13ae0b5-eae5-47a4-bfd2-8cbe80d7c3b3" providerId="ADAL" clId="{5D1808F7-3E39-405A-BBF6-1EDE66A26108}" dt="2022-07-26T02:23:32.518" v="10847" actId="165"/>
          <ac:grpSpMkLst>
            <pc:docMk/>
            <pc:sldMk cId="1385802761" sldId="295"/>
            <ac:grpSpMk id="6" creationId="{CFF57FAA-ACAF-4A5C-9E28-0F9EC1EBD152}"/>
          </ac:grpSpMkLst>
        </pc:grpChg>
        <pc:grpChg chg="add del mod">
          <ac:chgData name="Unda, Viviana" userId="d13ae0b5-eae5-47a4-bfd2-8cbe80d7c3b3" providerId="ADAL" clId="{5D1808F7-3E39-405A-BBF6-1EDE66A26108}" dt="2022-07-26T02:23:27.174" v="10846" actId="165"/>
          <ac:grpSpMkLst>
            <pc:docMk/>
            <pc:sldMk cId="1385802761" sldId="295"/>
            <ac:grpSpMk id="7" creationId="{D9826823-A64F-4CA4-AB9F-EFFEF3E7B38F}"/>
          </ac:grpSpMkLst>
        </pc:grpChg>
        <pc:grpChg chg="add mod">
          <ac:chgData name="Unda, Viviana" userId="d13ae0b5-eae5-47a4-bfd2-8cbe80d7c3b3" providerId="ADAL" clId="{5D1808F7-3E39-405A-BBF6-1EDE66A26108}" dt="2022-07-26T02:25:34.180" v="11032" actId="1076"/>
          <ac:grpSpMkLst>
            <pc:docMk/>
            <pc:sldMk cId="1385802761" sldId="295"/>
            <ac:grpSpMk id="10" creationId="{1F3B4009-FD0E-4BCC-A028-9475D24678A9}"/>
          </ac:grpSpMkLst>
        </pc:grpChg>
        <pc:picChg chg="add del mod topLvl modCrop">
          <ac:chgData name="Unda, Viviana" userId="d13ae0b5-eae5-47a4-bfd2-8cbe80d7c3b3" providerId="ADAL" clId="{5D1808F7-3E39-405A-BBF6-1EDE66A26108}" dt="2022-07-26T02:23:36.394" v="10848" actId="478"/>
          <ac:picMkLst>
            <pc:docMk/>
            <pc:sldMk cId="1385802761" sldId="295"/>
            <ac:picMk id="2" creationId="{B8EFA211-E147-40B8-B66A-96BA34B63D76}"/>
          </ac:picMkLst>
        </pc:picChg>
        <pc:picChg chg="add mod topLvl">
          <ac:chgData name="Unda, Viviana" userId="d13ae0b5-eae5-47a4-bfd2-8cbe80d7c3b3" providerId="ADAL" clId="{5D1808F7-3E39-405A-BBF6-1EDE66A26108}" dt="2022-07-26T02:23:55.145" v="10854" actId="164"/>
          <ac:picMkLst>
            <pc:docMk/>
            <pc:sldMk cId="1385802761" sldId="295"/>
            <ac:picMk id="3" creationId="{8C49D477-8AA5-47B8-ACF7-E4F1894C7A4A}"/>
          </ac:picMkLst>
        </pc:picChg>
        <pc:picChg chg="add mod modCrop">
          <ac:chgData name="Unda, Viviana" userId="d13ae0b5-eae5-47a4-bfd2-8cbe80d7c3b3" providerId="ADAL" clId="{5D1808F7-3E39-405A-BBF6-1EDE66A26108}" dt="2022-07-26T02:23:55.145" v="10854" actId="164"/>
          <ac:picMkLst>
            <pc:docMk/>
            <pc:sldMk cId="1385802761" sldId="295"/>
            <ac:picMk id="9" creationId="{FE519A5E-EBB6-46BB-8D6A-5E47F7A10DE8}"/>
          </ac:picMkLst>
        </pc:picChg>
      </pc:sldChg>
      <pc:sldChg chg="addSp delSp modSp add setBg delAnim modAnim">
        <pc:chgData name="Unda, Viviana" userId="d13ae0b5-eae5-47a4-bfd2-8cbe80d7c3b3" providerId="ADAL" clId="{5D1808F7-3E39-405A-BBF6-1EDE66A26108}" dt="2022-07-26T00:57:28.650" v="8041"/>
        <pc:sldMkLst>
          <pc:docMk/>
          <pc:sldMk cId="1145808176" sldId="296"/>
        </pc:sldMkLst>
        <pc:spChg chg="mod topLvl">
          <ac:chgData name="Unda, Viviana" userId="d13ae0b5-eae5-47a4-bfd2-8cbe80d7c3b3" providerId="ADAL" clId="{5D1808F7-3E39-405A-BBF6-1EDE66A26108}" dt="2022-07-26T00:55:27.164" v="8038" actId="20577"/>
          <ac:spMkLst>
            <pc:docMk/>
            <pc:sldMk cId="1145808176" sldId="296"/>
            <ac:spMk id="3" creationId="{00000000-0000-0000-0000-000000000000}"/>
          </ac:spMkLst>
        </pc:spChg>
        <pc:spChg chg="mod topLvl">
          <ac:chgData name="Unda, Viviana" userId="d13ae0b5-eae5-47a4-bfd2-8cbe80d7c3b3" providerId="ADAL" clId="{5D1808F7-3E39-405A-BBF6-1EDE66A26108}" dt="2022-07-26T00:53:16.812" v="7901" actId="164"/>
          <ac:spMkLst>
            <pc:docMk/>
            <pc:sldMk cId="1145808176" sldId="296"/>
            <ac:spMk id="4" creationId="{00000000-0000-0000-0000-000000000000}"/>
          </ac:spMkLst>
        </pc:spChg>
        <pc:spChg chg="add del mod">
          <ac:chgData name="Unda, Viviana" userId="d13ae0b5-eae5-47a4-bfd2-8cbe80d7c3b3" providerId="ADAL" clId="{5D1808F7-3E39-405A-BBF6-1EDE66A26108}" dt="2022-07-26T00:52:26.536" v="7896" actId="478"/>
          <ac:spMkLst>
            <pc:docMk/>
            <pc:sldMk cId="1145808176" sldId="296"/>
            <ac:spMk id="6" creationId="{8DD26EDC-C48E-4D36-96D5-7E34E45725FA}"/>
          </ac:spMkLst>
        </pc:spChg>
        <pc:grpChg chg="del mod">
          <ac:chgData name="Unda, Viviana" userId="d13ae0b5-eae5-47a4-bfd2-8cbe80d7c3b3" providerId="ADAL" clId="{5D1808F7-3E39-405A-BBF6-1EDE66A26108}" dt="2022-07-26T00:52:31.075" v="7897" actId="165"/>
          <ac:grpSpMkLst>
            <pc:docMk/>
            <pc:sldMk cId="1145808176" sldId="296"/>
            <ac:grpSpMk id="7" creationId="{FE32834E-5AD2-403A-A44D-B18D58F30C50}"/>
          </ac:grpSpMkLst>
        </pc:grpChg>
        <pc:grpChg chg="add mod">
          <ac:chgData name="Unda, Viviana" userId="d13ae0b5-eae5-47a4-bfd2-8cbe80d7c3b3" providerId="ADAL" clId="{5D1808F7-3E39-405A-BBF6-1EDE66A26108}" dt="2022-07-26T00:53:16.812" v="7901" actId="164"/>
          <ac:grpSpMkLst>
            <pc:docMk/>
            <pc:sldMk cId="1145808176" sldId="296"/>
            <ac:grpSpMk id="8" creationId="{A2CAC800-4D5B-4995-A872-E704F4EBEB2E}"/>
          </ac:grpSpMkLst>
        </pc:grpChg>
        <pc:picChg chg="del">
          <ac:chgData name="Unda, Viviana" userId="d13ae0b5-eae5-47a4-bfd2-8cbe80d7c3b3" providerId="ADAL" clId="{5D1808F7-3E39-405A-BBF6-1EDE66A26108}" dt="2022-07-26T00:45:42.565" v="7578" actId="478"/>
          <ac:picMkLst>
            <pc:docMk/>
            <pc:sldMk cId="1145808176" sldId="296"/>
            <ac:picMk id="5" creationId="{B9FCB601-22D3-48AB-8097-C0875D3E6F70}"/>
          </ac:picMkLst>
        </pc:picChg>
        <pc:picChg chg="add mod">
          <ac:chgData name="Unda, Viviana" userId="d13ae0b5-eae5-47a4-bfd2-8cbe80d7c3b3" providerId="ADAL" clId="{5D1808F7-3E39-405A-BBF6-1EDE66A26108}" dt="2022-07-26T00:57:25.928" v="8040" actId="1076"/>
          <ac:picMkLst>
            <pc:docMk/>
            <pc:sldMk cId="1145808176" sldId="296"/>
            <ac:picMk id="9" creationId="{619721C7-7255-4668-B5EB-A5560F1876D7}"/>
          </ac:picMkLst>
        </pc:picChg>
      </pc:sldChg>
      <pc:sldChg chg="addSp delSp modSp add setBg">
        <pc:chgData name="Unda, Viviana" userId="d13ae0b5-eae5-47a4-bfd2-8cbe80d7c3b3" providerId="ADAL" clId="{5D1808F7-3E39-405A-BBF6-1EDE66A26108}" dt="2022-07-26T02:08:42.729" v="10367" actId="14100"/>
        <pc:sldMkLst>
          <pc:docMk/>
          <pc:sldMk cId="2266507083" sldId="297"/>
        </pc:sldMkLst>
        <pc:spChg chg="mod">
          <ac:chgData name="Unda, Viviana" userId="d13ae0b5-eae5-47a4-bfd2-8cbe80d7c3b3" providerId="ADAL" clId="{5D1808F7-3E39-405A-BBF6-1EDE66A26108}" dt="2022-07-26T01:37:13.849" v="9492" actId="1076"/>
          <ac:spMkLst>
            <pc:docMk/>
            <pc:sldMk cId="2266507083" sldId="297"/>
            <ac:spMk id="5" creationId="{24B8DB1A-5851-41F2-ACC8-23D599815688}"/>
          </ac:spMkLst>
        </pc:spChg>
        <pc:spChg chg="add mod">
          <ac:chgData name="Unda, Viviana" userId="d13ae0b5-eae5-47a4-bfd2-8cbe80d7c3b3" providerId="ADAL" clId="{5D1808F7-3E39-405A-BBF6-1EDE66A26108}" dt="2022-07-26T02:08:42.729" v="10367" actId="14100"/>
          <ac:spMkLst>
            <pc:docMk/>
            <pc:sldMk cId="2266507083" sldId="297"/>
            <ac:spMk id="6" creationId="{BFA6244C-0C29-4434-9EB5-37655380289B}"/>
          </ac:spMkLst>
        </pc:spChg>
        <pc:spChg chg="add mod">
          <ac:chgData name="Unda, Viviana" userId="d13ae0b5-eae5-47a4-bfd2-8cbe80d7c3b3" providerId="ADAL" clId="{5D1808F7-3E39-405A-BBF6-1EDE66A26108}" dt="2022-07-26T01:37:17.208" v="9493" actId="1076"/>
          <ac:spMkLst>
            <pc:docMk/>
            <pc:sldMk cId="2266507083" sldId="297"/>
            <ac:spMk id="7" creationId="{AA340122-7A80-4E72-A3CB-024A26DD01FB}"/>
          </ac:spMkLst>
        </pc:spChg>
        <pc:picChg chg="del mod">
          <ac:chgData name="Unda, Viviana" userId="d13ae0b5-eae5-47a4-bfd2-8cbe80d7c3b3" providerId="ADAL" clId="{5D1808F7-3E39-405A-BBF6-1EDE66A26108}" dt="2022-07-26T01:00:21.770" v="8071" actId="478"/>
          <ac:picMkLst>
            <pc:docMk/>
            <pc:sldMk cId="2266507083" sldId="297"/>
            <ac:picMk id="3" creationId="{6199925C-27CB-47FC-9C3D-ADE831BE8D50}"/>
          </ac:picMkLst>
        </pc:picChg>
      </pc:sldChg>
      <pc:sldChg chg="addSp delSp modSp add setBg delAnim modAnim">
        <pc:chgData name="Unda, Viviana" userId="d13ae0b5-eae5-47a4-bfd2-8cbe80d7c3b3" providerId="ADAL" clId="{5D1808F7-3E39-405A-BBF6-1EDE66A26108}" dt="2022-07-26T01:10:33.040" v="8526" actId="164"/>
        <pc:sldMkLst>
          <pc:docMk/>
          <pc:sldMk cId="1131319494" sldId="298"/>
        </pc:sldMkLst>
        <pc:spChg chg="mod topLvl">
          <ac:chgData name="Unda, Viviana" userId="d13ae0b5-eae5-47a4-bfd2-8cbe80d7c3b3" providerId="ADAL" clId="{5D1808F7-3E39-405A-BBF6-1EDE66A26108}" dt="2022-07-26T01:10:33.040" v="8526" actId="164"/>
          <ac:spMkLst>
            <pc:docMk/>
            <pc:sldMk cId="1131319494" sldId="298"/>
            <ac:spMk id="3" creationId="{00000000-0000-0000-0000-000000000000}"/>
          </ac:spMkLst>
        </pc:spChg>
        <pc:spChg chg="mod topLvl">
          <ac:chgData name="Unda, Viviana" userId="d13ae0b5-eae5-47a4-bfd2-8cbe80d7c3b3" providerId="ADAL" clId="{5D1808F7-3E39-405A-BBF6-1EDE66A26108}" dt="2022-07-26T01:10:33.040" v="8526" actId="164"/>
          <ac:spMkLst>
            <pc:docMk/>
            <pc:sldMk cId="1131319494" sldId="298"/>
            <ac:spMk id="4" creationId="{00000000-0000-0000-0000-000000000000}"/>
          </ac:spMkLst>
        </pc:spChg>
        <pc:grpChg chg="add mod">
          <ac:chgData name="Unda, Viviana" userId="d13ae0b5-eae5-47a4-bfd2-8cbe80d7c3b3" providerId="ADAL" clId="{5D1808F7-3E39-405A-BBF6-1EDE66A26108}" dt="2022-07-26T01:10:33.040" v="8526" actId="164"/>
          <ac:grpSpMkLst>
            <pc:docMk/>
            <pc:sldMk cId="1131319494" sldId="298"/>
            <ac:grpSpMk id="6" creationId="{CBB76D05-3429-470C-8794-3C007C6CD206}"/>
          </ac:grpSpMkLst>
        </pc:grpChg>
        <pc:grpChg chg="del">
          <ac:chgData name="Unda, Viviana" userId="d13ae0b5-eae5-47a4-bfd2-8cbe80d7c3b3" providerId="ADAL" clId="{5D1808F7-3E39-405A-BBF6-1EDE66A26108}" dt="2022-07-26T01:06:02.567" v="8470" actId="165"/>
          <ac:grpSpMkLst>
            <pc:docMk/>
            <pc:sldMk cId="1131319494" sldId="298"/>
            <ac:grpSpMk id="8" creationId="{A2CAC800-4D5B-4995-A872-E704F4EBEB2E}"/>
          </ac:grpSpMkLst>
        </pc:grpChg>
        <pc:picChg chg="add mod">
          <ac:chgData name="Unda, Viviana" userId="d13ae0b5-eae5-47a4-bfd2-8cbe80d7c3b3" providerId="ADAL" clId="{5D1808F7-3E39-405A-BBF6-1EDE66A26108}" dt="2022-07-26T01:08:19.640" v="8477" actId="1076"/>
          <ac:picMkLst>
            <pc:docMk/>
            <pc:sldMk cId="1131319494" sldId="298"/>
            <ac:picMk id="5" creationId="{40EE0924-18FE-4D9C-ACCC-09E1A1847F13}"/>
          </ac:picMkLst>
        </pc:picChg>
        <pc:picChg chg="del">
          <ac:chgData name="Unda, Viviana" userId="d13ae0b5-eae5-47a4-bfd2-8cbe80d7c3b3" providerId="ADAL" clId="{5D1808F7-3E39-405A-BBF6-1EDE66A26108}" dt="2022-07-26T01:08:13.483" v="8476" actId="478"/>
          <ac:picMkLst>
            <pc:docMk/>
            <pc:sldMk cId="1131319494" sldId="298"/>
            <ac:picMk id="9" creationId="{619721C7-7255-4668-B5EB-A5560F1876D7}"/>
          </ac:picMkLst>
        </pc:picChg>
      </pc:sldChg>
      <pc:sldChg chg="addSp delSp modSp add setBg modAnim">
        <pc:chgData name="Unda, Viviana" userId="d13ae0b5-eae5-47a4-bfd2-8cbe80d7c3b3" providerId="ADAL" clId="{5D1808F7-3E39-405A-BBF6-1EDE66A26108}" dt="2022-07-26T20:15:44.668" v="12462" actId="14100"/>
        <pc:sldMkLst>
          <pc:docMk/>
          <pc:sldMk cId="2178264107" sldId="299"/>
        </pc:sldMkLst>
        <pc:spChg chg="add mod">
          <ac:chgData name="Unda, Viviana" userId="d13ae0b5-eae5-47a4-bfd2-8cbe80d7c3b3" providerId="ADAL" clId="{5D1808F7-3E39-405A-BBF6-1EDE66A26108}" dt="2022-07-26T20:06:10.873" v="12247" actId="5793"/>
          <ac:spMkLst>
            <pc:docMk/>
            <pc:sldMk cId="2178264107" sldId="299"/>
            <ac:spMk id="2" creationId="{4288A10D-2341-4DC4-927B-EFF61A942686}"/>
          </ac:spMkLst>
        </pc:spChg>
        <pc:spChg chg="add del mod">
          <ac:chgData name="Unda, Viviana" userId="d13ae0b5-eae5-47a4-bfd2-8cbe80d7c3b3" providerId="ADAL" clId="{5D1808F7-3E39-405A-BBF6-1EDE66A26108}" dt="2022-07-26T03:39:48.817" v="11809" actId="478"/>
          <ac:spMkLst>
            <pc:docMk/>
            <pc:sldMk cId="2178264107" sldId="299"/>
            <ac:spMk id="3" creationId="{B380BD30-BE57-40A1-8725-280A5F9EFE49}"/>
          </ac:spMkLst>
        </pc:spChg>
        <pc:spChg chg="add del">
          <ac:chgData name="Unda, Viviana" userId="d13ae0b5-eae5-47a4-bfd2-8cbe80d7c3b3" providerId="ADAL" clId="{5D1808F7-3E39-405A-BBF6-1EDE66A26108}" dt="2022-07-26T03:24:15.409" v="11260" actId="478"/>
          <ac:spMkLst>
            <pc:docMk/>
            <pc:sldMk cId="2178264107" sldId="299"/>
            <ac:spMk id="4" creationId="{EB24C728-2DA3-448B-8972-397E87C1AF8D}"/>
          </ac:spMkLst>
        </pc:spChg>
        <pc:spChg chg="add del mod">
          <ac:chgData name="Unda, Viviana" userId="d13ae0b5-eae5-47a4-bfd2-8cbe80d7c3b3" providerId="ADAL" clId="{5D1808F7-3E39-405A-BBF6-1EDE66A26108}" dt="2022-07-26T17:57:01.290" v="11835" actId="478"/>
          <ac:spMkLst>
            <pc:docMk/>
            <pc:sldMk cId="2178264107" sldId="299"/>
            <ac:spMk id="5" creationId="{1FBC45EE-2648-4BA0-B2E8-5AFF0C428D3E}"/>
          </ac:spMkLst>
        </pc:spChg>
        <pc:spChg chg="add del mod">
          <ac:chgData name="Unda, Viviana" userId="d13ae0b5-eae5-47a4-bfd2-8cbe80d7c3b3" providerId="ADAL" clId="{5D1808F7-3E39-405A-BBF6-1EDE66A26108}" dt="2022-07-26T03:32:35.434" v="11706"/>
          <ac:spMkLst>
            <pc:docMk/>
            <pc:sldMk cId="2178264107" sldId="299"/>
            <ac:spMk id="6" creationId="{146C95D6-A4F0-4596-BF8B-432A585B79FE}"/>
          </ac:spMkLst>
        </pc:spChg>
        <pc:spChg chg="add del">
          <ac:chgData name="Unda, Viviana" userId="d13ae0b5-eae5-47a4-bfd2-8cbe80d7c3b3" providerId="ADAL" clId="{5D1808F7-3E39-405A-BBF6-1EDE66A26108}" dt="2022-07-26T03:25:38.537" v="11349" actId="478"/>
          <ac:spMkLst>
            <pc:docMk/>
            <pc:sldMk cId="2178264107" sldId="299"/>
            <ac:spMk id="7" creationId="{863F095E-4F28-45E2-AED7-10E4024FD178}"/>
          </ac:spMkLst>
        </pc:spChg>
        <pc:spChg chg="add del mod">
          <ac:chgData name="Unda, Viviana" userId="d13ae0b5-eae5-47a4-bfd2-8cbe80d7c3b3" providerId="ADAL" clId="{5D1808F7-3E39-405A-BBF6-1EDE66A26108}" dt="2022-07-26T03:27:55.589" v="11532"/>
          <ac:spMkLst>
            <pc:docMk/>
            <pc:sldMk cId="2178264107" sldId="299"/>
            <ac:spMk id="8" creationId="{E01BDCE3-35A6-462A-A230-14DDDDF91132}"/>
          </ac:spMkLst>
        </pc:spChg>
        <pc:spChg chg="add del">
          <ac:chgData name="Unda, Viviana" userId="d13ae0b5-eae5-47a4-bfd2-8cbe80d7c3b3" providerId="ADAL" clId="{5D1808F7-3E39-405A-BBF6-1EDE66A26108}" dt="2022-07-26T03:26:47.215" v="11402" actId="478"/>
          <ac:spMkLst>
            <pc:docMk/>
            <pc:sldMk cId="2178264107" sldId="299"/>
            <ac:spMk id="9" creationId="{FD4E329B-A785-4232-95AB-01308780C082}"/>
          </ac:spMkLst>
        </pc:spChg>
        <pc:spChg chg="add del mod">
          <ac:chgData name="Unda, Viviana" userId="d13ae0b5-eae5-47a4-bfd2-8cbe80d7c3b3" providerId="ADAL" clId="{5D1808F7-3E39-405A-BBF6-1EDE66A26108}" dt="2022-07-26T03:27:55.589" v="11532"/>
          <ac:spMkLst>
            <pc:docMk/>
            <pc:sldMk cId="2178264107" sldId="299"/>
            <ac:spMk id="10" creationId="{DF94A20B-83A2-4D38-85BC-F27A5C8AD61F}"/>
          </ac:spMkLst>
        </pc:spChg>
        <pc:spChg chg="add del mod">
          <ac:chgData name="Unda, Viviana" userId="d13ae0b5-eae5-47a4-bfd2-8cbe80d7c3b3" providerId="ADAL" clId="{5D1808F7-3E39-405A-BBF6-1EDE66A26108}" dt="2022-07-26T03:27:44.975" v="11531" actId="478"/>
          <ac:spMkLst>
            <pc:docMk/>
            <pc:sldMk cId="2178264107" sldId="299"/>
            <ac:spMk id="11" creationId="{09486ECD-0108-4EF1-BCBE-F3335C0277EB}"/>
          </ac:spMkLst>
        </pc:spChg>
        <pc:spChg chg="add del mod">
          <ac:chgData name="Unda, Viviana" userId="d13ae0b5-eae5-47a4-bfd2-8cbe80d7c3b3" providerId="ADAL" clId="{5D1808F7-3E39-405A-BBF6-1EDE66A26108}" dt="2022-07-26T03:27:55.589" v="11532"/>
          <ac:spMkLst>
            <pc:docMk/>
            <pc:sldMk cId="2178264107" sldId="299"/>
            <ac:spMk id="12" creationId="{0A091325-B03C-4AE8-90F9-5BBADEFCE189}"/>
          </ac:spMkLst>
        </pc:spChg>
        <pc:spChg chg="add del mod">
          <ac:chgData name="Unda, Viviana" userId="d13ae0b5-eae5-47a4-bfd2-8cbe80d7c3b3" providerId="ADAL" clId="{5D1808F7-3E39-405A-BBF6-1EDE66A26108}" dt="2022-07-26T16:48:23.414" v="11814" actId="478"/>
          <ac:spMkLst>
            <pc:docMk/>
            <pc:sldMk cId="2178264107" sldId="299"/>
            <ac:spMk id="13" creationId="{D39A7E40-0641-45BB-96D9-86BB648D7667}"/>
          </ac:spMkLst>
        </pc:spChg>
        <pc:spChg chg="add del mod">
          <ac:chgData name="Unda, Viviana" userId="d13ae0b5-eae5-47a4-bfd2-8cbe80d7c3b3" providerId="ADAL" clId="{5D1808F7-3E39-405A-BBF6-1EDE66A26108}" dt="2022-07-26T16:48:44.515" v="11819" actId="478"/>
          <ac:spMkLst>
            <pc:docMk/>
            <pc:sldMk cId="2178264107" sldId="299"/>
            <ac:spMk id="14" creationId="{3177049C-62AA-47AD-86B3-975102C36FEC}"/>
          </ac:spMkLst>
        </pc:spChg>
        <pc:spChg chg="add del mod">
          <ac:chgData name="Unda, Viviana" userId="d13ae0b5-eae5-47a4-bfd2-8cbe80d7c3b3" providerId="ADAL" clId="{5D1808F7-3E39-405A-BBF6-1EDE66A26108}" dt="2022-07-26T16:48:34.349" v="11816" actId="478"/>
          <ac:spMkLst>
            <pc:docMk/>
            <pc:sldMk cId="2178264107" sldId="299"/>
            <ac:spMk id="15" creationId="{D154083F-4379-411D-95F8-033859A05F0D}"/>
          </ac:spMkLst>
        </pc:spChg>
        <pc:spChg chg="add del mod">
          <ac:chgData name="Unda, Viviana" userId="d13ae0b5-eae5-47a4-bfd2-8cbe80d7c3b3" providerId="ADAL" clId="{5D1808F7-3E39-405A-BBF6-1EDE66A26108}" dt="2022-07-26T16:48:43.032" v="11818" actId="478"/>
          <ac:spMkLst>
            <pc:docMk/>
            <pc:sldMk cId="2178264107" sldId="299"/>
            <ac:spMk id="16" creationId="{843F1EE3-D0C4-4F4A-99CA-C9BB23E67270}"/>
          </ac:spMkLst>
        </pc:spChg>
        <pc:spChg chg="mod topLvl">
          <ac:chgData name="Unda, Viviana" userId="d13ae0b5-eae5-47a4-bfd2-8cbe80d7c3b3" providerId="ADAL" clId="{5D1808F7-3E39-405A-BBF6-1EDE66A26108}" dt="2022-07-26T20:06:26.538" v="12251" actId="1076"/>
          <ac:spMkLst>
            <pc:docMk/>
            <pc:sldMk cId="2178264107" sldId="299"/>
            <ac:spMk id="18" creationId="{F136B9DA-9B33-4DA4-91D4-7B07AC77B24A}"/>
          </ac:spMkLst>
        </pc:spChg>
        <pc:spChg chg="mod topLvl">
          <ac:chgData name="Unda, Viviana" userId="d13ae0b5-eae5-47a4-bfd2-8cbe80d7c3b3" providerId="ADAL" clId="{5D1808F7-3E39-405A-BBF6-1EDE66A26108}" dt="2022-07-26T20:09:01.683" v="12358" actId="14100"/>
          <ac:spMkLst>
            <pc:docMk/>
            <pc:sldMk cId="2178264107" sldId="299"/>
            <ac:spMk id="19" creationId="{81D14BFA-564B-47A5-A6E0-2C50040D5A16}"/>
          </ac:spMkLst>
        </pc:spChg>
        <pc:spChg chg="mod topLvl">
          <ac:chgData name="Unda, Viviana" userId="d13ae0b5-eae5-47a4-bfd2-8cbe80d7c3b3" providerId="ADAL" clId="{5D1808F7-3E39-405A-BBF6-1EDE66A26108}" dt="2022-07-26T20:06:29.116" v="12252" actId="1076"/>
          <ac:spMkLst>
            <pc:docMk/>
            <pc:sldMk cId="2178264107" sldId="299"/>
            <ac:spMk id="20" creationId="{547FB6E4-ED65-498A-AFDE-5C075EC5C977}"/>
          </ac:spMkLst>
        </pc:spChg>
        <pc:spChg chg="mod topLvl">
          <ac:chgData name="Unda, Viviana" userId="d13ae0b5-eae5-47a4-bfd2-8cbe80d7c3b3" providerId="ADAL" clId="{5D1808F7-3E39-405A-BBF6-1EDE66A26108}" dt="2022-07-26T20:06:34.610" v="12254" actId="1076"/>
          <ac:spMkLst>
            <pc:docMk/>
            <pc:sldMk cId="2178264107" sldId="299"/>
            <ac:spMk id="21" creationId="{1324590B-BA16-4B10-8AE3-732B388828F9}"/>
          </ac:spMkLst>
        </pc:spChg>
        <pc:spChg chg="mod topLvl">
          <ac:chgData name="Unda, Viviana" userId="d13ae0b5-eae5-47a4-bfd2-8cbe80d7c3b3" providerId="ADAL" clId="{5D1808F7-3E39-405A-BBF6-1EDE66A26108}" dt="2022-07-26T20:06:31.779" v="12253" actId="1076"/>
          <ac:spMkLst>
            <pc:docMk/>
            <pc:sldMk cId="2178264107" sldId="299"/>
            <ac:spMk id="22" creationId="{31C21532-BB54-4074-8DB9-8A356BDEE7E1}"/>
          </ac:spMkLst>
        </pc:spChg>
        <pc:spChg chg="mod topLvl">
          <ac:chgData name="Unda, Viviana" userId="d13ae0b5-eae5-47a4-bfd2-8cbe80d7c3b3" providerId="ADAL" clId="{5D1808F7-3E39-405A-BBF6-1EDE66A26108}" dt="2022-07-26T20:06:38.279" v="12255" actId="1076"/>
          <ac:spMkLst>
            <pc:docMk/>
            <pc:sldMk cId="2178264107" sldId="299"/>
            <ac:spMk id="23" creationId="{04948ECE-E7F9-4014-8B4F-06CBD4C9D372}"/>
          </ac:spMkLst>
        </pc:spChg>
        <pc:spChg chg="add mod">
          <ac:chgData name="Unda, Viviana" userId="d13ae0b5-eae5-47a4-bfd2-8cbe80d7c3b3" providerId="ADAL" clId="{5D1808F7-3E39-405A-BBF6-1EDE66A26108}" dt="2022-07-26T20:15:11.786" v="12452" actId="14100"/>
          <ac:spMkLst>
            <pc:docMk/>
            <pc:sldMk cId="2178264107" sldId="299"/>
            <ac:spMk id="24" creationId="{A12A15C9-65D4-4FEA-806B-4DF88EF56A90}"/>
          </ac:spMkLst>
        </pc:spChg>
        <pc:spChg chg="add mod">
          <ac:chgData name="Unda, Viviana" userId="d13ae0b5-eae5-47a4-bfd2-8cbe80d7c3b3" providerId="ADAL" clId="{5D1808F7-3E39-405A-BBF6-1EDE66A26108}" dt="2022-07-26T20:15:44.668" v="12462" actId="14100"/>
          <ac:spMkLst>
            <pc:docMk/>
            <pc:sldMk cId="2178264107" sldId="299"/>
            <ac:spMk id="25" creationId="{8391838E-77C1-49B4-94D9-BBD10F13F120}"/>
          </ac:spMkLst>
        </pc:spChg>
        <pc:spChg chg="add mod">
          <ac:chgData name="Unda, Viviana" userId="d13ae0b5-eae5-47a4-bfd2-8cbe80d7c3b3" providerId="ADAL" clId="{5D1808F7-3E39-405A-BBF6-1EDE66A26108}" dt="2022-07-26T20:15:15.115" v="12453" actId="14100"/>
          <ac:spMkLst>
            <pc:docMk/>
            <pc:sldMk cId="2178264107" sldId="299"/>
            <ac:spMk id="26" creationId="{F6F58048-F1D3-41C5-915C-217CEFBE0879}"/>
          </ac:spMkLst>
        </pc:spChg>
        <pc:spChg chg="add mod ord">
          <ac:chgData name="Unda, Viviana" userId="d13ae0b5-eae5-47a4-bfd2-8cbe80d7c3b3" providerId="ADAL" clId="{5D1808F7-3E39-405A-BBF6-1EDE66A26108}" dt="2022-07-26T20:15:41.035" v="12461" actId="14100"/>
          <ac:spMkLst>
            <pc:docMk/>
            <pc:sldMk cId="2178264107" sldId="299"/>
            <ac:spMk id="27" creationId="{14BD60DC-4AAC-4623-B126-84AFD69DB769}"/>
          </ac:spMkLst>
        </pc:spChg>
        <pc:spChg chg="add mod">
          <ac:chgData name="Unda, Viviana" userId="d13ae0b5-eae5-47a4-bfd2-8cbe80d7c3b3" providerId="ADAL" clId="{5D1808F7-3E39-405A-BBF6-1EDE66A26108}" dt="2022-07-26T20:15:23.843" v="12456" actId="1076"/>
          <ac:spMkLst>
            <pc:docMk/>
            <pc:sldMk cId="2178264107" sldId="299"/>
            <ac:spMk id="28" creationId="{A139A0F8-DC24-43EF-BE04-6FA1021FC948}"/>
          </ac:spMkLst>
        </pc:spChg>
        <pc:spChg chg="add mod">
          <ac:chgData name="Unda, Viviana" userId="d13ae0b5-eae5-47a4-bfd2-8cbe80d7c3b3" providerId="ADAL" clId="{5D1808F7-3E39-405A-BBF6-1EDE66A26108}" dt="2022-07-26T20:15:29.132" v="12458" actId="14100"/>
          <ac:spMkLst>
            <pc:docMk/>
            <pc:sldMk cId="2178264107" sldId="299"/>
            <ac:spMk id="29" creationId="{1C121129-751D-4334-92E1-104FF3C3238B}"/>
          </ac:spMkLst>
        </pc:spChg>
        <pc:grpChg chg="add del mod">
          <ac:chgData name="Unda, Viviana" userId="d13ae0b5-eae5-47a4-bfd2-8cbe80d7c3b3" providerId="ADAL" clId="{5D1808F7-3E39-405A-BBF6-1EDE66A26108}" dt="2022-07-26T03:40:15.107" v="11810" actId="165"/>
          <ac:grpSpMkLst>
            <pc:docMk/>
            <pc:sldMk cId="2178264107" sldId="299"/>
            <ac:grpSpMk id="17" creationId="{FB7177BD-51F8-4D01-BDEE-A21AEF1A1A75}"/>
          </ac:grpSpMkLst>
        </pc:grpChg>
      </pc:sldChg>
      <pc:sldChg chg="addSp delSp modSp add setBg">
        <pc:chgData name="Unda, Viviana" userId="d13ae0b5-eae5-47a4-bfd2-8cbe80d7c3b3" providerId="ADAL" clId="{5D1808F7-3E39-405A-BBF6-1EDE66A26108}" dt="2022-07-26T20:14:18.363" v="12443" actId="14100"/>
        <pc:sldMkLst>
          <pc:docMk/>
          <pc:sldMk cId="2454162470" sldId="300"/>
        </pc:sldMkLst>
        <pc:spChg chg="add del mod">
          <ac:chgData name="Unda, Viviana" userId="d13ae0b5-eae5-47a4-bfd2-8cbe80d7c3b3" providerId="ADAL" clId="{5D1808F7-3E39-405A-BBF6-1EDE66A26108}" dt="2022-07-26T18:04:33.787" v="11997" actId="478"/>
          <ac:spMkLst>
            <pc:docMk/>
            <pc:sldMk cId="2454162470" sldId="300"/>
            <ac:spMk id="2" creationId="{EC22594E-C1AD-4566-9F73-36A80622DD51}"/>
          </ac:spMkLst>
        </pc:spChg>
        <pc:spChg chg="add del">
          <ac:chgData name="Unda, Viviana" userId="d13ae0b5-eae5-47a4-bfd2-8cbe80d7c3b3" providerId="ADAL" clId="{5D1808F7-3E39-405A-BBF6-1EDE66A26108}" dt="2022-07-26T18:03:28.642" v="11966" actId="478"/>
          <ac:spMkLst>
            <pc:docMk/>
            <pc:sldMk cId="2454162470" sldId="300"/>
            <ac:spMk id="3" creationId="{A0B6F7D8-0657-492C-A3F7-54DD164EB0C3}"/>
          </ac:spMkLst>
        </pc:spChg>
        <pc:spChg chg="add del">
          <ac:chgData name="Unda, Viviana" userId="d13ae0b5-eae5-47a4-bfd2-8cbe80d7c3b3" providerId="ADAL" clId="{5D1808F7-3E39-405A-BBF6-1EDE66A26108}" dt="2022-07-26T18:03:29.950" v="11967" actId="478"/>
          <ac:spMkLst>
            <pc:docMk/>
            <pc:sldMk cId="2454162470" sldId="300"/>
            <ac:spMk id="4" creationId="{9A823147-BEA6-4A15-B238-4EE0109F44EF}"/>
          </ac:spMkLst>
        </pc:spChg>
        <pc:spChg chg="add del mod">
          <ac:chgData name="Unda, Viviana" userId="d13ae0b5-eae5-47a4-bfd2-8cbe80d7c3b3" providerId="ADAL" clId="{5D1808F7-3E39-405A-BBF6-1EDE66A26108}" dt="2022-07-26T17:59:11.576" v="11864" actId="478"/>
          <ac:spMkLst>
            <pc:docMk/>
            <pc:sldMk cId="2454162470" sldId="300"/>
            <ac:spMk id="5" creationId="{A821C583-2963-42E9-A263-0A04E64A2486}"/>
          </ac:spMkLst>
        </pc:spChg>
        <pc:spChg chg="add mod">
          <ac:chgData name="Unda, Viviana" userId="d13ae0b5-eae5-47a4-bfd2-8cbe80d7c3b3" providerId="ADAL" clId="{5D1808F7-3E39-405A-BBF6-1EDE66A26108}" dt="2022-07-26T20:12:43.650" v="12418" actId="14100"/>
          <ac:spMkLst>
            <pc:docMk/>
            <pc:sldMk cId="2454162470" sldId="300"/>
            <ac:spMk id="6" creationId="{B523FBD7-4150-4E46-90D4-21CE97B6AE15}"/>
          </ac:spMkLst>
        </pc:spChg>
        <pc:spChg chg="add mod">
          <ac:chgData name="Unda, Viviana" userId="d13ae0b5-eae5-47a4-bfd2-8cbe80d7c3b3" providerId="ADAL" clId="{5D1808F7-3E39-405A-BBF6-1EDE66A26108}" dt="2022-07-26T20:12:49.482" v="12420" actId="14100"/>
          <ac:spMkLst>
            <pc:docMk/>
            <pc:sldMk cId="2454162470" sldId="300"/>
            <ac:spMk id="7" creationId="{D25B74CA-F899-4421-A37C-2AD5F642CA7F}"/>
          </ac:spMkLst>
        </pc:spChg>
        <pc:spChg chg="add mod">
          <ac:chgData name="Unda, Viviana" userId="d13ae0b5-eae5-47a4-bfd2-8cbe80d7c3b3" providerId="ADAL" clId="{5D1808F7-3E39-405A-BBF6-1EDE66A26108}" dt="2022-07-26T20:12:23.364" v="12411" actId="14100"/>
          <ac:spMkLst>
            <pc:docMk/>
            <pc:sldMk cId="2454162470" sldId="300"/>
            <ac:spMk id="8" creationId="{724A5CA3-6144-4C80-B4A2-727BB5A852A8}"/>
          </ac:spMkLst>
        </pc:spChg>
        <pc:spChg chg="add mod">
          <ac:chgData name="Unda, Viviana" userId="d13ae0b5-eae5-47a4-bfd2-8cbe80d7c3b3" providerId="ADAL" clId="{5D1808F7-3E39-405A-BBF6-1EDE66A26108}" dt="2022-07-26T20:14:18.363" v="12443" actId="14100"/>
          <ac:spMkLst>
            <pc:docMk/>
            <pc:sldMk cId="2454162470" sldId="300"/>
            <ac:spMk id="9" creationId="{DBDB9A58-141F-4748-AA99-D84EE10E4D2E}"/>
          </ac:spMkLst>
        </pc:spChg>
        <pc:spChg chg="add del mod">
          <ac:chgData name="Unda, Viviana" userId="d13ae0b5-eae5-47a4-bfd2-8cbe80d7c3b3" providerId="ADAL" clId="{5D1808F7-3E39-405A-BBF6-1EDE66A26108}" dt="2022-07-26T20:09:48.393" v="12364" actId="478"/>
          <ac:spMkLst>
            <pc:docMk/>
            <pc:sldMk cId="2454162470" sldId="300"/>
            <ac:spMk id="10" creationId="{17FF51F4-A79D-4EC3-88CF-F65F048B4558}"/>
          </ac:spMkLst>
        </pc:spChg>
        <pc:spChg chg="add mod">
          <ac:chgData name="Unda, Viviana" userId="d13ae0b5-eae5-47a4-bfd2-8cbe80d7c3b3" providerId="ADAL" clId="{5D1808F7-3E39-405A-BBF6-1EDE66A26108}" dt="2022-07-26T20:12:28.917" v="12412" actId="14100"/>
          <ac:spMkLst>
            <pc:docMk/>
            <pc:sldMk cId="2454162470" sldId="300"/>
            <ac:spMk id="11" creationId="{0DB3F2E0-9D00-48E1-AF46-6CF04C20A3C2}"/>
          </ac:spMkLst>
        </pc:spChg>
        <pc:spChg chg="add del mod">
          <ac:chgData name="Unda, Viviana" userId="d13ae0b5-eae5-47a4-bfd2-8cbe80d7c3b3" providerId="ADAL" clId="{5D1808F7-3E39-405A-BBF6-1EDE66A26108}" dt="2022-07-26T20:09:24.807" v="12359" actId="478"/>
          <ac:spMkLst>
            <pc:docMk/>
            <pc:sldMk cId="2454162470" sldId="300"/>
            <ac:spMk id="12" creationId="{F74BF1B9-4147-4C22-AF1E-5FB88B0BED21}"/>
          </ac:spMkLst>
        </pc:spChg>
        <pc:spChg chg="add del mod">
          <ac:chgData name="Unda, Viviana" userId="d13ae0b5-eae5-47a4-bfd2-8cbe80d7c3b3" providerId="ADAL" clId="{5D1808F7-3E39-405A-BBF6-1EDE66A26108}" dt="2022-07-26T18:03:34.680" v="11969" actId="478"/>
          <ac:spMkLst>
            <pc:docMk/>
            <pc:sldMk cId="2454162470" sldId="300"/>
            <ac:spMk id="13" creationId="{D76C28F5-3FB7-4822-B1F2-CE314650A8DB}"/>
          </ac:spMkLst>
        </pc:spChg>
        <pc:spChg chg="add mod">
          <ac:chgData name="Unda, Viviana" userId="d13ae0b5-eae5-47a4-bfd2-8cbe80d7c3b3" providerId="ADAL" clId="{5D1808F7-3E39-405A-BBF6-1EDE66A26108}" dt="2022-07-26T20:12:32.505" v="12414" actId="14100"/>
          <ac:spMkLst>
            <pc:docMk/>
            <pc:sldMk cId="2454162470" sldId="300"/>
            <ac:spMk id="14" creationId="{A943385D-291C-48D1-8BD4-2A82C92729DE}"/>
          </ac:spMkLst>
        </pc:spChg>
        <pc:spChg chg="add mod">
          <ac:chgData name="Unda, Viviana" userId="d13ae0b5-eae5-47a4-bfd2-8cbe80d7c3b3" providerId="ADAL" clId="{5D1808F7-3E39-405A-BBF6-1EDE66A26108}" dt="2022-07-26T20:14:02.647" v="12441" actId="14100"/>
          <ac:spMkLst>
            <pc:docMk/>
            <pc:sldMk cId="2454162470" sldId="300"/>
            <ac:spMk id="15" creationId="{6EE6682E-899D-44F4-8B47-3E42F613DD9B}"/>
          </ac:spMkLst>
        </pc:spChg>
        <pc:spChg chg="add mod">
          <ac:chgData name="Unda, Viviana" userId="d13ae0b5-eae5-47a4-bfd2-8cbe80d7c3b3" providerId="ADAL" clId="{5D1808F7-3E39-405A-BBF6-1EDE66A26108}" dt="2022-07-26T20:13:30.100" v="12430" actId="14100"/>
          <ac:spMkLst>
            <pc:docMk/>
            <pc:sldMk cId="2454162470" sldId="300"/>
            <ac:spMk id="16" creationId="{B188F238-0A5F-4DB4-A532-54B41343C144}"/>
          </ac:spMkLst>
        </pc:spChg>
        <pc:spChg chg="add mod">
          <ac:chgData name="Unda, Viviana" userId="d13ae0b5-eae5-47a4-bfd2-8cbe80d7c3b3" providerId="ADAL" clId="{5D1808F7-3E39-405A-BBF6-1EDE66A26108}" dt="2022-07-26T20:13:35.140" v="12432" actId="14100"/>
          <ac:spMkLst>
            <pc:docMk/>
            <pc:sldMk cId="2454162470" sldId="300"/>
            <ac:spMk id="17" creationId="{DF1E06C3-E8D2-4D46-A186-BC948F1C3F77}"/>
          </ac:spMkLst>
        </pc:spChg>
        <pc:spChg chg="add mod ord">
          <ac:chgData name="Unda, Viviana" userId="d13ae0b5-eae5-47a4-bfd2-8cbe80d7c3b3" providerId="ADAL" clId="{5D1808F7-3E39-405A-BBF6-1EDE66A26108}" dt="2022-07-26T20:13:21.538" v="12428" actId="14100"/>
          <ac:spMkLst>
            <pc:docMk/>
            <pc:sldMk cId="2454162470" sldId="300"/>
            <ac:spMk id="18" creationId="{9D873827-BA24-4518-8BAA-7AF9645E2CB8}"/>
          </ac:spMkLst>
        </pc:spChg>
        <pc:spChg chg="add del mod">
          <ac:chgData name="Unda, Viviana" userId="d13ae0b5-eae5-47a4-bfd2-8cbe80d7c3b3" providerId="ADAL" clId="{5D1808F7-3E39-405A-BBF6-1EDE66A26108}" dt="2022-07-26T18:07:21.140" v="12032" actId="478"/>
          <ac:spMkLst>
            <pc:docMk/>
            <pc:sldMk cId="2454162470" sldId="300"/>
            <ac:spMk id="19" creationId="{0B224071-D892-477A-BB87-738EC3A0624F}"/>
          </ac:spMkLst>
        </pc:spChg>
        <pc:spChg chg="add del mod">
          <ac:chgData name="Unda, Viviana" userId="d13ae0b5-eae5-47a4-bfd2-8cbe80d7c3b3" providerId="ADAL" clId="{5D1808F7-3E39-405A-BBF6-1EDE66A26108}" dt="2022-07-26T18:07:37.591" v="12039" actId="478"/>
          <ac:spMkLst>
            <pc:docMk/>
            <pc:sldMk cId="2454162470" sldId="300"/>
            <ac:spMk id="20" creationId="{A6A093DC-F0C1-4186-B4FA-0D61DCBB85CE}"/>
          </ac:spMkLst>
        </pc:spChg>
        <pc:spChg chg="add mod">
          <ac:chgData name="Unda, Viviana" userId="d13ae0b5-eae5-47a4-bfd2-8cbe80d7c3b3" providerId="ADAL" clId="{5D1808F7-3E39-405A-BBF6-1EDE66A26108}" dt="2022-07-26T20:13:38.012" v="12433" actId="1076"/>
          <ac:spMkLst>
            <pc:docMk/>
            <pc:sldMk cId="2454162470" sldId="300"/>
            <ac:spMk id="21" creationId="{78F49854-0248-45FC-9C0E-915AE9074EAB}"/>
          </ac:spMkLst>
        </pc:spChg>
        <pc:spChg chg="add mod">
          <ac:chgData name="Unda, Viviana" userId="d13ae0b5-eae5-47a4-bfd2-8cbe80d7c3b3" providerId="ADAL" clId="{5D1808F7-3E39-405A-BBF6-1EDE66A26108}" dt="2022-07-26T20:13:45.588" v="12436" actId="1076"/>
          <ac:spMkLst>
            <pc:docMk/>
            <pc:sldMk cId="2454162470" sldId="300"/>
            <ac:spMk id="22" creationId="{CD52F549-3828-4289-A0F8-E759603C99D9}"/>
          </ac:spMkLst>
        </pc:spChg>
        <pc:spChg chg="add mod">
          <ac:chgData name="Unda, Viviana" userId="d13ae0b5-eae5-47a4-bfd2-8cbe80d7c3b3" providerId="ADAL" clId="{5D1808F7-3E39-405A-BBF6-1EDE66A26108}" dt="2022-07-26T20:11:58.880" v="12389" actId="1076"/>
          <ac:spMkLst>
            <pc:docMk/>
            <pc:sldMk cId="2454162470" sldId="300"/>
            <ac:spMk id="23" creationId="{9D88B517-E353-41CE-9CF4-D628B494AD4C}"/>
          </ac:spMkLst>
        </pc:spChg>
      </pc:sldChg>
      <pc:sldChg chg="addSp delSp modSp add setBg">
        <pc:chgData name="Unda, Viviana" userId="d13ae0b5-eae5-47a4-bfd2-8cbe80d7c3b3" providerId="ADAL" clId="{5D1808F7-3E39-405A-BBF6-1EDE66A26108}" dt="2022-07-26T23:15:51.990" v="12868" actId="20577"/>
        <pc:sldMkLst>
          <pc:docMk/>
          <pc:sldMk cId="2578797485" sldId="301"/>
        </pc:sldMkLst>
        <pc:spChg chg="del">
          <ac:chgData name="Unda, Viviana" userId="d13ae0b5-eae5-47a4-bfd2-8cbe80d7c3b3" providerId="ADAL" clId="{5D1808F7-3E39-405A-BBF6-1EDE66A26108}" dt="2022-07-26T18:08:52.164" v="12049" actId="478"/>
          <ac:spMkLst>
            <pc:docMk/>
            <pc:sldMk cId="2578797485" sldId="301"/>
            <ac:spMk id="2" creationId="{EC22594E-C1AD-4566-9F73-36A80622DD51}"/>
          </ac:spMkLst>
        </pc:spChg>
        <pc:spChg chg="del">
          <ac:chgData name="Unda, Viviana" userId="d13ae0b5-eae5-47a4-bfd2-8cbe80d7c3b3" providerId="ADAL" clId="{5D1808F7-3E39-405A-BBF6-1EDE66A26108}" dt="2022-07-26T18:09:08.985" v="12052" actId="478"/>
          <ac:spMkLst>
            <pc:docMk/>
            <pc:sldMk cId="2578797485" sldId="301"/>
            <ac:spMk id="3" creationId="{A0B6F7D8-0657-492C-A3F7-54DD164EB0C3}"/>
          </ac:spMkLst>
        </pc:spChg>
        <pc:spChg chg="del">
          <ac:chgData name="Unda, Viviana" userId="d13ae0b5-eae5-47a4-bfd2-8cbe80d7c3b3" providerId="ADAL" clId="{5D1808F7-3E39-405A-BBF6-1EDE66A26108}" dt="2022-07-26T18:09:24.186" v="12056" actId="478"/>
          <ac:spMkLst>
            <pc:docMk/>
            <pc:sldMk cId="2578797485" sldId="301"/>
            <ac:spMk id="4" creationId="{9A823147-BEA6-4A15-B238-4EE0109F44EF}"/>
          </ac:spMkLst>
        </pc:spChg>
        <pc:spChg chg="add del mod">
          <ac:chgData name="Unda, Viviana" userId="d13ae0b5-eae5-47a4-bfd2-8cbe80d7c3b3" providerId="ADAL" clId="{5D1808F7-3E39-405A-BBF6-1EDE66A26108}" dt="2022-07-26T19:21:35.919" v="12154" actId="478"/>
          <ac:spMkLst>
            <pc:docMk/>
            <pc:sldMk cId="2578797485" sldId="301"/>
            <ac:spMk id="5" creationId="{A837CC83-B69E-4F90-B8F2-84040F4D2559}"/>
          </ac:spMkLst>
        </pc:spChg>
        <pc:spChg chg="mod">
          <ac:chgData name="Unda, Viviana" userId="d13ae0b5-eae5-47a4-bfd2-8cbe80d7c3b3" providerId="ADAL" clId="{5D1808F7-3E39-405A-BBF6-1EDE66A26108}" dt="2022-07-26T20:19:18.926" v="12537" actId="1035"/>
          <ac:spMkLst>
            <pc:docMk/>
            <pc:sldMk cId="2578797485" sldId="301"/>
            <ac:spMk id="6" creationId="{B523FBD7-4150-4E46-90D4-21CE97B6AE15}"/>
          </ac:spMkLst>
        </pc:spChg>
        <pc:spChg chg="mod">
          <ac:chgData name="Unda, Viviana" userId="d13ae0b5-eae5-47a4-bfd2-8cbe80d7c3b3" providerId="ADAL" clId="{5D1808F7-3E39-405A-BBF6-1EDE66A26108}" dt="2022-07-26T20:19:21.983" v="12538" actId="1076"/>
          <ac:spMkLst>
            <pc:docMk/>
            <pc:sldMk cId="2578797485" sldId="301"/>
            <ac:spMk id="7" creationId="{D25B74CA-F899-4421-A37C-2AD5F642CA7F}"/>
          </ac:spMkLst>
        </pc:spChg>
        <pc:spChg chg="mod">
          <ac:chgData name="Unda, Viviana" userId="d13ae0b5-eae5-47a4-bfd2-8cbe80d7c3b3" providerId="ADAL" clId="{5D1808F7-3E39-405A-BBF6-1EDE66A26108}" dt="2022-07-26T20:19:18.926" v="12537" actId="1035"/>
          <ac:spMkLst>
            <pc:docMk/>
            <pc:sldMk cId="2578797485" sldId="301"/>
            <ac:spMk id="8" creationId="{724A5CA3-6144-4C80-B4A2-727BB5A852A8}"/>
          </ac:spMkLst>
        </pc:spChg>
        <pc:spChg chg="mod">
          <ac:chgData name="Unda, Viviana" userId="d13ae0b5-eae5-47a4-bfd2-8cbe80d7c3b3" providerId="ADAL" clId="{5D1808F7-3E39-405A-BBF6-1EDE66A26108}" dt="2022-07-26T20:19:18.926" v="12537" actId="1035"/>
          <ac:spMkLst>
            <pc:docMk/>
            <pc:sldMk cId="2578797485" sldId="301"/>
            <ac:spMk id="9" creationId="{DBDB9A58-141F-4748-AA99-D84EE10E4D2E}"/>
          </ac:spMkLst>
        </pc:spChg>
        <pc:spChg chg="mod">
          <ac:chgData name="Unda, Viviana" userId="d13ae0b5-eae5-47a4-bfd2-8cbe80d7c3b3" providerId="ADAL" clId="{5D1808F7-3E39-405A-BBF6-1EDE66A26108}" dt="2022-07-26T20:19:18.926" v="12537" actId="1035"/>
          <ac:spMkLst>
            <pc:docMk/>
            <pc:sldMk cId="2578797485" sldId="301"/>
            <ac:spMk id="10" creationId="{17FF51F4-A79D-4EC3-88CF-F65F048B4558}"/>
          </ac:spMkLst>
        </pc:spChg>
        <pc:spChg chg="mod">
          <ac:chgData name="Unda, Viviana" userId="d13ae0b5-eae5-47a4-bfd2-8cbe80d7c3b3" providerId="ADAL" clId="{5D1808F7-3E39-405A-BBF6-1EDE66A26108}" dt="2022-07-26T20:19:18.926" v="12537" actId="1035"/>
          <ac:spMkLst>
            <pc:docMk/>
            <pc:sldMk cId="2578797485" sldId="301"/>
            <ac:spMk id="11" creationId="{0DB3F2E0-9D00-48E1-AF46-6CF04C20A3C2}"/>
          </ac:spMkLst>
        </pc:spChg>
        <pc:spChg chg="del">
          <ac:chgData name="Unda, Viviana" userId="d13ae0b5-eae5-47a4-bfd2-8cbe80d7c3b3" providerId="ADAL" clId="{5D1808F7-3E39-405A-BBF6-1EDE66A26108}" dt="2022-07-26T20:14:43.553" v="12447" actId="478"/>
          <ac:spMkLst>
            <pc:docMk/>
            <pc:sldMk cId="2578797485" sldId="301"/>
            <ac:spMk id="12" creationId="{F74BF1B9-4147-4C22-AF1E-5FB88B0BED21}"/>
          </ac:spMkLst>
        </pc:spChg>
        <pc:spChg chg="del">
          <ac:chgData name="Unda, Viviana" userId="d13ae0b5-eae5-47a4-bfd2-8cbe80d7c3b3" providerId="ADAL" clId="{5D1808F7-3E39-405A-BBF6-1EDE66A26108}" dt="2022-07-26T18:08:55.882" v="12050" actId="478"/>
          <ac:spMkLst>
            <pc:docMk/>
            <pc:sldMk cId="2578797485" sldId="301"/>
            <ac:spMk id="13" creationId="{D76C28F5-3FB7-4822-B1F2-CE314650A8DB}"/>
          </ac:spMkLst>
        </pc:spChg>
        <pc:spChg chg="add mod">
          <ac:chgData name="Unda, Viviana" userId="d13ae0b5-eae5-47a4-bfd2-8cbe80d7c3b3" providerId="ADAL" clId="{5D1808F7-3E39-405A-BBF6-1EDE66A26108}" dt="2022-07-26T20:19:43.516" v="12545" actId="14100"/>
          <ac:spMkLst>
            <pc:docMk/>
            <pc:sldMk cId="2578797485" sldId="301"/>
            <ac:spMk id="14" creationId="{B248112B-2679-4752-ABE5-4D6EF8749810}"/>
          </ac:spMkLst>
        </pc:spChg>
        <pc:spChg chg="add del mod">
          <ac:chgData name="Unda, Viviana" userId="d13ae0b5-eae5-47a4-bfd2-8cbe80d7c3b3" providerId="ADAL" clId="{5D1808F7-3E39-405A-BBF6-1EDE66A26108}" dt="2022-07-26T19:21:07.250" v="12143" actId="478"/>
          <ac:spMkLst>
            <pc:docMk/>
            <pc:sldMk cId="2578797485" sldId="301"/>
            <ac:spMk id="15" creationId="{233A16AF-2F8E-493E-8E34-B6EA7FBC407A}"/>
          </ac:spMkLst>
        </pc:spChg>
        <pc:spChg chg="add mod">
          <ac:chgData name="Unda, Viviana" userId="d13ae0b5-eae5-47a4-bfd2-8cbe80d7c3b3" providerId="ADAL" clId="{5D1808F7-3E39-405A-BBF6-1EDE66A26108}" dt="2022-07-26T20:19:32.220" v="12543" actId="1035"/>
          <ac:spMkLst>
            <pc:docMk/>
            <pc:sldMk cId="2578797485" sldId="301"/>
            <ac:spMk id="19" creationId="{3EAEDC49-EEC0-48B7-A002-413ED8B06617}"/>
          </ac:spMkLst>
        </pc:spChg>
        <pc:spChg chg="add mod">
          <ac:chgData name="Unda, Viviana" userId="d13ae0b5-eae5-47a4-bfd2-8cbe80d7c3b3" providerId="ADAL" clId="{5D1808F7-3E39-405A-BBF6-1EDE66A26108}" dt="2022-07-26T20:19:32.220" v="12543" actId="1035"/>
          <ac:spMkLst>
            <pc:docMk/>
            <pc:sldMk cId="2578797485" sldId="301"/>
            <ac:spMk id="20" creationId="{8DB8AC28-589E-4825-94B6-A4291A522A10}"/>
          </ac:spMkLst>
        </pc:spChg>
        <pc:spChg chg="add mod">
          <ac:chgData name="Unda, Viviana" userId="d13ae0b5-eae5-47a4-bfd2-8cbe80d7c3b3" providerId="ADAL" clId="{5D1808F7-3E39-405A-BBF6-1EDE66A26108}" dt="2022-07-26T20:19:32.220" v="12543" actId="1035"/>
          <ac:spMkLst>
            <pc:docMk/>
            <pc:sldMk cId="2578797485" sldId="301"/>
            <ac:spMk id="21" creationId="{880196FC-527C-4FEC-AC5C-D7953EE2CAEA}"/>
          </ac:spMkLst>
        </pc:spChg>
        <pc:spChg chg="add mod">
          <ac:chgData name="Unda, Viviana" userId="d13ae0b5-eae5-47a4-bfd2-8cbe80d7c3b3" providerId="ADAL" clId="{5D1808F7-3E39-405A-BBF6-1EDE66A26108}" dt="2022-07-26T20:19:32.220" v="12543" actId="1035"/>
          <ac:spMkLst>
            <pc:docMk/>
            <pc:sldMk cId="2578797485" sldId="301"/>
            <ac:spMk id="22" creationId="{9AF39B80-8C40-4CA8-B463-945DCDF6104E}"/>
          </ac:spMkLst>
        </pc:spChg>
        <pc:spChg chg="add">
          <ac:chgData name="Unda, Viviana" userId="d13ae0b5-eae5-47a4-bfd2-8cbe80d7c3b3" providerId="ADAL" clId="{5D1808F7-3E39-405A-BBF6-1EDE66A26108}" dt="2022-07-26T20:14:50.497" v="12448"/>
          <ac:spMkLst>
            <pc:docMk/>
            <pc:sldMk cId="2578797485" sldId="301"/>
            <ac:spMk id="23" creationId="{4FEC404D-46A3-4271-A49C-F5067EE45704}"/>
          </ac:spMkLst>
        </pc:spChg>
        <pc:spChg chg="add mod ord">
          <ac:chgData name="Unda, Viviana" userId="d13ae0b5-eae5-47a4-bfd2-8cbe80d7c3b3" providerId="ADAL" clId="{5D1808F7-3E39-405A-BBF6-1EDE66A26108}" dt="2022-07-26T20:19:32.220" v="12543" actId="1035"/>
          <ac:spMkLst>
            <pc:docMk/>
            <pc:sldMk cId="2578797485" sldId="301"/>
            <ac:spMk id="24" creationId="{41E3586A-ABC7-4A6B-9FE4-2B0ED6266E22}"/>
          </ac:spMkLst>
        </pc:spChg>
        <pc:spChg chg="add mod">
          <ac:chgData name="Unda, Viviana" userId="d13ae0b5-eae5-47a4-bfd2-8cbe80d7c3b3" providerId="ADAL" clId="{5D1808F7-3E39-405A-BBF6-1EDE66A26108}" dt="2022-07-26T23:15:51.990" v="12868" actId="20577"/>
          <ac:spMkLst>
            <pc:docMk/>
            <pc:sldMk cId="2578797485" sldId="301"/>
            <ac:spMk id="25" creationId="{219976A5-6F92-4025-A9FC-E946E7E61BD6}"/>
          </ac:spMkLst>
        </pc:spChg>
        <pc:spChg chg="add mod">
          <ac:chgData name="Unda, Viviana" userId="d13ae0b5-eae5-47a4-bfd2-8cbe80d7c3b3" providerId="ADAL" clId="{5D1808F7-3E39-405A-BBF6-1EDE66A26108}" dt="2022-07-26T23:13:55.651" v="12781" actId="14100"/>
          <ac:spMkLst>
            <pc:docMk/>
            <pc:sldMk cId="2578797485" sldId="301"/>
            <ac:spMk id="26" creationId="{CFDDFFC2-120D-451E-93F1-2C308E71D1BD}"/>
          </ac:spMkLst>
        </pc:spChg>
        <pc:grpChg chg="add del">
          <ac:chgData name="Unda, Viviana" userId="d13ae0b5-eae5-47a4-bfd2-8cbe80d7c3b3" providerId="ADAL" clId="{5D1808F7-3E39-405A-BBF6-1EDE66A26108}" dt="2022-07-26T19:21:32.039" v="12153" actId="478"/>
          <ac:grpSpMkLst>
            <pc:docMk/>
            <pc:sldMk cId="2578797485" sldId="301"/>
            <ac:grpSpMk id="16" creationId="{A5BD9C62-7C14-44E0-ABFC-0B05BBF70799}"/>
          </ac:grpSpMkLst>
        </pc:grpChg>
      </pc:sldChg>
      <pc:sldChg chg="addSp modSp add">
        <pc:chgData name="Unda, Viviana" userId="d13ae0b5-eae5-47a4-bfd2-8cbe80d7c3b3" providerId="ADAL" clId="{5D1808F7-3E39-405A-BBF6-1EDE66A26108}" dt="2022-07-26T23:11:46.258" v="12772" actId="1076"/>
        <pc:sldMkLst>
          <pc:docMk/>
          <pc:sldMk cId="1462031112" sldId="302"/>
        </pc:sldMkLst>
        <pc:spChg chg="add mod">
          <ac:chgData name="Unda, Viviana" userId="d13ae0b5-eae5-47a4-bfd2-8cbe80d7c3b3" providerId="ADAL" clId="{5D1808F7-3E39-405A-BBF6-1EDE66A26108}" dt="2022-07-26T20:22:35.721" v="12611" actId="20577"/>
          <ac:spMkLst>
            <pc:docMk/>
            <pc:sldMk cId="1462031112" sldId="302"/>
            <ac:spMk id="2" creationId="{026576E9-14C9-408C-BF76-64D602A5C2C2}"/>
          </ac:spMkLst>
        </pc:spChg>
        <pc:spChg chg="add mod">
          <ac:chgData name="Unda, Viviana" userId="d13ae0b5-eae5-47a4-bfd2-8cbe80d7c3b3" providerId="ADAL" clId="{5D1808F7-3E39-405A-BBF6-1EDE66A26108}" dt="2022-07-26T23:10:15.472" v="12760" actId="255"/>
          <ac:spMkLst>
            <pc:docMk/>
            <pc:sldMk cId="1462031112" sldId="302"/>
            <ac:spMk id="3" creationId="{0BADE0CA-1520-4DB8-80B3-3836953FFDB0}"/>
          </ac:spMkLst>
        </pc:spChg>
        <pc:spChg chg="add mod">
          <ac:chgData name="Unda, Viviana" userId="d13ae0b5-eae5-47a4-bfd2-8cbe80d7c3b3" providerId="ADAL" clId="{5D1808F7-3E39-405A-BBF6-1EDE66A26108}" dt="2022-07-26T23:10:18.973" v="12761" actId="1076"/>
          <ac:spMkLst>
            <pc:docMk/>
            <pc:sldMk cId="1462031112" sldId="302"/>
            <ac:spMk id="4" creationId="{794E58A3-DC55-46F9-BE50-BE1205754D53}"/>
          </ac:spMkLst>
        </pc:spChg>
        <pc:spChg chg="add mod">
          <ac:chgData name="Unda, Viviana" userId="d13ae0b5-eae5-47a4-bfd2-8cbe80d7c3b3" providerId="ADAL" clId="{5D1808F7-3E39-405A-BBF6-1EDE66A26108}" dt="2022-07-26T23:10:23.947" v="12762" actId="1076"/>
          <ac:spMkLst>
            <pc:docMk/>
            <pc:sldMk cId="1462031112" sldId="302"/>
            <ac:spMk id="5" creationId="{92045D4E-38C7-4330-9463-EC658858EE3C}"/>
          </ac:spMkLst>
        </pc:spChg>
        <pc:spChg chg="add mod">
          <ac:chgData name="Unda, Viviana" userId="d13ae0b5-eae5-47a4-bfd2-8cbe80d7c3b3" providerId="ADAL" clId="{5D1808F7-3E39-405A-BBF6-1EDE66A26108}" dt="2022-07-26T23:10:37.706" v="12766" actId="255"/>
          <ac:spMkLst>
            <pc:docMk/>
            <pc:sldMk cId="1462031112" sldId="302"/>
            <ac:spMk id="6" creationId="{84D4C351-3309-4378-B74B-54F6F502ADBA}"/>
          </ac:spMkLst>
        </pc:spChg>
        <pc:spChg chg="add mod">
          <ac:chgData name="Unda, Viviana" userId="d13ae0b5-eae5-47a4-bfd2-8cbe80d7c3b3" providerId="ADAL" clId="{5D1808F7-3E39-405A-BBF6-1EDE66A26108}" dt="2022-07-26T23:11:07.617" v="12769" actId="255"/>
          <ac:spMkLst>
            <pc:docMk/>
            <pc:sldMk cId="1462031112" sldId="302"/>
            <ac:spMk id="7" creationId="{8252CFF3-E496-4B2D-9B44-51E7B994AB38}"/>
          </ac:spMkLst>
        </pc:spChg>
        <pc:spChg chg="add mod">
          <ac:chgData name="Unda, Viviana" userId="d13ae0b5-eae5-47a4-bfd2-8cbe80d7c3b3" providerId="ADAL" clId="{5D1808F7-3E39-405A-BBF6-1EDE66A26108}" dt="2022-07-26T23:11:46.258" v="12772" actId="1076"/>
          <ac:spMkLst>
            <pc:docMk/>
            <pc:sldMk cId="1462031112" sldId="302"/>
            <ac:spMk id="8" creationId="{111F09F5-3CE7-4420-952E-6963D39F0DF6}"/>
          </ac:spMkLst>
        </pc:spChg>
      </pc:sldChg>
      <pc:sldChg chg="delSp modSp add setBg delAnim">
        <pc:chgData name="Unda, Viviana" userId="d13ae0b5-eae5-47a4-bfd2-8cbe80d7c3b3" providerId="ADAL" clId="{5D1808F7-3E39-405A-BBF6-1EDE66A26108}" dt="2022-07-26T23:03:46.213" v="12707" actId="20577"/>
        <pc:sldMkLst>
          <pc:docMk/>
          <pc:sldMk cId="2081474988" sldId="303"/>
        </pc:sldMkLst>
        <pc:spChg chg="mod">
          <ac:chgData name="Unda, Viviana" userId="d13ae0b5-eae5-47a4-bfd2-8cbe80d7c3b3" providerId="ADAL" clId="{5D1808F7-3E39-405A-BBF6-1EDE66A26108}" dt="2022-07-26T23:03:46.213" v="12707" actId="20577"/>
          <ac:spMkLst>
            <pc:docMk/>
            <pc:sldMk cId="2081474988" sldId="303"/>
            <ac:spMk id="3" creationId="{00000000-0000-0000-0000-000000000000}"/>
          </ac:spMkLst>
        </pc:spChg>
        <pc:picChg chg="del">
          <ac:chgData name="Unda, Viviana" userId="d13ae0b5-eae5-47a4-bfd2-8cbe80d7c3b3" providerId="ADAL" clId="{5D1808F7-3E39-405A-BBF6-1EDE66A26108}" dt="2022-07-26T23:01:28.512" v="12613" actId="478"/>
          <ac:picMkLst>
            <pc:docMk/>
            <pc:sldMk cId="2081474988" sldId="303"/>
            <ac:picMk id="6"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74322F2-AA22-4CF9-B30C-5716065842E6}"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D30B0-A401-4192-BAD2-BEC6CE85CB2F}" type="slidenum">
              <a:rPr lang="en-US" smtClean="0"/>
              <a:t>‹#›</a:t>
            </a:fld>
            <a:endParaRPr lang="en-US"/>
          </a:p>
        </p:txBody>
      </p:sp>
    </p:spTree>
    <p:extLst>
      <p:ext uri="{BB962C8B-B14F-4D97-AF65-F5344CB8AC3E}">
        <p14:creationId xmlns:p14="http://schemas.microsoft.com/office/powerpoint/2010/main" val="412200556"/>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4322F2-AA22-4CF9-B30C-5716065842E6}"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D30B0-A401-4192-BAD2-BEC6CE85CB2F}" type="slidenum">
              <a:rPr lang="en-US" smtClean="0"/>
              <a:t>‹#›</a:t>
            </a:fld>
            <a:endParaRPr lang="en-US"/>
          </a:p>
        </p:txBody>
      </p:sp>
    </p:spTree>
    <p:extLst>
      <p:ext uri="{BB962C8B-B14F-4D97-AF65-F5344CB8AC3E}">
        <p14:creationId xmlns:p14="http://schemas.microsoft.com/office/powerpoint/2010/main" val="3002152324"/>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4322F2-AA22-4CF9-B30C-5716065842E6}"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D30B0-A401-4192-BAD2-BEC6CE85CB2F}" type="slidenum">
              <a:rPr lang="en-US" smtClean="0"/>
              <a:t>‹#›</a:t>
            </a:fld>
            <a:endParaRPr lang="en-US"/>
          </a:p>
        </p:txBody>
      </p:sp>
    </p:spTree>
    <p:extLst>
      <p:ext uri="{BB962C8B-B14F-4D97-AF65-F5344CB8AC3E}">
        <p14:creationId xmlns:p14="http://schemas.microsoft.com/office/powerpoint/2010/main" val="2194350967"/>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4322F2-AA22-4CF9-B30C-5716065842E6}"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D30B0-A401-4192-BAD2-BEC6CE85CB2F}" type="slidenum">
              <a:rPr lang="en-US" smtClean="0"/>
              <a:t>‹#›</a:t>
            </a:fld>
            <a:endParaRPr lang="en-US"/>
          </a:p>
        </p:txBody>
      </p:sp>
    </p:spTree>
    <p:extLst>
      <p:ext uri="{BB962C8B-B14F-4D97-AF65-F5344CB8AC3E}">
        <p14:creationId xmlns:p14="http://schemas.microsoft.com/office/powerpoint/2010/main" val="2022753593"/>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4322F2-AA22-4CF9-B30C-5716065842E6}"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3D30B0-A401-4192-BAD2-BEC6CE85CB2F}" type="slidenum">
              <a:rPr lang="en-US" smtClean="0"/>
              <a:t>‹#›</a:t>
            </a:fld>
            <a:endParaRPr lang="en-US"/>
          </a:p>
        </p:txBody>
      </p:sp>
    </p:spTree>
    <p:extLst>
      <p:ext uri="{BB962C8B-B14F-4D97-AF65-F5344CB8AC3E}">
        <p14:creationId xmlns:p14="http://schemas.microsoft.com/office/powerpoint/2010/main" val="2935760176"/>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4322F2-AA22-4CF9-B30C-5716065842E6}"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3D30B0-A401-4192-BAD2-BEC6CE85CB2F}" type="slidenum">
              <a:rPr lang="en-US" smtClean="0"/>
              <a:t>‹#›</a:t>
            </a:fld>
            <a:endParaRPr lang="en-US"/>
          </a:p>
        </p:txBody>
      </p:sp>
    </p:spTree>
    <p:extLst>
      <p:ext uri="{BB962C8B-B14F-4D97-AF65-F5344CB8AC3E}">
        <p14:creationId xmlns:p14="http://schemas.microsoft.com/office/powerpoint/2010/main" val="3173805814"/>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4322F2-AA22-4CF9-B30C-5716065842E6}" type="datetimeFigureOut">
              <a:rPr lang="en-US" smtClean="0"/>
              <a:t>8/19/2022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3D30B0-A401-4192-BAD2-BEC6CE85CB2F}" type="slidenum">
              <a:rPr lang="en-US" smtClean="0"/>
              <a:t>‹#›</a:t>
            </a:fld>
            <a:endParaRPr lang="en-US"/>
          </a:p>
        </p:txBody>
      </p:sp>
    </p:spTree>
    <p:extLst>
      <p:ext uri="{BB962C8B-B14F-4D97-AF65-F5344CB8AC3E}">
        <p14:creationId xmlns:p14="http://schemas.microsoft.com/office/powerpoint/2010/main" val="3642621441"/>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4322F2-AA22-4CF9-B30C-5716065842E6}" type="datetimeFigureOut">
              <a:rPr lang="en-US" smtClean="0"/>
              <a:t>8/19/2022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3D30B0-A401-4192-BAD2-BEC6CE85CB2F}" type="slidenum">
              <a:rPr lang="en-US" smtClean="0"/>
              <a:t>‹#›</a:t>
            </a:fld>
            <a:endParaRPr lang="en-US"/>
          </a:p>
        </p:txBody>
      </p:sp>
    </p:spTree>
    <p:extLst>
      <p:ext uri="{BB962C8B-B14F-4D97-AF65-F5344CB8AC3E}">
        <p14:creationId xmlns:p14="http://schemas.microsoft.com/office/powerpoint/2010/main" val="672802313"/>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4322F2-AA22-4CF9-B30C-5716065842E6}" type="datetimeFigureOut">
              <a:rPr lang="en-US" smtClean="0"/>
              <a:t>8/19/2022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3D30B0-A401-4192-BAD2-BEC6CE85CB2F}" type="slidenum">
              <a:rPr lang="en-US" smtClean="0"/>
              <a:t>‹#›</a:t>
            </a:fld>
            <a:endParaRPr lang="en-US"/>
          </a:p>
        </p:txBody>
      </p:sp>
    </p:spTree>
    <p:extLst>
      <p:ext uri="{BB962C8B-B14F-4D97-AF65-F5344CB8AC3E}">
        <p14:creationId xmlns:p14="http://schemas.microsoft.com/office/powerpoint/2010/main" val="2986702626"/>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4322F2-AA22-4CF9-B30C-5716065842E6}"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3D30B0-A401-4192-BAD2-BEC6CE85CB2F}" type="slidenum">
              <a:rPr lang="en-US" smtClean="0"/>
              <a:t>‹#›</a:t>
            </a:fld>
            <a:endParaRPr lang="en-US"/>
          </a:p>
        </p:txBody>
      </p:sp>
    </p:spTree>
    <p:extLst>
      <p:ext uri="{BB962C8B-B14F-4D97-AF65-F5344CB8AC3E}">
        <p14:creationId xmlns:p14="http://schemas.microsoft.com/office/powerpoint/2010/main" val="3416809838"/>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4322F2-AA22-4CF9-B30C-5716065842E6}"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3D30B0-A401-4192-BAD2-BEC6CE85CB2F}" type="slidenum">
              <a:rPr lang="en-US" smtClean="0"/>
              <a:t>‹#›</a:t>
            </a:fld>
            <a:endParaRPr lang="en-US"/>
          </a:p>
        </p:txBody>
      </p:sp>
    </p:spTree>
    <p:extLst>
      <p:ext uri="{BB962C8B-B14F-4D97-AF65-F5344CB8AC3E}">
        <p14:creationId xmlns:p14="http://schemas.microsoft.com/office/powerpoint/2010/main" val="384889492"/>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4322F2-AA22-4CF9-B30C-5716065842E6}" type="datetimeFigureOut">
              <a:rPr lang="en-US" smtClean="0"/>
              <a:t>8/19/2022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3D30B0-A401-4192-BAD2-BEC6CE85CB2F}" type="slidenum">
              <a:rPr lang="en-US" smtClean="0"/>
              <a:t>‹#›</a:t>
            </a:fld>
            <a:endParaRPr lang="en-US"/>
          </a:p>
        </p:txBody>
      </p:sp>
    </p:spTree>
    <p:extLst>
      <p:ext uri="{BB962C8B-B14F-4D97-AF65-F5344CB8AC3E}">
        <p14:creationId xmlns:p14="http://schemas.microsoft.com/office/powerpoint/2010/main" val="2682203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4.png"/><Relationship Id="rId4" Type="http://schemas.openxmlformats.org/officeDocument/2006/relationships/hyperlink" Target="https://app.powerbi.com/view?r=eyJrIjoiNWVjODhjYTktYmMyYS00NTUzLTlhYjMtYmI5ZjRmNWFlYzU1IiwidCI6IjE2YTJhYzEzLTk5YmQtNDA1ZC05YWI2LWIxZmU2YjhkNWJhNiIsImMiOjZ9"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elcamino.edu/about/institutional-research/institutional-goals.aspx" TargetMode="External"/><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16000" b="-16000"/>
          </a:stretch>
        </a:blipFill>
        <a:effectLst/>
      </p:bgPr>
    </p:bg>
    <p:spTree>
      <p:nvGrpSpPr>
        <p:cNvPr id="1" name=""/>
        <p:cNvGrpSpPr/>
        <p:nvPr/>
      </p:nvGrpSpPr>
      <p:grpSpPr>
        <a:xfrm>
          <a:off x="0" y="0"/>
          <a:ext cx="0" cy="0"/>
          <a:chOff x="0" y="0"/>
          <a:chExt cx="0" cy="0"/>
        </a:xfrm>
      </p:grpSpPr>
      <p:sp>
        <p:nvSpPr>
          <p:cNvPr id="2" name="TextBox 1"/>
          <p:cNvSpPr txBox="1"/>
          <p:nvPr/>
        </p:nvSpPr>
        <p:spPr>
          <a:xfrm>
            <a:off x="7963383" y="161925"/>
            <a:ext cx="4028594" cy="3939540"/>
          </a:xfrm>
          <a:prstGeom prst="rect">
            <a:avLst/>
          </a:prstGeom>
          <a:solidFill>
            <a:srgbClr val="FFFFFF">
              <a:alpha val="60000"/>
            </a:srgbClr>
          </a:solidFill>
        </p:spPr>
        <p:txBody>
          <a:bodyPr wrap="square" rtlCol="0">
            <a:spAutoFit/>
          </a:bodyPr>
          <a:lstStyle/>
          <a:p>
            <a:pPr marL="342900" indent="-342900">
              <a:buFont typeface="Arial" panose="020B0604020202020204" pitchFamily="34" charset="0"/>
              <a:buChar char="•"/>
            </a:pPr>
            <a:r>
              <a:rPr lang="en-US" sz="2500" dirty="0">
                <a:latin typeface="Consolas" panose="020B0609020204030204" pitchFamily="49" charset="0"/>
              </a:rPr>
              <a:t>At the end of every year, El Camino College reviews the progress on its Strategic Plan by looking at its institutional goals, aligned with the Chancellor’s Office Vision for Success.</a:t>
            </a:r>
          </a:p>
        </p:txBody>
      </p:sp>
      <p:sp>
        <p:nvSpPr>
          <p:cNvPr id="4" name="Rectangle 3"/>
          <p:cNvSpPr/>
          <p:nvPr/>
        </p:nvSpPr>
        <p:spPr>
          <a:xfrm>
            <a:off x="190500" y="4300835"/>
            <a:ext cx="6488092" cy="2400657"/>
          </a:xfrm>
          <a:prstGeom prst="rect">
            <a:avLst/>
          </a:prstGeom>
          <a:solidFill>
            <a:srgbClr val="FFFFFF">
              <a:alpha val="60000"/>
            </a:srgbClr>
          </a:solidFill>
        </p:spPr>
        <p:txBody>
          <a:bodyPr wrap="square">
            <a:spAutoFit/>
          </a:bodyPr>
          <a:lstStyle/>
          <a:p>
            <a:pPr marL="342900" lvl="0" indent="-342900">
              <a:buFont typeface="Arial" panose="020B0604020202020204" pitchFamily="34" charset="0"/>
              <a:buChar char="•"/>
            </a:pPr>
            <a:r>
              <a:rPr lang="en-US" sz="2500" dirty="0">
                <a:latin typeface="Consolas" panose="020B0609020204030204" pitchFamily="49" charset="0"/>
              </a:rPr>
              <a:t>To show the progress on our goals, we use leading and lagging indicators. This video focuses on the leading indicators, which provide information about the students’ progress. </a:t>
            </a:r>
          </a:p>
        </p:txBody>
      </p:sp>
    </p:spTree>
    <p:extLst>
      <p:ext uri="{BB962C8B-B14F-4D97-AF65-F5344CB8AC3E}">
        <p14:creationId xmlns:p14="http://schemas.microsoft.com/office/powerpoint/2010/main" val="1406340307"/>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3000"/>
                                        <p:tgtEl>
                                          <p:spTgt spid="4"/>
                                        </p:tgtEl>
                                      </p:cBhvr>
                                    </p:animEffect>
                                    <p:anim calcmode="lin" valueType="num">
                                      <p:cBhvr>
                                        <p:cTn id="13" dur="3000" fill="hold"/>
                                        <p:tgtEl>
                                          <p:spTgt spid="4"/>
                                        </p:tgtEl>
                                        <p:attrNameLst>
                                          <p:attrName>ppt_x</p:attrName>
                                        </p:attrNameLst>
                                      </p:cBhvr>
                                      <p:tavLst>
                                        <p:tav tm="0">
                                          <p:val>
                                            <p:strVal val="#ppt_x"/>
                                          </p:val>
                                        </p:tav>
                                        <p:tav tm="100000">
                                          <p:val>
                                            <p:strVal val="#ppt_x"/>
                                          </p:val>
                                        </p:tav>
                                      </p:tavLst>
                                    </p:anim>
                                    <p:anim calcmode="lin" valueType="num">
                                      <p:cBhvr>
                                        <p:cTn id="14" dur="3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11000" b="-11000"/>
          </a:stretch>
        </a:blipFill>
        <a:effectLst/>
      </p:bgPr>
    </p:bg>
    <p:spTree>
      <p:nvGrpSpPr>
        <p:cNvPr id="1" name=""/>
        <p:cNvGrpSpPr/>
        <p:nvPr/>
      </p:nvGrpSpPr>
      <p:grpSpPr>
        <a:xfrm>
          <a:off x="0" y="0"/>
          <a:ext cx="0" cy="0"/>
          <a:chOff x="0" y="0"/>
          <a:chExt cx="0" cy="0"/>
        </a:xfrm>
      </p:grpSpPr>
      <p:pic>
        <p:nvPicPr>
          <p:cNvPr id="2" name="Picture 1" descr="Young Schoolgirl | Free SV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73722" y="2289002"/>
            <a:ext cx="4567630" cy="4568998"/>
          </a:xfrm>
          <a:prstGeom prst="rect">
            <a:avLst/>
          </a:prstGeom>
        </p:spPr>
      </p:pic>
      <p:sp>
        <p:nvSpPr>
          <p:cNvPr id="3" name="Rectangle 2"/>
          <p:cNvSpPr/>
          <p:nvPr/>
        </p:nvSpPr>
        <p:spPr>
          <a:xfrm>
            <a:off x="6190678" y="1087770"/>
            <a:ext cx="4629150" cy="372538"/>
          </a:xfrm>
          <a:prstGeom prst="rect">
            <a:avLst/>
          </a:prstGeom>
        </p:spPr>
        <p:txBody>
          <a:bodyPr wrap="square">
            <a:spAutoFit/>
          </a:bodyPr>
          <a:lstStyle/>
          <a:p>
            <a:pPr marR="0" lvl="0">
              <a:lnSpc>
                <a:spcPct val="107000"/>
              </a:lnSpc>
              <a:spcBef>
                <a:spcPts val="0"/>
              </a:spcBef>
              <a:spcAft>
                <a:spcPts val="800"/>
              </a:spcAft>
            </a:pPr>
            <a:endParaRPr lang="en-US" dirty="0">
              <a:latin typeface="Comic Sans MS" panose="030F0702030302020204" pitchFamily="66" charset="0"/>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BA84234F-7EAB-40A3-9585-BAC5CFFDDBC4}"/>
              </a:ext>
            </a:extLst>
          </p:cNvPr>
          <p:cNvGrpSpPr/>
          <p:nvPr/>
        </p:nvGrpSpPr>
        <p:grpSpPr>
          <a:xfrm>
            <a:off x="5701922" y="373336"/>
            <a:ext cx="5248275" cy="3538726"/>
            <a:chOff x="5715570" y="502920"/>
            <a:chExt cx="5248275" cy="3538726"/>
          </a:xfrm>
        </p:grpSpPr>
        <p:sp>
          <p:nvSpPr>
            <p:cNvPr id="4" name="Oval Callout 3"/>
            <p:cNvSpPr/>
            <p:nvPr/>
          </p:nvSpPr>
          <p:spPr>
            <a:xfrm>
              <a:off x="5715570" y="502920"/>
              <a:ext cx="5248275" cy="3538726"/>
            </a:xfrm>
            <a:prstGeom prst="wedgeEllipseCallout">
              <a:avLst>
                <a:gd name="adj1" fmla="val -76630"/>
                <a:gd name="adj2" fmla="val 287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434975" y="1148898"/>
              <a:ext cx="4167852" cy="2246769"/>
            </a:xfrm>
            <a:prstGeom prst="rect">
              <a:avLst/>
            </a:prstGeom>
          </p:spPr>
          <p:txBody>
            <a:bodyPr wrap="square">
              <a:spAutoFit/>
            </a:bodyPr>
            <a:lstStyle/>
            <a:p>
              <a:r>
                <a:rPr lang="en-US" sz="2000" dirty="0">
                  <a:latin typeface="Comic Sans MS" panose="030F0702030302020204" pitchFamily="66" charset="0"/>
                </a:rPr>
                <a:t>Our College also examines if we are completing transfer-level English and Math courses during our first year. Doing good in these courses is closely associated to being successful in College over a longer term.   </a:t>
              </a:r>
            </a:p>
          </p:txBody>
        </p:sp>
      </p:grpSp>
    </p:spTree>
    <p:extLst>
      <p:ext uri="{BB962C8B-B14F-4D97-AF65-F5344CB8AC3E}">
        <p14:creationId xmlns:p14="http://schemas.microsoft.com/office/powerpoint/2010/main" val="218273743"/>
      </p:ext>
    </p:extLst>
  </p:cSld>
  <p:clrMapOvr>
    <a:masterClrMapping/>
  </p:clrMapOvr>
  <mc:AlternateContent xmlns:mc="http://schemas.openxmlformats.org/markup-compatibility/2006" xmlns:p14="http://schemas.microsoft.com/office/powerpoint/2010/main">
    <mc:Choice Requires="p14">
      <p:transition p14:dur="10" advClick="0" advTm="13000"/>
    </mc:Choice>
    <mc:Fallback xmlns="">
      <p:transition advClick="0" advTm="1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1888B47-68DC-4883-9EBA-6B1A586C81E4}"/>
              </a:ext>
            </a:extLst>
          </p:cNvPr>
          <p:cNvSpPr/>
          <p:nvPr/>
        </p:nvSpPr>
        <p:spPr>
          <a:xfrm>
            <a:off x="485705" y="309110"/>
            <a:ext cx="11300941" cy="1938992"/>
          </a:xfrm>
          <a:prstGeom prst="rect">
            <a:avLst/>
          </a:prstGeom>
          <a:solidFill>
            <a:srgbClr val="FFFFFF">
              <a:alpha val="69804"/>
            </a:srgbClr>
          </a:solidFill>
        </p:spPr>
        <p:txBody>
          <a:bodyPr wrap="square">
            <a:spAutoFit/>
          </a:bodyPr>
          <a:lstStyle/>
          <a:p>
            <a:pPr algn="r"/>
            <a:r>
              <a:rPr lang="en-US" sz="4000" dirty="0">
                <a:ln w="0"/>
                <a:effectLst>
                  <a:outerShdw blurRad="38100" dist="19050" dir="2700000" algn="tl" rotWithShape="0">
                    <a:schemeClr val="dk1">
                      <a:alpha val="40000"/>
                    </a:schemeClr>
                  </a:outerShdw>
                </a:effectLst>
                <a:latin typeface="Consolas" panose="020B0609020204030204" pitchFamily="49" charset="0"/>
              </a:rPr>
              <a:t>What Percentage of Students Completed Transfer-Level Math and English During Their First Year?</a:t>
            </a:r>
          </a:p>
        </p:txBody>
      </p:sp>
      <p:sp>
        <p:nvSpPr>
          <p:cNvPr id="4" name="TextBox 3">
            <a:extLst>
              <a:ext uri="{FF2B5EF4-FFF2-40B4-BE49-F238E27FC236}">
                <a16:creationId xmlns:a16="http://schemas.microsoft.com/office/drawing/2014/main" id="{2102CF20-70FC-4DA1-A8D5-30740832C3E9}"/>
              </a:ext>
            </a:extLst>
          </p:cNvPr>
          <p:cNvSpPr txBox="1"/>
          <p:nvPr/>
        </p:nvSpPr>
        <p:spPr>
          <a:xfrm>
            <a:off x="485705" y="2859070"/>
            <a:ext cx="11300941" cy="3323987"/>
          </a:xfrm>
          <a:prstGeom prst="rect">
            <a:avLst/>
          </a:prstGeom>
          <a:solidFill>
            <a:srgbClr val="FFFFFF">
              <a:alpha val="80000"/>
            </a:srgbClr>
          </a:solidFill>
        </p:spPr>
        <p:txBody>
          <a:bodyPr wrap="square" rtlCol="0">
            <a:spAutoFit/>
          </a:bodyPr>
          <a:lstStyle/>
          <a:p>
            <a:pPr marL="342900" indent="-342900">
              <a:buFont typeface="Arial" panose="020B0604020202020204" pitchFamily="34" charset="0"/>
              <a:buChar char="•"/>
            </a:pPr>
            <a:r>
              <a:rPr lang="en-US" sz="3500" dirty="0">
                <a:latin typeface="Consolas" panose="020B0609020204030204" pitchFamily="49" charset="0"/>
                <a:ea typeface="Calibri" panose="020F0502020204030204" pitchFamily="34" charset="0"/>
                <a:cs typeface="Calibri" panose="020F0502020204030204" pitchFamily="34" charset="0"/>
              </a:rPr>
              <a:t>In 2020-21, 16% of all students at ECC completed transfer-level math and English courses during their first year, the same as the previous year.</a:t>
            </a:r>
          </a:p>
          <a:p>
            <a:pPr marL="342900" indent="-342900">
              <a:buFont typeface="Arial" panose="020B0604020202020204" pitchFamily="34" charset="0"/>
              <a:buChar char="•"/>
            </a:pPr>
            <a:r>
              <a:rPr lang="en-US" sz="3500" dirty="0">
                <a:latin typeface="Consolas" panose="020B0609020204030204" pitchFamily="49" charset="0"/>
                <a:cs typeface="Calibri" panose="020F0502020204030204" pitchFamily="34" charset="0"/>
              </a:rPr>
              <a:t>The College surpassed its 2020-21 goal of 13%.</a:t>
            </a:r>
            <a:endParaRPr lang="en-US" sz="3500" dirty="0"/>
          </a:p>
        </p:txBody>
      </p:sp>
      <p:sp>
        <p:nvSpPr>
          <p:cNvPr id="8" name="TextBox 7">
            <a:extLst>
              <a:ext uri="{FF2B5EF4-FFF2-40B4-BE49-F238E27FC236}">
                <a16:creationId xmlns:a16="http://schemas.microsoft.com/office/drawing/2014/main" id="{4C0A3A65-1A91-4462-9820-F6FD53958EF5}"/>
              </a:ext>
            </a:extLst>
          </p:cNvPr>
          <p:cNvSpPr txBox="1"/>
          <p:nvPr/>
        </p:nvSpPr>
        <p:spPr>
          <a:xfrm>
            <a:off x="7816348" y="6255416"/>
            <a:ext cx="4263412" cy="607154"/>
          </a:xfrm>
          <a:prstGeom prst="rect">
            <a:avLst/>
          </a:prstGeom>
          <a:noFill/>
        </p:spPr>
        <p:txBody>
          <a:bodyPr wrap="square" rtlCol="0">
            <a:spAutoFit/>
          </a:bodyPr>
          <a:lstStyle/>
          <a:p>
            <a:pPr>
              <a:lnSpc>
                <a:spcPts val="2000"/>
              </a:lnSpc>
            </a:pPr>
            <a:r>
              <a:rPr lang="en-US" sz="2000" dirty="0">
                <a:ln w="0"/>
                <a:solidFill>
                  <a:srgbClr val="003399"/>
                </a:solidFill>
                <a:effectLst>
                  <a:outerShdw blurRad="38100" dist="19050" dir="2700000" algn="tl" rotWithShape="0">
                    <a:schemeClr val="dk1">
                      <a:alpha val="40000"/>
                    </a:schemeClr>
                  </a:outerShdw>
                </a:effectLst>
                <a:latin typeface="Consolas" panose="020B0609020204030204" pitchFamily="49" charset="0"/>
              </a:rPr>
              <a:t>2020-2021 Data</a:t>
            </a:r>
          </a:p>
          <a:p>
            <a:pPr>
              <a:lnSpc>
                <a:spcPts val="2000"/>
              </a:lnSpc>
            </a:pPr>
            <a:r>
              <a:rPr lang="en-US" sz="2000" dirty="0">
                <a:ln w="0"/>
                <a:solidFill>
                  <a:srgbClr val="003399"/>
                </a:solidFill>
                <a:effectLst>
                  <a:outerShdw blurRad="38100" dist="19050" dir="2700000" algn="tl" rotWithShape="0">
                    <a:schemeClr val="dk1">
                      <a:alpha val="40000"/>
                    </a:schemeClr>
                  </a:outerShdw>
                </a:effectLst>
                <a:latin typeface="Consolas" panose="020B0609020204030204" pitchFamily="49" charset="0"/>
              </a:rPr>
              <a:t>CCC Student Success Metrics </a:t>
            </a:r>
          </a:p>
        </p:txBody>
      </p:sp>
    </p:spTree>
    <p:extLst>
      <p:ext uri="{BB962C8B-B14F-4D97-AF65-F5344CB8AC3E}">
        <p14:creationId xmlns:p14="http://schemas.microsoft.com/office/powerpoint/2010/main" val="1354424917"/>
      </p:ext>
    </p:extLst>
  </p:cSld>
  <p:clrMapOvr>
    <a:masterClrMapping/>
  </p:clrMapOvr>
  <mc:AlternateContent xmlns:mc="http://schemas.openxmlformats.org/markup-compatibility/2006" xmlns:p14="http://schemas.microsoft.com/office/powerpoint/2010/main">
    <mc:Choice Requires="p14">
      <p:transition p14:dur="10" advClick="0" advTm="22000"/>
    </mc:Choice>
    <mc:Fallback xmlns="">
      <p:transition advClick="0" advTm="2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7000" b="-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869181" y="477908"/>
            <a:ext cx="5136127" cy="2759414"/>
            <a:chOff x="3537065" y="342039"/>
            <a:chExt cx="5248275" cy="2759414"/>
          </a:xfrm>
        </p:grpSpPr>
        <p:sp>
          <p:nvSpPr>
            <p:cNvPr id="4" name="Oval Callout 3">
              <a:extLst>
                <a:ext uri="{FF2B5EF4-FFF2-40B4-BE49-F238E27FC236}">
                  <a16:creationId xmlns:a16="http://schemas.microsoft.com/office/drawing/2014/main" id="{68BD11B9-93DF-463B-AF13-620B1C761DDB}"/>
                </a:ext>
              </a:extLst>
            </p:cNvPr>
            <p:cNvSpPr/>
            <p:nvPr/>
          </p:nvSpPr>
          <p:spPr>
            <a:xfrm>
              <a:off x="3537065" y="342039"/>
              <a:ext cx="5248275" cy="2759414"/>
            </a:xfrm>
            <a:prstGeom prst="wedgeEllipseCallout">
              <a:avLst>
                <a:gd name="adj1" fmla="val 84510"/>
                <a:gd name="adj2" fmla="val 495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A2B3859-2D3F-4515-93FE-4AEA4C353604}"/>
                </a:ext>
              </a:extLst>
            </p:cNvPr>
            <p:cNvSpPr/>
            <p:nvPr/>
          </p:nvSpPr>
          <p:spPr>
            <a:xfrm>
              <a:off x="4400502" y="795397"/>
              <a:ext cx="3873307" cy="1870512"/>
            </a:xfrm>
            <a:prstGeom prst="rect">
              <a:avLst/>
            </a:prstGeom>
          </p:spPr>
          <p:txBody>
            <a:bodyPr wrap="square">
              <a:spAutoFit/>
            </a:bodyPr>
            <a:lstStyle/>
            <a:p>
              <a:pPr marR="0" lvl="0">
                <a:lnSpc>
                  <a:spcPct val="107000"/>
                </a:lnSpc>
                <a:spcBef>
                  <a:spcPts val="0"/>
                </a:spcBef>
                <a:spcAft>
                  <a:spcPts val="800"/>
                </a:spcAft>
              </a:pPr>
              <a:r>
                <a:rPr lang="en-US" dirty="0">
                  <a:latin typeface="Comic Sans MS" panose="030F0702030302020204" pitchFamily="66" charset="0"/>
                  <a:ea typeface="Calibri" panose="020F0502020204030204" pitchFamily="34" charset="0"/>
                  <a:cs typeface="Times New Roman" panose="02020603050405020304" pitchFamily="18" charset="0"/>
                </a:rPr>
                <a:t>Let us see how the groups of students who experience disproportional impact do in completing transfer-level math and English during their first year at El Camino.</a:t>
              </a:r>
            </a:p>
          </p:txBody>
        </p:sp>
      </p:gr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2399" y="2574861"/>
            <a:ext cx="1523632" cy="4424541"/>
          </a:xfrm>
          <a:prstGeom prst="rect">
            <a:avLst/>
          </a:prstGeom>
        </p:spPr>
      </p:pic>
    </p:spTree>
    <p:extLst>
      <p:ext uri="{BB962C8B-B14F-4D97-AF65-F5344CB8AC3E}">
        <p14:creationId xmlns:p14="http://schemas.microsoft.com/office/powerpoint/2010/main" val="1020864915"/>
      </p:ext>
    </p:extLst>
  </p:cSld>
  <p:clrMapOvr>
    <a:masterClrMapping/>
  </p:clrMapOvr>
  <mc:AlternateContent xmlns:mc="http://schemas.openxmlformats.org/markup-compatibility/2006" xmlns:p14="http://schemas.microsoft.com/office/powerpoint/2010/main">
    <mc:Choice Requires="p14">
      <p:transition p14:dur="10" advClick="0" advTm="11500"/>
    </mc:Choice>
    <mc:Fallback xmlns="">
      <p:transition advClick="0" advTm="11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extLst>
              <a:ext uri="{BEBA8EAE-BF5A-486C-A8C5-ECC9F3942E4B}">
                <a14:imgProps xmlns:a14="http://schemas.microsoft.com/office/drawing/2010/main">
                  <a14:imgLayer r:embed="rId3">
                    <a14:imgEffect>
                      <a14:brightnessContrast bright="-1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1888B47-68DC-4883-9EBA-6B1A586C81E4}"/>
              </a:ext>
            </a:extLst>
          </p:cNvPr>
          <p:cNvSpPr/>
          <p:nvPr/>
        </p:nvSpPr>
        <p:spPr>
          <a:xfrm>
            <a:off x="485705" y="309110"/>
            <a:ext cx="11300941" cy="1938992"/>
          </a:xfrm>
          <a:prstGeom prst="rect">
            <a:avLst/>
          </a:prstGeom>
          <a:solidFill>
            <a:srgbClr val="FFFFFF">
              <a:alpha val="69804"/>
            </a:srgbClr>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nsolas" panose="020B0609020204030204" pitchFamily="49" charset="0"/>
                <a:ea typeface="+mn-ea"/>
                <a:cs typeface="+mn-cs"/>
              </a:rPr>
              <a:t>What Percentage of Students Completed Transfer-Level Math and English During Their First Year?</a:t>
            </a:r>
          </a:p>
        </p:txBody>
      </p:sp>
      <p:sp>
        <p:nvSpPr>
          <p:cNvPr id="8" name="TextBox 7">
            <a:extLst>
              <a:ext uri="{FF2B5EF4-FFF2-40B4-BE49-F238E27FC236}">
                <a16:creationId xmlns:a16="http://schemas.microsoft.com/office/drawing/2014/main" id="{4C0A3A65-1A91-4462-9820-F6FD53958EF5}"/>
              </a:ext>
            </a:extLst>
          </p:cNvPr>
          <p:cNvSpPr txBox="1"/>
          <p:nvPr/>
        </p:nvSpPr>
        <p:spPr>
          <a:xfrm>
            <a:off x="7816348" y="6255416"/>
            <a:ext cx="4263412" cy="607154"/>
          </a:xfrm>
          <a:prstGeom prst="rect">
            <a:avLst/>
          </a:prstGeom>
          <a:noFill/>
        </p:spPr>
        <p:txBody>
          <a:bodyPr wrap="square"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US" sz="2000" b="0" i="0" u="none" strike="noStrike" kern="1200" cap="none" spc="0" normalizeH="0" baseline="0" noProof="0" dirty="0">
                <a:ln w="0"/>
                <a:solidFill>
                  <a:srgbClr val="003399"/>
                </a:solidFill>
                <a:effectLst>
                  <a:outerShdw blurRad="38100" dist="19050" dir="2700000" algn="tl" rotWithShape="0">
                    <a:prstClr val="black">
                      <a:alpha val="40000"/>
                    </a:prstClr>
                  </a:outerShdw>
                </a:effectLst>
                <a:uLnTx/>
                <a:uFillTx/>
                <a:latin typeface="Consolas" panose="020B0609020204030204" pitchFamily="49" charset="0"/>
                <a:ea typeface="+mn-ea"/>
                <a:cs typeface="+mn-cs"/>
              </a:rPr>
              <a:t>2020-2021 Data</a:t>
            </a:r>
          </a:p>
          <a:p>
            <a:pPr marL="0" marR="0" lvl="0" indent="0" algn="l" defTabSz="914400" rtl="0" eaLnBrk="1" fontAlgn="auto" latinLnBrk="0" hangingPunct="1">
              <a:lnSpc>
                <a:spcPts val="2000"/>
              </a:lnSpc>
              <a:spcBef>
                <a:spcPts val="0"/>
              </a:spcBef>
              <a:spcAft>
                <a:spcPts val="0"/>
              </a:spcAft>
              <a:buClrTx/>
              <a:buSzTx/>
              <a:buFontTx/>
              <a:buNone/>
              <a:tabLst/>
              <a:defRPr/>
            </a:pPr>
            <a:r>
              <a:rPr kumimoji="0" lang="en-US" sz="2000" b="0" i="0" u="none" strike="noStrike" kern="1200" cap="none" spc="0" normalizeH="0" baseline="0" noProof="0" dirty="0">
                <a:ln w="0"/>
                <a:solidFill>
                  <a:srgbClr val="003399"/>
                </a:solidFill>
                <a:effectLst>
                  <a:outerShdw blurRad="38100" dist="19050" dir="2700000" algn="tl" rotWithShape="0">
                    <a:prstClr val="black">
                      <a:alpha val="40000"/>
                    </a:prstClr>
                  </a:outerShdw>
                </a:effectLst>
                <a:uLnTx/>
                <a:uFillTx/>
                <a:latin typeface="Consolas" panose="020B0609020204030204" pitchFamily="49" charset="0"/>
                <a:ea typeface="+mn-ea"/>
                <a:cs typeface="+mn-cs"/>
              </a:rPr>
              <a:t>CCC Student Success Metrics </a:t>
            </a:r>
          </a:p>
        </p:txBody>
      </p:sp>
      <p:grpSp>
        <p:nvGrpSpPr>
          <p:cNvPr id="7" name="Group 6">
            <a:extLst>
              <a:ext uri="{FF2B5EF4-FFF2-40B4-BE49-F238E27FC236}">
                <a16:creationId xmlns:a16="http://schemas.microsoft.com/office/drawing/2014/main" id="{97657D2B-3DFB-4317-A7FF-A9E1B32E3556}"/>
              </a:ext>
            </a:extLst>
          </p:cNvPr>
          <p:cNvGrpSpPr/>
          <p:nvPr/>
        </p:nvGrpSpPr>
        <p:grpSpPr>
          <a:xfrm>
            <a:off x="246962" y="3584541"/>
            <a:ext cx="11539684" cy="2462213"/>
            <a:chOff x="410292" y="2883513"/>
            <a:chExt cx="11539684" cy="2462213"/>
          </a:xfrm>
        </p:grpSpPr>
        <p:sp>
          <p:nvSpPr>
            <p:cNvPr id="9" name="TextBox 8">
              <a:extLst>
                <a:ext uri="{FF2B5EF4-FFF2-40B4-BE49-F238E27FC236}">
                  <a16:creationId xmlns:a16="http://schemas.microsoft.com/office/drawing/2014/main" id="{8CB19D0A-4B37-4EC7-8EFC-A6798AB62801}"/>
                </a:ext>
              </a:extLst>
            </p:cNvPr>
            <p:cNvSpPr txBox="1"/>
            <p:nvPr/>
          </p:nvSpPr>
          <p:spPr>
            <a:xfrm>
              <a:off x="5862057" y="2883513"/>
              <a:ext cx="6087919" cy="2462213"/>
            </a:xfrm>
            <a:prstGeom prst="rect">
              <a:avLst/>
            </a:prstGeom>
            <a:solidFill>
              <a:srgbClr val="FFFFFF">
                <a:alpha val="80000"/>
              </a:srgbClr>
            </a:solidFill>
          </p:spPr>
          <p:txBody>
            <a:bodyPr wrap="square" rtlCol="0">
              <a:spAutoFit/>
            </a:bodyPr>
            <a:lstStyle/>
            <a:p>
              <a:pPr marL="342900" indent="-342900">
                <a:buFont typeface="Arial" panose="020B0604020202020204" pitchFamily="34" charset="0"/>
                <a:buChar char="•"/>
              </a:pPr>
              <a:r>
                <a:rPr lang="en-US" sz="2200" dirty="0">
                  <a:latin typeface="Consolas" panose="020B0609020204030204" pitchFamily="49" charset="0"/>
                  <a:ea typeface="Calibri" panose="020F0502020204030204" pitchFamily="34" charset="0"/>
                  <a:cs typeface="Calibri" panose="020F0502020204030204" pitchFamily="34" charset="0"/>
                </a:rPr>
                <a:t>In 2020-21, Black/African American students, first generation students, students with disabilities, and LGBTQ+ students surpassed 2020-21 goals in completing transfer-level math and English courses during their first year.</a:t>
              </a:r>
              <a:endParaRPr lang="en-US" sz="2200" dirty="0"/>
            </a:p>
          </p:txBody>
        </p:sp>
        <p:grpSp>
          <p:nvGrpSpPr>
            <p:cNvPr id="10" name="Group 9">
              <a:extLst>
                <a:ext uri="{FF2B5EF4-FFF2-40B4-BE49-F238E27FC236}">
                  <a16:creationId xmlns:a16="http://schemas.microsoft.com/office/drawing/2014/main" id="{44DDA522-5476-4FAA-A74F-5725BB7A0096}"/>
                </a:ext>
              </a:extLst>
            </p:cNvPr>
            <p:cNvGrpSpPr/>
            <p:nvPr/>
          </p:nvGrpSpPr>
          <p:grpSpPr>
            <a:xfrm>
              <a:off x="410292" y="3177575"/>
              <a:ext cx="5187815" cy="1874088"/>
              <a:chOff x="410292" y="3177575"/>
              <a:chExt cx="5187815" cy="1874088"/>
            </a:xfrm>
          </p:grpSpPr>
          <p:pic>
            <p:nvPicPr>
              <p:cNvPr id="11" name="Picture 10">
                <a:extLst>
                  <a:ext uri="{FF2B5EF4-FFF2-40B4-BE49-F238E27FC236}">
                    <a16:creationId xmlns:a16="http://schemas.microsoft.com/office/drawing/2014/main" id="{46E36096-EDB0-4C03-8FC3-61474DA7C39B}"/>
                  </a:ext>
                </a:extLst>
              </p:cNvPr>
              <p:cNvPicPr>
                <a:picLocks noChangeAspect="1"/>
              </p:cNvPicPr>
              <p:nvPr/>
            </p:nvPicPr>
            <p:blipFill>
              <a:blip r:embed="rId4"/>
              <a:stretch>
                <a:fillRect/>
              </a:stretch>
            </p:blipFill>
            <p:spPr>
              <a:xfrm>
                <a:off x="410292" y="3177575"/>
                <a:ext cx="5187815" cy="1874088"/>
              </a:xfrm>
              <a:prstGeom prst="rect">
                <a:avLst/>
              </a:prstGeom>
            </p:spPr>
          </p:pic>
          <p:sp>
            <p:nvSpPr>
              <p:cNvPr id="12" name="Oval 11">
                <a:extLst>
                  <a:ext uri="{FF2B5EF4-FFF2-40B4-BE49-F238E27FC236}">
                    <a16:creationId xmlns:a16="http://schemas.microsoft.com/office/drawing/2014/main" id="{2CD420CD-F01A-4FC8-BDD4-A3E5A08F6F11}"/>
                  </a:ext>
                </a:extLst>
              </p:cNvPr>
              <p:cNvSpPr/>
              <p:nvPr/>
            </p:nvSpPr>
            <p:spPr>
              <a:xfrm>
                <a:off x="980388" y="3544478"/>
                <a:ext cx="339365" cy="405353"/>
              </a:xfrm>
              <a:prstGeom prst="ellipse">
                <a:avLst/>
              </a:prstGeom>
              <a:noFill/>
              <a:ln w="2857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9F47B4C-A606-4CF5-AAA8-196507149877}"/>
                  </a:ext>
                </a:extLst>
              </p:cNvPr>
              <p:cNvSpPr/>
              <p:nvPr/>
            </p:nvSpPr>
            <p:spPr>
              <a:xfrm>
                <a:off x="2254578" y="3544477"/>
                <a:ext cx="339365" cy="405353"/>
              </a:xfrm>
              <a:prstGeom prst="ellipse">
                <a:avLst/>
              </a:prstGeom>
              <a:noFill/>
              <a:ln w="2857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57B7E1B-3FBD-491B-A449-B91E0C22DEF0}"/>
                  </a:ext>
                </a:extLst>
              </p:cNvPr>
              <p:cNvSpPr/>
              <p:nvPr/>
            </p:nvSpPr>
            <p:spPr>
              <a:xfrm>
                <a:off x="3592479" y="3341800"/>
                <a:ext cx="339364" cy="405353"/>
              </a:xfrm>
              <a:prstGeom prst="ellipse">
                <a:avLst/>
              </a:prstGeom>
              <a:noFill/>
              <a:ln w="2857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19E3D03-208B-4DFF-8596-1B2613F6200A}"/>
                  </a:ext>
                </a:extLst>
              </p:cNvPr>
              <p:cNvSpPr/>
              <p:nvPr/>
            </p:nvSpPr>
            <p:spPr>
              <a:xfrm>
                <a:off x="4885523" y="3544477"/>
                <a:ext cx="339365" cy="405353"/>
              </a:xfrm>
              <a:prstGeom prst="ellipse">
                <a:avLst/>
              </a:prstGeom>
              <a:noFill/>
              <a:ln w="2857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245675145"/>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4000"/>
                                        <p:tgtEl>
                                          <p:spTgt spid="7"/>
                                        </p:tgtEl>
                                      </p:cBhvr>
                                    </p:animEffect>
                                    <p:anim calcmode="lin" valueType="num">
                                      <p:cBhvr>
                                        <p:cTn id="8" dur="4000" fill="hold"/>
                                        <p:tgtEl>
                                          <p:spTgt spid="7"/>
                                        </p:tgtEl>
                                        <p:attrNameLst>
                                          <p:attrName>ppt_x</p:attrName>
                                        </p:attrNameLst>
                                      </p:cBhvr>
                                      <p:tavLst>
                                        <p:tav tm="0">
                                          <p:val>
                                            <p:strVal val="#ppt_x"/>
                                          </p:val>
                                        </p:tav>
                                        <p:tav tm="100000">
                                          <p:val>
                                            <p:strVal val="#ppt_x"/>
                                          </p:val>
                                        </p:tav>
                                      </p:tavLst>
                                    </p:anim>
                                    <p:anim calcmode="lin" valueType="num">
                                      <p:cBhvr>
                                        <p:cTn id="9" dur="4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1888B47-68DC-4883-9EBA-6B1A586C81E4}"/>
              </a:ext>
            </a:extLst>
          </p:cNvPr>
          <p:cNvSpPr/>
          <p:nvPr/>
        </p:nvSpPr>
        <p:spPr>
          <a:xfrm>
            <a:off x="410292" y="288282"/>
            <a:ext cx="11539684" cy="1938992"/>
          </a:xfrm>
          <a:prstGeom prst="rect">
            <a:avLst/>
          </a:prstGeom>
          <a:solidFill>
            <a:srgbClr val="FFFFFF">
              <a:alpha val="69804"/>
            </a:srgbClr>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onsolas" panose="020B0609020204030204" pitchFamily="49" charset="0"/>
                <a:ea typeface="+mn-ea"/>
                <a:cs typeface="+mn-cs"/>
              </a:rPr>
              <a:t>What Percentage of Students Completed Transfer-Level Math and English during Their First Year?</a:t>
            </a:r>
          </a:p>
        </p:txBody>
      </p:sp>
      <p:sp>
        <p:nvSpPr>
          <p:cNvPr id="18" name="TextBox 17">
            <a:extLst>
              <a:ext uri="{FF2B5EF4-FFF2-40B4-BE49-F238E27FC236}">
                <a16:creationId xmlns:a16="http://schemas.microsoft.com/office/drawing/2014/main" id="{6D3FE711-73DD-476A-AB97-EB629CA8043A}"/>
              </a:ext>
            </a:extLst>
          </p:cNvPr>
          <p:cNvSpPr txBox="1"/>
          <p:nvPr/>
        </p:nvSpPr>
        <p:spPr>
          <a:xfrm>
            <a:off x="8088198" y="6245313"/>
            <a:ext cx="4255513" cy="607154"/>
          </a:xfrm>
          <a:prstGeom prst="rect">
            <a:avLst/>
          </a:prstGeom>
          <a:noFill/>
        </p:spPr>
        <p:txBody>
          <a:bodyPr wrap="square" rtlCol="0">
            <a:spAutoFit/>
          </a:bodyPr>
          <a:lstStyle/>
          <a:p>
            <a:pPr marL="0" marR="0" lvl="0" indent="0" algn="l" defTabSz="914400" rtl="0" eaLnBrk="1" fontAlgn="auto" latinLnBrk="0" hangingPunct="1">
              <a:lnSpc>
                <a:spcPts val="2000"/>
              </a:lnSpc>
              <a:spcBef>
                <a:spcPts val="0"/>
              </a:spcBef>
              <a:spcAft>
                <a:spcPts val="0"/>
              </a:spcAft>
              <a:buClrTx/>
              <a:buSzTx/>
              <a:buFontTx/>
              <a:buNone/>
              <a:tabLst/>
              <a:defRPr/>
            </a:pPr>
            <a:r>
              <a:rPr kumimoji="0" lang="en-US" sz="2000" b="0" i="0" u="none" strike="noStrike" kern="1200" cap="none" spc="0" normalizeH="0" baseline="0" noProof="0" dirty="0">
                <a:ln w="0"/>
                <a:solidFill>
                  <a:srgbClr val="003399"/>
                </a:solidFill>
                <a:effectLst>
                  <a:outerShdw blurRad="38100" dist="19050" dir="2700000" algn="tl" rotWithShape="0">
                    <a:prstClr val="black">
                      <a:alpha val="40000"/>
                    </a:prstClr>
                  </a:outerShdw>
                </a:effectLst>
                <a:uLnTx/>
                <a:uFillTx/>
                <a:latin typeface="Consolas" panose="020B0609020204030204" pitchFamily="49" charset="0"/>
                <a:ea typeface="+mn-ea"/>
                <a:cs typeface="+mn-cs"/>
              </a:rPr>
              <a:t>2020-2021 Data</a:t>
            </a:r>
          </a:p>
          <a:p>
            <a:pPr marL="0" marR="0" lvl="0" indent="0" algn="l" defTabSz="914400" rtl="0" eaLnBrk="1" fontAlgn="auto" latinLnBrk="0" hangingPunct="1">
              <a:lnSpc>
                <a:spcPts val="2000"/>
              </a:lnSpc>
              <a:spcBef>
                <a:spcPts val="0"/>
              </a:spcBef>
              <a:spcAft>
                <a:spcPts val="0"/>
              </a:spcAft>
              <a:buClrTx/>
              <a:buSzTx/>
              <a:buFontTx/>
              <a:buNone/>
              <a:tabLst/>
              <a:defRPr/>
            </a:pPr>
            <a:r>
              <a:rPr kumimoji="0" lang="en-US" sz="2000" b="0" i="0" u="none" strike="noStrike" kern="1200" cap="none" spc="0" normalizeH="0" baseline="0" noProof="0" dirty="0">
                <a:ln w="0"/>
                <a:solidFill>
                  <a:srgbClr val="003399"/>
                </a:solidFill>
                <a:effectLst>
                  <a:outerShdw blurRad="38100" dist="19050" dir="2700000" algn="tl" rotWithShape="0">
                    <a:prstClr val="black">
                      <a:alpha val="40000"/>
                    </a:prstClr>
                  </a:outerShdw>
                </a:effectLst>
                <a:uLnTx/>
                <a:uFillTx/>
                <a:latin typeface="Consolas" panose="020B0609020204030204" pitchFamily="49" charset="0"/>
                <a:ea typeface="+mn-ea"/>
                <a:cs typeface="+mn-cs"/>
              </a:rPr>
              <a:t>CCC Student Success Metrics </a:t>
            </a:r>
          </a:p>
        </p:txBody>
      </p:sp>
      <p:grpSp>
        <p:nvGrpSpPr>
          <p:cNvPr id="13" name="Group 12">
            <a:extLst>
              <a:ext uri="{FF2B5EF4-FFF2-40B4-BE49-F238E27FC236}">
                <a16:creationId xmlns:a16="http://schemas.microsoft.com/office/drawing/2014/main" id="{471CBF1F-37ED-4D5E-9685-23A5669523A3}"/>
              </a:ext>
            </a:extLst>
          </p:cNvPr>
          <p:cNvGrpSpPr/>
          <p:nvPr/>
        </p:nvGrpSpPr>
        <p:grpSpPr>
          <a:xfrm>
            <a:off x="827536" y="2354692"/>
            <a:ext cx="10536928" cy="3763202"/>
            <a:chOff x="785261" y="3032389"/>
            <a:chExt cx="10536928" cy="3763202"/>
          </a:xfrm>
        </p:grpSpPr>
        <p:sp>
          <p:nvSpPr>
            <p:cNvPr id="14" name="TextBox 13">
              <a:extLst>
                <a:ext uri="{FF2B5EF4-FFF2-40B4-BE49-F238E27FC236}">
                  <a16:creationId xmlns:a16="http://schemas.microsoft.com/office/drawing/2014/main" id="{0120B5AB-8E4C-463A-A99F-FF72C3EC53B7}"/>
                </a:ext>
              </a:extLst>
            </p:cNvPr>
            <p:cNvSpPr txBox="1"/>
            <p:nvPr/>
          </p:nvSpPr>
          <p:spPr>
            <a:xfrm>
              <a:off x="785261" y="5349041"/>
              <a:ext cx="10536928" cy="1446550"/>
            </a:xfrm>
            <a:prstGeom prst="rect">
              <a:avLst/>
            </a:prstGeom>
            <a:solidFill>
              <a:srgbClr val="FFFFFF">
                <a:alpha val="80000"/>
              </a:srgbClr>
            </a:solidFill>
          </p:spPr>
          <p:txBody>
            <a:bodyPr wrap="square" rtlCol="0">
              <a:spAutoFit/>
            </a:bodyPr>
            <a:lstStyle/>
            <a:p>
              <a:pPr marL="342900" indent="-342900">
                <a:buFont typeface="Arial" panose="020B0604020202020204" pitchFamily="34" charset="0"/>
                <a:buChar char="•"/>
              </a:pPr>
              <a:r>
                <a:rPr lang="en-US" sz="2200" dirty="0">
                  <a:latin typeface="Consolas" panose="020B0609020204030204" pitchFamily="49" charset="0"/>
                  <a:ea typeface="Calibri" panose="020F0502020204030204" pitchFamily="34" charset="0"/>
                  <a:cs typeface="Calibri" panose="020F0502020204030204" pitchFamily="34" charset="0"/>
                </a:rPr>
                <a:t>In 2020-21, Hispanic students who completed transfer-level math and English courses during their first year decreased compared to 2019-20. However, the College reached the 2020-21 goal for these students.</a:t>
              </a:r>
              <a:endParaRPr lang="en-US" sz="2200" dirty="0"/>
            </a:p>
          </p:txBody>
        </p:sp>
        <p:grpSp>
          <p:nvGrpSpPr>
            <p:cNvPr id="15" name="Group 14">
              <a:extLst>
                <a:ext uri="{FF2B5EF4-FFF2-40B4-BE49-F238E27FC236}">
                  <a16:creationId xmlns:a16="http://schemas.microsoft.com/office/drawing/2014/main" id="{725276DD-4E3E-4C90-98D2-A93F2A324D9B}"/>
                </a:ext>
              </a:extLst>
            </p:cNvPr>
            <p:cNvGrpSpPr/>
            <p:nvPr/>
          </p:nvGrpSpPr>
          <p:grpSpPr>
            <a:xfrm>
              <a:off x="3712062" y="3032389"/>
              <a:ext cx="4756729" cy="2145723"/>
              <a:chOff x="3837481" y="2600479"/>
              <a:chExt cx="4756729" cy="2145723"/>
            </a:xfrm>
          </p:grpSpPr>
          <p:pic>
            <p:nvPicPr>
              <p:cNvPr id="16" name="Picture 15">
                <a:extLst>
                  <a:ext uri="{FF2B5EF4-FFF2-40B4-BE49-F238E27FC236}">
                    <a16:creationId xmlns:a16="http://schemas.microsoft.com/office/drawing/2014/main" id="{48F6C73F-9AFE-4888-AB05-02495A971130}"/>
                  </a:ext>
                </a:extLst>
              </p:cNvPr>
              <p:cNvPicPr>
                <a:picLocks noChangeAspect="1"/>
              </p:cNvPicPr>
              <p:nvPr/>
            </p:nvPicPr>
            <p:blipFill rotWithShape="1">
              <a:blip r:embed="rId3"/>
              <a:srcRect l="82405" t="29778" b="19219"/>
              <a:stretch/>
            </p:blipFill>
            <p:spPr>
              <a:xfrm>
                <a:off x="5182069" y="2600479"/>
                <a:ext cx="1816719" cy="1793346"/>
              </a:xfrm>
              <a:prstGeom prst="rect">
                <a:avLst/>
              </a:prstGeom>
            </p:spPr>
          </p:pic>
          <p:pic>
            <p:nvPicPr>
              <p:cNvPr id="17" name="Picture 16">
                <a:extLst>
                  <a:ext uri="{FF2B5EF4-FFF2-40B4-BE49-F238E27FC236}">
                    <a16:creationId xmlns:a16="http://schemas.microsoft.com/office/drawing/2014/main" id="{710564AE-0AC1-4BB6-B888-915C617A1882}"/>
                  </a:ext>
                </a:extLst>
              </p:cNvPr>
              <p:cNvPicPr>
                <a:picLocks noChangeAspect="1"/>
              </p:cNvPicPr>
              <p:nvPr/>
            </p:nvPicPr>
            <p:blipFill rotWithShape="1">
              <a:blip r:embed="rId3"/>
              <a:srcRect l="24840" t="84072" r="22283" b="1570"/>
              <a:stretch/>
            </p:blipFill>
            <p:spPr>
              <a:xfrm>
                <a:off x="3837481" y="4306364"/>
                <a:ext cx="4756729" cy="439838"/>
              </a:xfrm>
              <a:prstGeom prst="rect">
                <a:avLst/>
              </a:prstGeom>
            </p:spPr>
          </p:pic>
        </p:grpSp>
      </p:grpSp>
    </p:spTree>
    <p:extLst>
      <p:ext uri="{BB962C8B-B14F-4D97-AF65-F5344CB8AC3E}">
        <p14:creationId xmlns:p14="http://schemas.microsoft.com/office/powerpoint/2010/main" val="2186042835"/>
      </p:ext>
    </p:extLst>
  </p:cSld>
  <p:clrMapOvr>
    <a:masterClrMapping/>
  </p:clrMapOvr>
  <p:transition spd="slow" advClick="0" advTm="2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4000"/>
                                        <p:tgtEl>
                                          <p:spTgt spid="13"/>
                                        </p:tgtEl>
                                      </p:cBhvr>
                                    </p:animEffect>
                                    <p:anim calcmode="lin" valueType="num">
                                      <p:cBhvr>
                                        <p:cTn id="8" dur="4000" fill="hold"/>
                                        <p:tgtEl>
                                          <p:spTgt spid="13"/>
                                        </p:tgtEl>
                                        <p:attrNameLst>
                                          <p:attrName>ppt_x</p:attrName>
                                        </p:attrNameLst>
                                      </p:cBhvr>
                                      <p:tavLst>
                                        <p:tav tm="0">
                                          <p:val>
                                            <p:strVal val="#ppt_x"/>
                                          </p:val>
                                        </p:tav>
                                        <p:tav tm="100000">
                                          <p:val>
                                            <p:strVal val="#ppt_x"/>
                                          </p:val>
                                        </p:tav>
                                      </p:tavLst>
                                    </p:anim>
                                    <p:anim calcmode="lin" valueType="num">
                                      <p:cBhvr>
                                        <p:cTn id="9" dur="4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9000" b="-9000"/>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42B8EBB-F744-4A4B-9BD6-4D054CC47F28}"/>
              </a:ext>
            </a:extLst>
          </p:cNvPr>
          <p:cNvGrpSpPr/>
          <p:nvPr/>
        </p:nvGrpSpPr>
        <p:grpSpPr>
          <a:xfrm>
            <a:off x="3376529" y="631399"/>
            <a:ext cx="6661987" cy="3103763"/>
            <a:chOff x="3940422" y="565411"/>
            <a:chExt cx="6661987" cy="3103763"/>
          </a:xfrm>
        </p:grpSpPr>
        <p:sp>
          <p:nvSpPr>
            <p:cNvPr id="4" name="Oval Callout 3">
              <a:extLst>
                <a:ext uri="{FF2B5EF4-FFF2-40B4-BE49-F238E27FC236}">
                  <a16:creationId xmlns:a16="http://schemas.microsoft.com/office/drawing/2014/main" id="{68BD11B9-93DF-463B-AF13-620B1C761DDB}"/>
                </a:ext>
              </a:extLst>
            </p:cNvPr>
            <p:cNvSpPr/>
            <p:nvPr/>
          </p:nvSpPr>
          <p:spPr>
            <a:xfrm>
              <a:off x="3940422" y="565411"/>
              <a:ext cx="6661987" cy="3103763"/>
            </a:xfrm>
            <a:prstGeom prst="wedgeEllipseCallout">
              <a:avLst>
                <a:gd name="adj1" fmla="val -74669"/>
                <a:gd name="adj2" fmla="val 412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A2B3859-2D3F-4515-93FE-4AEA4C353604}"/>
                </a:ext>
              </a:extLst>
            </p:cNvPr>
            <p:cNvSpPr/>
            <p:nvPr/>
          </p:nvSpPr>
          <p:spPr>
            <a:xfrm>
              <a:off x="4684471" y="1083092"/>
              <a:ext cx="5301207" cy="1956946"/>
            </a:xfrm>
            <a:prstGeom prst="rect">
              <a:avLst/>
            </a:prstGeom>
          </p:spPr>
          <p:txBody>
            <a:bodyPr wrap="square">
              <a:spAutoFit/>
            </a:bodyPr>
            <a:lstStyle/>
            <a:p>
              <a:pPr marR="0" lvl="0">
                <a:lnSpc>
                  <a:spcPct val="107000"/>
                </a:lnSpc>
                <a:spcBef>
                  <a:spcPts val="0"/>
                </a:spcBef>
                <a:spcAft>
                  <a:spcPts val="800"/>
                </a:spcAft>
              </a:pPr>
              <a:r>
                <a:rPr lang="en-US" dirty="0">
                  <a:latin typeface="Comic Sans MS" panose="030F0702030302020204" pitchFamily="66" charset="0"/>
                  <a:ea typeface="Calibri" panose="020F0502020204030204" pitchFamily="34" charset="0"/>
                  <a:cs typeface="Times New Roman" panose="02020603050405020304" pitchFamily="18" charset="0"/>
                </a:rPr>
                <a:t>El Camino also checks if we complete 30 units or more during our college first year. </a:t>
              </a:r>
            </a:p>
            <a:p>
              <a:pPr>
                <a:lnSpc>
                  <a:spcPct val="107000"/>
                </a:lnSpc>
                <a:spcAft>
                  <a:spcPts val="800"/>
                </a:spcAft>
              </a:pPr>
              <a:r>
                <a:rPr lang="en-US" dirty="0">
                  <a:latin typeface="Comic Sans MS" panose="030F0702030302020204" pitchFamily="66" charset="0"/>
                </a:rPr>
                <a:t>Similar to completing transfer-level English and Math courses during the first year, completing 30 or more units in year </a:t>
              </a:r>
              <a:r>
                <a:rPr lang="en-US" dirty="0" smtClean="0">
                  <a:latin typeface="Comic Sans MS" panose="030F0702030302020204" pitchFamily="66" charset="0"/>
                </a:rPr>
                <a:t>one </a:t>
              </a:r>
              <a:r>
                <a:rPr lang="en-US" dirty="0">
                  <a:latin typeface="Comic Sans MS" panose="030F0702030302020204" pitchFamily="66" charset="0"/>
                </a:rPr>
                <a:t>predicts success in College over a longer term.   </a:t>
              </a:r>
            </a:p>
          </p:txBody>
        </p:sp>
      </p:gr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50627" y="2848822"/>
            <a:ext cx="1364776" cy="4009178"/>
          </a:xfrm>
          <a:prstGeom prst="rect">
            <a:avLst/>
          </a:prstGeom>
        </p:spPr>
      </p:pic>
    </p:spTree>
    <p:extLst>
      <p:ext uri="{BB962C8B-B14F-4D97-AF65-F5344CB8AC3E}">
        <p14:creationId xmlns:p14="http://schemas.microsoft.com/office/powerpoint/2010/main" val="1137724623"/>
      </p:ext>
    </p:extLst>
  </p:cSld>
  <p:clrMapOvr>
    <a:masterClrMapping/>
  </p:clrMapOvr>
  <mc:AlternateContent xmlns:mc="http://schemas.openxmlformats.org/markup-compatibility/2006" xmlns:p14="http://schemas.microsoft.com/office/powerpoint/2010/main">
    <mc:Choice Requires="p14">
      <p:transition p14:dur="10" advClick="0" advTm="17000"/>
    </mc:Choice>
    <mc:Fallback xmlns="">
      <p:transition advClick="0"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D7A72D-FE59-45DF-831D-DE68A2B144DF}"/>
              </a:ext>
            </a:extLst>
          </p:cNvPr>
          <p:cNvSpPr/>
          <p:nvPr/>
        </p:nvSpPr>
        <p:spPr>
          <a:xfrm>
            <a:off x="426675" y="332308"/>
            <a:ext cx="11338649" cy="1938992"/>
          </a:xfrm>
          <a:prstGeom prst="rect">
            <a:avLst/>
          </a:prstGeom>
          <a:solidFill>
            <a:srgbClr val="FFFFFF">
              <a:alpha val="69804"/>
            </a:srgbClr>
          </a:solidFill>
        </p:spPr>
        <p:txBody>
          <a:bodyPr wrap="square">
            <a:spAutoFit/>
          </a:bodyPr>
          <a:lstStyle/>
          <a:p>
            <a:pPr algn="r"/>
            <a:r>
              <a:rPr lang="en-US" sz="4000" dirty="0">
                <a:ln w="0"/>
                <a:effectLst>
                  <a:outerShdw blurRad="38100" dist="19050" dir="2700000" algn="tl" rotWithShape="0">
                    <a:schemeClr val="dk1">
                      <a:alpha val="40000"/>
                    </a:schemeClr>
                  </a:outerShdw>
                </a:effectLst>
                <a:latin typeface="Consolas" panose="020B0609020204030204" pitchFamily="49" charset="0"/>
              </a:rPr>
              <a:t>What Percentage of Students Completed 30 Units or More during Their First Year?</a:t>
            </a:r>
          </a:p>
        </p:txBody>
      </p:sp>
      <p:sp>
        <p:nvSpPr>
          <p:cNvPr id="4" name="TextBox 3">
            <a:extLst>
              <a:ext uri="{FF2B5EF4-FFF2-40B4-BE49-F238E27FC236}">
                <a16:creationId xmlns:a16="http://schemas.microsoft.com/office/drawing/2014/main" id="{B8A34732-0171-4A36-878A-7DC505D21890}"/>
              </a:ext>
            </a:extLst>
          </p:cNvPr>
          <p:cNvSpPr txBox="1"/>
          <p:nvPr/>
        </p:nvSpPr>
        <p:spPr>
          <a:xfrm>
            <a:off x="426675" y="2770818"/>
            <a:ext cx="11338649" cy="2785378"/>
          </a:xfrm>
          <a:prstGeom prst="rect">
            <a:avLst/>
          </a:prstGeom>
          <a:solidFill>
            <a:srgbClr val="FFFFFF">
              <a:alpha val="80000"/>
            </a:srgbClr>
          </a:solidFill>
        </p:spPr>
        <p:txBody>
          <a:bodyPr wrap="square" rtlCol="0">
            <a:spAutoFit/>
          </a:bodyPr>
          <a:lstStyle/>
          <a:p>
            <a:pPr marL="342900" indent="-342900">
              <a:buFont typeface="Arial" panose="020B0604020202020204" pitchFamily="34" charset="0"/>
              <a:buChar char="•"/>
            </a:pPr>
            <a:r>
              <a:rPr lang="en-US" sz="3500" dirty="0">
                <a:latin typeface="Consolas" panose="020B0609020204030204" pitchFamily="49" charset="0"/>
                <a:ea typeface="Calibri" panose="020F0502020204030204" pitchFamily="34" charset="0"/>
                <a:cs typeface="Calibri" panose="020F0502020204030204" pitchFamily="34" charset="0"/>
              </a:rPr>
              <a:t>As in 2019-20, in 2020-21, 6% of all students at El Camino completed 30 units or more during their first year.</a:t>
            </a:r>
          </a:p>
          <a:p>
            <a:pPr marL="342900" indent="-342900">
              <a:buFont typeface="Arial" panose="020B0604020202020204" pitchFamily="34" charset="0"/>
              <a:buChar char="•"/>
            </a:pPr>
            <a:r>
              <a:rPr lang="en-US" sz="3500" dirty="0">
                <a:latin typeface="Consolas" panose="020B0609020204030204" pitchFamily="49" charset="0"/>
                <a:cs typeface="Calibri" panose="020F0502020204030204" pitchFamily="34" charset="0"/>
              </a:rPr>
              <a:t>The College almost reached its 2020-21 goal of 7%.</a:t>
            </a:r>
            <a:endParaRPr lang="en-US" sz="3500" dirty="0"/>
          </a:p>
        </p:txBody>
      </p:sp>
      <p:sp>
        <p:nvSpPr>
          <p:cNvPr id="5" name="TextBox 4">
            <a:extLst>
              <a:ext uri="{FF2B5EF4-FFF2-40B4-BE49-F238E27FC236}">
                <a16:creationId xmlns:a16="http://schemas.microsoft.com/office/drawing/2014/main" id="{A27D7A19-3212-4121-995F-B95E03E8963E}"/>
              </a:ext>
            </a:extLst>
          </p:cNvPr>
          <p:cNvSpPr txBox="1"/>
          <p:nvPr/>
        </p:nvSpPr>
        <p:spPr>
          <a:xfrm>
            <a:off x="7816348" y="6255416"/>
            <a:ext cx="4263412" cy="607154"/>
          </a:xfrm>
          <a:prstGeom prst="rect">
            <a:avLst/>
          </a:prstGeom>
          <a:noFill/>
        </p:spPr>
        <p:txBody>
          <a:bodyPr wrap="square" rtlCol="0">
            <a:spAutoFit/>
          </a:bodyPr>
          <a:lstStyle/>
          <a:p>
            <a:pPr>
              <a:lnSpc>
                <a:spcPts val="2000"/>
              </a:lnSpc>
            </a:pPr>
            <a:r>
              <a:rPr lang="en-US" sz="2000" dirty="0">
                <a:ln w="0"/>
                <a:solidFill>
                  <a:srgbClr val="003399"/>
                </a:solidFill>
                <a:effectLst>
                  <a:outerShdw blurRad="38100" dist="19050" dir="2700000" algn="tl" rotWithShape="0">
                    <a:schemeClr val="dk1">
                      <a:alpha val="40000"/>
                    </a:schemeClr>
                  </a:outerShdw>
                </a:effectLst>
                <a:latin typeface="Consolas" panose="020B0609020204030204" pitchFamily="49" charset="0"/>
              </a:rPr>
              <a:t>2020-2021 Data</a:t>
            </a:r>
          </a:p>
          <a:p>
            <a:pPr>
              <a:lnSpc>
                <a:spcPts val="2000"/>
              </a:lnSpc>
            </a:pPr>
            <a:r>
              <a:rPr lang="en-US" sz="2000" dirty="0">
                <a:ln w="0"/>
                <a:solidFill>
                  <a:srgbClr val="003399"/>
                </a:solidFill>
                <a:effectLst>
                  <a:outerShdw blurRad="38100" dist="19050" dir="2700000" algn="tl" rotWithShape="0">
                    <a:schemeClr val="dk1">
                      <a:alpha val="40000"/>
                    </a:schemeClr>
                  </a:outerShdw>
                </a:effectLst>
                <a:latin typeface="Consolas" panose="020B0609020204030204" pitchFamily="49" charset="0"/>
              </a:rPr>
              <a:t>CCC Student Success Metrics </a:t>
            </a:r>
          </a:p>
        </p:txBody>
      </p:sp>
    </p:spTree>
    <p:extLst>
      <p:ext uri="{BB962C8B-B14F-4D97-AF65-F5344CB8AC3E}">
        <p14:creationId xmlns:p14="http://schemas.microsoft.com/office/powerpoint/2010/main" val="1075875075"/>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4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9000" b="-9000"/>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42B8EBB-F744-4A4B-9BD6-4D054CC47F28}"/>
              </a:ext>
            </a:extLst>
          </p:cNvPr>
          <p:cNvGrpSpPr/>
          <p:nvPr/>
        </p:nvGrpSpPr>
        <p:grpSpPr>
          <a:xfrm>
            <a:off x="3940422" y="565411"/>
            <a:ext cx="6661987" cy="3103763"/>
            <a:chOff x="3940422" y="565411"/>
            <a:chExt cx="6661987" cy="3103763"/>
          </a:xfrm>
        </p:grpSpPr>
        <p:sp>
          <p:nvSpPr>
            <p:cNvPr id="4" name="Oval Callout 3">
              <a:extLst>
                <a:ext uri="{FF2B5EF4-FFF2-40B4-BE49-F238E27FC236}">
                  <a16:creationId xmlns:a16="http://schemas.microsoft.com/office/drawing/2014/main" id="{68BD11B9-93DF-463B-AF13-620B1C761DDB}"/>
                </a:ext>
              </a:extLst>
            </p:cNvPr>
            <p:cNvSpPr/>
            <p:nvPr/>
          </p:nvSpPr>
          <p:spPr>
            <a:xfrm>
              <a:off x="3940422" y="565411"/>
              <a:ext cx="6661987" cy="3103763"/>
            </a:xfrm>
            <a:prstGeom prst="wedgeEllipseCallout">
              <a:avLst>
                <a:gd name="adj1" fmla="val -71801"/>
                <a:gd name="adj2" fmla="val 4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A2B3859-2D3F-4515-93FE-4AEA4C353604}"/>
                </a:ext>
              </a:extLst>
            </p:cNvPr>
            <p:cNvSpPr/>
            <p:nvPr/>
          </p:nvSpPr>
          <p:spPr>
            <a:xfrm>
              <a:off x="4791917" y="1190115"/>
              <a:ext cx="5301207" cy="1854354"/>
            </a:xfrm>
            <a:prstGeom prst="rect">
              <a:avLst/>
            </a:prstGeom>
          </p:spPr>
          <p:txBody>
            <a:bodyPr wrap="square">
              <a:spAutoFit/>
            </a:bodyPr>
            <a:lstStyle/>
            <a:p>
              <a:pPr marR="0" lvl="0">
                <a:lnSpc>
                  <a:spcPct val="107000"/>
                </a:lnSpc>
                <a:spcBef>
                  <a:spcPts val="0"/>
                </a:spcBef>
                <a:spcAft>
                  <a:spcPts val="800"/>
                </a:spcAft>
              </a:pPr>
              <a:r>
                <a:rPr lang="en-US" dirty="0">
                  <a:latin typeface="Comic Sans MS" panose="030F0702030302020204" pitchFamily="66" charset="0"/>
                  <a:cs typeface="Times New Roman" panose="02020603050405020304" pitchFamily="18" charset="0"/>
                </a:rPr>
                <a:t>Black and African American students, first generation students, and students with disabilities experience a disproportional impact in completing 30 units or more compared to all other students at the College. Let us check some more details about them. </a:t>
              </a:r>
              <a:endParaRPr lang="en-US" dirty="0">
                <a:latin typeface="Comic Sans MS" panose="030F0702030302020204" pitchFamily="66" charset="0"/>
              </a:endParaRPr>
            </a:p>
          </p:txBody>
        </p:sp>
      </p:grpSp>
      <p:pic>
        <p:nvPicPr>
          <p:cNvPr id="8" name="Picture 7">
            <a:extLst>
              <a:ext uri="{FF2B5EF4-FFF2-40B4-BE49-F238E27FC236}">
                <a16:creationId xmlns:a16="http://schemas.microsoft.com/office/drawing/2014/main" id="{059CA2CF-BF57-49B1-AB6E-1F0E731DB2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71738" y="2941162"/>
            <a:ext cx="1327655" cy="3900131"/>
          </a:xfrm>
          <a:prstGeom prst="rect">
            <a:avLst/>
          </a:prstGeom>
        </p:spPr>
      </p:pic>
    </p:spTree>
    <p:extLst>
      <p:ext uri="{BB962C8B-B14F-4D97-AF65-F5344CB8AC3E}">
        <p14:creationId xmlns:p14="http://schemas.microsoft.com/office/powerpoint/2010/main" val="1065240657"/>
      </p:ext>
    </p:extLst>
  </p:cSld>
  <p:clrMapOvr>
    <a:masterClrMapping/>
  </p:clrMapOvr>
  <mc:AlternateContent xmlns:mc="http://schemas.openxmlformats.org/markup-compatibility/2006" xmlns:p14="http://schemas.microsoft.com/office/powerpoint/2010/main">
    <mc:Choice Requires="p14">
      <p:transition p14:dur="10" advClick="0" advTm="16500"/>
    </mc:Choice>
    <mc:Fallback xmlns="">
      <p:transition advClick="0" advTm="16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D7A72D-FE59-45DF-831D-DE68A2B144DF}"/>
              </a:ext>
            </a:extLst>
          </p:cNvPr>
          <p:cNvSpPr/>
          <p:nvPr/>
        </p:nvSpPr>
        <p:spPr>
          <a:xfrm>
            <a:off x="386499" y="150645"/>
            <a:ext cx="11324733" cy="1938992"/>
          </a:xfrm>
          <a:prstGeom prst="rect">
            <a:avLst/>
          </a:prstGeom>
          <a:solidFill>
            <a:srgbClr val="FFFFFF">
              <a:alpha val="69804"/>
            </a:srgbClr>
          </a:solidFill>
        </p:spPr>
        <p:txBody>
          <a:bodyPr wrap="square">
            <a:spAutoFit/>
          </a:bodyPr>
          <a:lstStyle/>
          <a:p>
            <a:pPr algn="r"/>
            <a:r>
              <a:rPr lang="en-US" sz="4000" dirty="0">
                <a:ln w="0"/>
                <a:effectLst>
                  <a:outerShdw blurRad="38100" dist="19050" dir="2700000" algn="tl" rotWithShape="0">
                    <a:schemeClr val="dk1">
                      <a:alpha val="40000"/>
                    </a:schemeClr>
                  </a:outerShdw>
                </a:effectLst>
                <a:latin typeface="Consolas" panose="020B0609020204030204" pitchFamily="49" charset="0"/>
              </a:rPr>
              <a:t>What Percentage of Students Completed 30 Units or More during Their First Year?</a:t>
            </a:r>
          </a:p>
        </p:txBody>
      </p:sp>
      <p:sp>
        <p:nvSpPr>
          <p:cNvPr id="8" name="TextBox 7">
            <a:extLst>
              <a:ext uri="{FF2B5EF4-FFF2-40B4-BE49-F238E27FC236}">
                <a16:creationId xmlns:a16="http://schemas.microsoft.com/office/drawing/2014/main" id="{34699AC4-CBE3-4C7E-9D5A-10D6AC63D736}"/>
              </a:ext>
            </a:extLst>
          </p:cNvPr>
          <p:cNvSpPr txBox="1"/>
          <p:nvPr/>
        </p:nvSpPr>
        <p:spPr>
          <a:xfrm>
            <a:off x="7816348" y="6255416"/>
            <a:ext cx="4263412" cy="607154"/>
          </a:xfrm>
          <a:prstGeom prst="rect">
            <a:avLst/>
          </a:prstGeom>
          <a:noFill/>
        </p:spPr>
        <p:txBody>
          <a:bodyPr wrap="square" rtlCol="0">
            <a:spAutoFit/>
          </a:bodyPr>
          <a:lstStyle/>
          <a:p>
            <a:pPr algn="r">
              <a:lnSpc>
                <a:spcPts val="2000"/>
              </a:lnSpc>
            </a:pPr>
            <a:r>
              <a:rPr lang="en-US" sz="2000" dirty="0">
                <a:ln w="0"/>
                <a:solidFill>
                  <a:srgbClr val="003399"/>
                </a:solidFill>
                <a:effectLst>
                  <a:outerShdw blurRad="38100" dist="19050" dir="2700000" algn="tl" rotWithShape="0">
                    <a:schemeClr val="dk1">
                      <a:alpha val="40000"/>
                    </a:schemeClr>
                  </a:outerShdw>
                </a:effectLst>
                <a:latin typeface="Consolas" panose="020B0609020204030204" pitchFamily="49" charset="0"/>
              </a:rPr>
              <a:t>2020-2021 Data</a:t>
            </a:r>
          </a:p>
          <a:p>
            <a:pPr algn="r">
              <a:lnSpc>
                <a:spcPts val="2000"/>
              </a:lnSpc>
            </a:pPr>
            <a:r>
              <a:rPr lang="en-US" sz="2000" dirty="0">
                <a:ln w="0"/>
                <a:solidFill>
                  <a:srgbClr val="003399"/>
                </a:solidFill>
                <a:effectLst>
                  <a:outerShdw blurRad="38100" dist="19050" dir="2700000" algn="tl" rotWithShape="0">
                    <a:schemeClr val="dk1">
                      <a:alpha val="40000"/>
                    </a:schemeClr>
                  </a:outerShdw>
                </a:effectLst>
                <a:latin typeface="Consolas" panose="020B0609020204030204" pitchFamily="49" charset="0"/>
              </a:rPr>
              <a:t>CCC Student Success Metrics </a:t>
            </a:r>
          </a:p>
        </p:txBody>
      </p:sp>
      <p:grpSp>
        <p:nvGrpSpPr>
          <p:cNvPr id="3" name="Group 2"/>
          <p:cNvGrpSpPr/>
          <p:nvPr/>
        </p:nvGrpSpPr>
        <p:grpSpPr>
          <a:xfrm>
            <a:off x="386499" y="2519990"/>
            <a:ext cx="11324733" cy="3477875"/>
            <a:chOff x="386499" y="2519990"/>
            <a:chExt cx="11324733" cy="3477875"/>
          </a:xfrm>
        </p:grpSpPr>
        <p:sp>
          <p:nvSpPr>
            <p:cNvPr id="5" name="TextBox 4">
              <a:extLst>
                <a:ext uri="{FF2B5EF4-FFF2-40B4-BE49-F238E27FC236}">
                  <a16:creationId xmlns:a16="http://schemas.microsoft.com/office/drawing/2014/main" id="{AA126022-5662-4844-894F-049421F16024}"/>
                </a:ext>
              </a:extLst>
            </p:cNvPr>
            <p:cNvSpPr txBox="1"/>
            <p:nvPr/>
          </p:nvSpPr>
          <p:spPr>
            <a:xfrm>
              <a:off x="5561813" y="2519990"/>
              <a:ext cx="6149419" cy="3477875"/>
            </a:xfrm>
            <a:prstGeom prst="rect">
              <a:avLst/>
            </a:prstGeom>
            <a:solidFill>
              <a:srgbClr val="FFFFFF">
                <a:alpha val="80000"/>
              </a:srgbClr>
            </a:solidFill>
          </p:spPr>
          <p:txBody>
            <a:bodyPr wrap="square" rtlCol="0">
              <a:spAutoFit/>
            </a:bodyPr>
            <a:lstStyle/>
            <a:p>
              <a:pPr marL="342900" indent="-342900">
                <a:buFont typeface="Arial" panose="020B0604020202020204" pitchFamily="34" charset="0"/>
                <a:buChar char="•"/>
              </a:pPr>
              <a:r>
                <a:rPr lang="en-US" sz="2200" dirty="0">
                  <a:latin typeface="Consolas" panose="020B0609020204030204" pitchFamily="49" charset="0"/>
                  <a:ea typeface="Calibri" panose="020F0502020204030204" pitchFamily="34" charset="0"/>
                  <a:cs typeface="Calibri" panose="020F0502020204030204" pitchFamily="34" charset="0"/>
                </a:rPr>
                <a:t>In 2020-21, the percentage of Black/African American and first generation students completing 30 units or more during their first year was the same as in 2019-20.</a:t>
              </a:r>
            </a:p>
            <a:p>
              <a:pPr marL="342900" indent="-342900">
                <a:buFont typeface="Arial" panose="020B0604020202020204" pitchFamily="34" charset="0"/>
                <a:buChar char="•"/>
              </a:pPr>
              <a:r>
                <a:rPr lang="en-US" sz="2200" dirty="0">
                  <a:latin typeface="Consolas" panose="020B0609020204030204" pitchFamily="49" charset="0"/>
                  <a:cs typeface="Calibri" panose="020F0502020204030204" pitchFamily="34" charset="0"/>
                </a:rPr>
                <a:t>The College continues working to reach its 2020-21 goal of 5% for these two groups of students.</a:t>
              </a:r>
            </a:p>
            <a:p>
              <a:pPr marL="342900" indent="-342900">
                <a:buFont typeface="Arial" panose="020B0604020202020204" pitchFamily="34" charset="0"/>
                <a:buChar char="•"/>
              </a:pPr>
              <a:r>
                <a:rPr lang="en-US" sz="2200" dirty="0">
                  <a:latin typeface="Consolas" panose="020B0609020204030204" pitchFamily="49" charset="0"/>
                  <a:cs typeface="Calibri" panose="020F0502020204030204" pitchFamily="34" charset="0"/>
                </a:rPr>
                <a:t>Students with disabilities did reach the 5% goal for 2020-21.</a:t>
              </a:r>
              <a:endParaRPr lang="en-US" sz="2200" dirty="0"/>
            </a:p>
          </p:txBody>
        </p:sp>
        <p:grpSp>
          <p:nvGrpSpPr>
            <p:cNvPr id="10" name="Group 9">
              <a:extLst>
                <a:ext uri="{FF2B5EF4-FFF2-40B4-BE49-F238E27FC236}">
                  <a16:creationId xmlns:a16="http://schemas.microsoft.com/office/drawing/2014/main" id="{C604993E-E71B-4600-9C7D-8649FA7ED775}"/>
                </a:ext>
              </a:extLst>
            </p:cNvPr>
            <p:cNvGrpSpPr/>
            <p:nvPr/>
          </p:nvGrpSpPr>
          <p:grpSpPr>
            <a:xfrm>
              <a:off x="386499" y="2519990"/>
              <a:ext cx="4754942" cy="1860847"/>
              <a:chOff x="386499" y="2519990"/>
              <a:chExt cx="4754942" cy="1860847"/>
            </a:xfrm>
          </p:grpSpPr>
          <p:pic>
            <p:nvPicPr>
              <p:cNvPr id="4" name="Picture 3">
                <a:extLst>
                  <a:ext uri="{FF2B5EF4-FFF2-40B4-BE49-F238E27FC236}">
                    <a16:creationId xmlns:a16="http://schemas.microsoft.com/office/drawing/2014/main" id="{73D8159E-366D-4AF6-91D3-6CFD2B69E18D}"/>
                  </a:ext>
                </a:extLst>
              </p:cNvPr>
              <p:cNvPicPr>
                <a:picLocks noChangeAspect="1"/>
              </p:cNvPicPr>
              <p:nvPr/>
            </p:nvPicPr>
            <p:blipFill rotWithShape="1">
              <a:blip r:embed="rId3"/>
              <a:srcRect l="10788" t="82434" r="11348" b="1584"/>
              <a:stretch/>
            </p:blipFill>
            <p:spPr>
              <a:xfrm>
                <a:off x="386499" y="4037683"/>
                <a:ext cx="4754942" cy="343154"/>
              </a:xfrm>
              <a:prstGeom prst="rect">
                <a:avLst/>
              </a:prstGeom>
            </p:spPr>
          </p:pic>
          <p:pic>
            <p:nvPicPr>
              <p:cNvPr id="9" name="Picture 8">
                <a:extLst>
                  <a:ext uri="{FF2B5EF4-FFF2-40B4-BE49-F238E27FC236}">
                    <a16:creationId xmlns:a16="http://schemas.microsoft.com/office/drawing/2014/main" id="{367BBD05-334F-418B-8195-479C655FF6AA}"/>
                  </a:ext>
                </a:extLst>
              </p:cNvPr>
              <p:cNvPicPr>
                <a:picLocks noChangeAspect="1"/>
              </p:cNvPicPr>
              <p:nvPr/>
            </p:nvPicPr>
            <p:blipFill>
              <a:blip r:embed="rId4"/>
              <a:stretch>
                <a:fillRect/>
              </a:stretch>
            </p:blipFill>
            <p:spPr>
              <a:xfrm>
                <a:off x="386499" y="2519990"/>
                <a:ext cx="4754942" cy="1522464"/>
              </a:xfrm>
              <a:prstGeom prst="rect">
                <a:avLst/>
              </a:prstGeom>
            </p:spPr>
          </p:pic>
        </p:grpSp>
      </p:grpSp>
    </p:spTree>
    <p:extLst>
      <p:ext uri="{BB962C8B-B14F-4D97-AF65-F5344CB8AC3E}">
        <p14:creationId xmlns:p14="http://schemas.microsoft.com/office/powerpoint/2010/main" val="405074738"/>
      </p:ext>
    </p:extLst>
  </p:cSld>
  <p:clrMapOvr>
    <a:masterClrMapping/>
  </p:clrMapOvr>
  <mc:AlternateContent xmlns:mc="http://schemas.openxmlformats.org/markup-compatibility/2006" xmlns:p14="http://schemas.microsoft.com/office/powerpoint/2010/main">
    <mc:Choice Requires="p14">
      <p:transition p14:dur="10" advClick="0" advTm="24000"/>
    </mc:Choice>
    <mc:Fallback xmlns="">
      <p:transition advClick="0" advTm="2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E32834E-5AD2-403A-A44D-B18D58F30C50}"/>
              </a:ext>
            </a:extLst>
          </p:cNvPr>
          <p:cNvGrpSpPr/>
          <p:nvPr/>
        </p:nvGrpSpPr>
        <p:grpSpPr>
          <a:xfrm>
            <a:off x="742949" y="354177"/>
            <a:ext cx="5248275" cy="3283546"/>
            <a:chOff x="742949" y="354177"/>
            <a:chExt cx="5248275" cy="3283546"/>
          </a:xfrm>
        </p:grpSpPr>
        <p:sp>
          <p:nvSpPr>
            <p:cNvPr id="4" name="Oval Callout 3"/>
            <p:cNvSpPr/>
            <p:nvPr/>
          </p:nvSpPr>
          <p:spPr>
            <a:xfrm>
              <a:off x="742949" y="354177"/>
              <a:ext cx="5248275" cy="3283546"/>
            </a:xfrm>
            <a:prstGeom prst="wedgeEllipseCallout">
              <a:avLst>
                <a:gd name="adj1" fmla="val 78780"/>
                <a:gd name="adj2" fmla="val 348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134063" y="1121904"/>
              <a:ext cx="4629150" cy="1854354"/>
            </a:xfrm>
            <a:prstGeom prst="rect">
              <a:avLst/>
            </a:prstGeom>
          </p:spPr>
          <p:txBody>
            <a:bodyPr wrap="square">
              <a:spAutoFit/>
            </a:bodyPr>
            <a:lstStyle/>
            <a:p>
              <a:pPr marR="0" lvl="0">
                <a:lnSpc>
                  <a:spcPct val="107000"/>
                </a:lnSpc>
                <a:spcBef>
                  <a:spcPts val="0"/>
                </a:spcBef>
                <a:spcAft>
                  <a:spcPts val="800"/>
                </a:spcAft>
              </a:pPr>
              <a:r>
                <a:rPr lang="en-US" dirty="0">
                  <a:latin typeface="Comic Sans MS" panose="030F0702030302020204" pitchFamily="66" charset="0"/>
                  <a:ea typeface="Calibri" panose="020F0502020204030204" pitchFamily="34" charset="0"/>
                  <a:cs typeface="Times New Roman" panose="02020603050405020304" pitchFamily="18" charset="0"/>
                </a:rPr>
                <a:t>Another indicator our College monitors is what percentage of students withdraw from their courses during the academic year. Working on reducing withdrawal will help us complete the coursework we enroll in.   </a:t>
              </a:r>
            </a:p>
          </p:txBody>
        </p:sp>
      </p:grpSp>
      <p:pic>
        <p:nvPicPr>
          <p:cNvPr id="9" name="Picture 8">
            <a:extLst>
              <a:ext uri="{FF2B5EF4-FFF2-40B4-BE49-F238E27FC236}">
                <a16:creationId xmlns:a16="http://schemas.microsoft.com/office/drawing/2014/main" id="{40F2D538-A8C5-4FCC-A3F4-44C67BD3F3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4939" y="2433459"/>
            <a:ext cx="1523632" cy="4424541"/>
          </a:xfrm>
          <a:prstGeom prst="rect">
            <a:avLst/>
          </a:prstGeom>
        </p:spPr>
      </p:pic>
    </p:spTree>
    <p:extLst>
      <p:ext uri="{BB962C8B-B14F-4D97-AF65-F5344CB8AC3E}">
        <p14:creationId xmlns:p14="http://schemas.microsoft.com/office/powerpoint/2010/main" val="3628771440"/>
      </p:ext>
    </p:extLst>
  </p:cSld>
  <p:clrMapOvr>
    <a:masterClrMapping/>
  </p:clrMapOvr>
  <mc:AlternateContent xmlns:mc="http://schemas.openxmlformats.org/markup-compatibility/2006" xmlns:p14="http://schemas.microsoft.com/office/powerpoint/2010/main">
    <mc:Choice Requires="p14">
      <p:transition p14:dur="10" advClick="0" advTm="13000"/>
    </mc:Choice>
    <mc:Fallback xmlns="">
      <p:transition advClick="0" advTm="1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3000" b="-3000"/>
          </a:stretch>
        </a:blipFill>
        <a:effectLst/>
      </p:bgPr>
    </p:bg>
    <p:spTree>
      <p:nvGrpSpPr>
        <p:cNvPr id="1" name=""/>
        <p:cNvGrpSpPr/>
        <p:nvPr/>
      </p:nvGrpSpPr>
      <p:grpSpPr>
        <a:xfrm>
          <a:off x="0" y="0"/>
          <a:ext cx="0" cy="0"/>
          <a:chOff x="0" y="0"/>
          <a:chExt cx="0" cy="0"/>
        </a:xfrm>
      </p:grpSpPr>
      <p:pic>
        <p:nvPicPr>
          <p:cNvPr id="2" name="Picture 1" descr="Young Schoolgirl | Free SV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0248" y="2754430"/>
            <a:ext cx="3947243" cy="4147601"/>
          </a:xfrm>
          <a:prstGeom prst="rect">
            <a:avLst/>
          </a:prstGeom>
        </p:spPr>
      </p:pic>
      <p:grpSp>
        <p:nvGrpSpPr>
          <p:cNvPr id="5" name="Group 4"/>
          <p:cNvGrpSpPr/>
          <p:nvPr/>
        </p:nvGrpSpPr>
        <p:grpSpPr>
          <a:xfrm>
            <a:off x="1079750" y="406552"/>
            <a:ext cx="7278359" cy="2177246"/>
            <a:chOff x="648633" y="2139877"/>
            <a:chExt cx="5248275" cy="3686175"/>
          </a:xfrm>
        </p:grpSpPr>
        <p:sp>
          <p:nvSpPr>
            <p:cNvPr id="4" name="Oval Callout 3"/>
            <p:cNvSpPr/>
            <p:nvPr/>
          </p:nvSpPr>
          <p:spPr>
            <a:xfrm>
              <a:off x="648633" y="2139877"/>
              <a:ext cx="5248275" cy="3686175"/>
            </a:xfrm>
            <a:prstGeom prst="wedgeEllipseCallout">
              <a:avLst>
                <a:gd name="adj1" fmla="val 9183"/>
                <a:gd name="adj2" fmla="val 868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1532249" y="2721895"/>
              <a:ext cx="3908570" cy="2665105"/>
            </a:xfrm>
            <a:prstGeom prst="rect">
              <a:avLst/>
            </a:prstGeom>
          </p:spPr>
          <p:txBody>
            <a:bodyPr wrap="square">
              <a:spAutoFit/>
            </a:bodyPr>
            <a:lstStyle/>
            <a:p>
              <a:pPr marR="0" lvl="0">
                <a:lnSpc>
                  <a:spcPct val="107000"/>
                </a:lnSpc>
                <a:spcBef>
                  <a:spcPts val="0"/>
                </a:spcBef>
                <a:spcAft>
                  <a:spcPts val="800"/>
                </a:spcAft>
              </a:pPr>
              <a:r>
                <a:rPr lang="en-US" dirty="0">
                  <a:latin typeface="Comic Sans MS" panose="030F0702030302020204" pitchFamily="66" charset="0"/>
                  <a:ea typeface="Calibri" panose="020F0502020204030204" pitchFamily="34" charset="0"/>
                  <a:cs typeface="Times New Roman" panose="02020603050405020304" pitchFamily="18" charset="0"/>
                </a:rPr>
                <a:t>Hello, we are El Camino College students and wanted to share </a:t>
              </a:r>
              <a:r>
                <a:rPr lang="en-US" dirty="0" smtClean="0">
                  <a:latin typeface="Comic Sans MS" panose="030F0702030302020204" pitchFamily="66" charset="0"/>
                  <a:ea typeface="Calibri" panose="020F0502020204030204" pitchFamily="34" charset="0"/>
                  <a:cs typeface="Times New Roman" panose="02020603050405020304" pitchFamily="18" charset="0"/>
                </a:rPr>
                <a:t>with you some </a:t>
              </a:r>
              <a:r>
                <a:rPr lang="en-US" dirty="0">
                  <a:latin typeface="Comic Sans MS" panose="030F0702030302020204" pitchFamily="66" charset="0"/>
                  <a:ea typeface="Calibri" panose="020F0502020204030204" pitchFamily="34" charset="0"/>
                  <a:cs typeface="Times New Roman" panose="02020603050405020304" pitchFamily="18" charset="0"/>
                </a:rPr>
                <a:t>information </a:t>
              </a:r>
              <a:r>
                <a:rPr lang="en-US" dirty="0" smtClean="0">
                  <a:latin typeface="Comic Sans MS" panose="030F0702030302020204" pitchFamily="66" charset="0"/>
                  <a:ea typeface="Calibri" panose="020F0502020204030204" pitchFamily="34" charset="0"/>
                  <a:cs typeface="Times New Roman" panose="02020603050405020304" pitchFamily="18" charset="0"/>
                </a:rPr>
                <a:t>about the College. This </a:t>
              </a:r>
              <a:r>
                <a:rPr lang="en-US" dirty="0">
                  <a:latin typeface="Comic Sans MS" panose="030F0702030302020204" pitchFamily="66" charset="0"/>
                  <a:ea typeface="Calibri" panose="020F0502020204030204" pitchFamily="34" charset="0"/>
                  <a:cs typeface="Times New Roman" panose="02020603050405020304" pitchFamily="18" charset="0"/>
                </a:rPr>
                <a:t>data helps us learn if we are making progress in our educational journey here at El Camino.   </a:t>
              </a:r>
            </a:p>
          </p:txBody>
        </p:sp>
      </p:gr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4477" y="2433459"/>
            <a:ext cx="1523632" cy="4424541"/>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4581" y="2896413"/>
            <a:ext cx="4193665" cy="4005618"/>
          </a:xfrm>
          <a:prstGeom prst="rect">
            <a:avLst/>
          </a:prstGeom>
        </p:spPr>
      </p:pic>
    </p:spTree>
    <p:extLst>
      <p:ext uri="{BB962C8B-B14F-4D97-AF65-F5344CB8AC3E}">
        <p14:creationId xmlns:p14="http://schemas.microsoft.com/office/powerpoint/2010/main" val="1532684858"/>
      </p:ext>
    </p:extLst>
  </p:cSld>
  <p:clrMapOvr>
    <a:masterClrMapping/>
  </p:clrMapOvr>
  <mc:AlternateContent xmlns:mc="http://schemas.openxmlformats.org/markup-compatibility/2006" xmlns:p14="http://schemas.microsoft.com/office/powerpoint/2010/main">
    <mc:Choice Requires="p14">
      <p:transition p14:dur="10" advClick="0" advTm="14000"/>
    </mc:Choice>
    <mc:Fallback xmlns="">
      <p:transition advClick="0" advTm="14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083C12-419F-43D5-B750-F46E656C9371}"/>
              </a:ext>
            </a:extLst>
          </p:cNvPr>
          <p:cNvSpPr/>
          <p:nvPr/>
        </p:nvSpPr>
        <p:spPr>
          <a:xfrm>
            <a:off x="500772" y="276021"/>
            <a:ext cx="11190454" cy="1938992"/>
          </a:xfrm>
          <a:prstGeom prst="rect">
            <a:avLst/>
          </a:prstGeom>
          <a:solidFill>
            <a:srgbClr val="FFFFFF">
              <a:alpha val="69804"/>
            </a:srgbClr>
          </a:solidFill>
        </p:spPr>
        <p:txBody>
          <a:bodyPr wrap="square">
            <a:spAutoFit/>
          </a:bodyPr>
          <a:lstStyle/>
          <a:p>
            <a:pPr algn="r"/>
            <a:r>
              <a:rPr lang="en-US" sz="4000" dirty="0">
                <a:ln w="0"/>
                <a:effectLst>
                  <a:outerShdw blurRad="38100" dist="19050" dir="2700000" algn="tl" rotWithShape="0">
                    <a:schemeClr val="dk1">
                      <a:alpha val="40000"/>
                    </a:schemeClr>
                  </a:outerShdw>
                </a:effectLst>
                <a:latin typeface="Consolas" panose="020B0609020204030204" pitchFamily="49" charset="0"/>
              </a:rPr>
              <a:t>What Percentage of Students Withdrew from One or More Courses during the Academic Year?</a:t>
            </a:r>
          </a:p>
        </p:txBody>
      </p:sp>
      <p:sp>
        <p:nvSpPr>
          <p:cNvPr id="6" name="TextBox 5">
            <a:extLst>
              <a:ext uri="{FF2B5EF4-FFF2-40B4-BE49-F238E27FC236}">
                <a16:creationId xmlns:a16="http://schemas.microsoft.com/office/drawing/2014/main" id="{F95BCC78-4693-4C25-A734-BF17F6C95DE6}"/>
              </a:ext>
            </a:extLst>
          </p:cNvPr>
          <p:cNvSpPr txBox="1"/>
          <p:nvPr/>
        </p:nvSpPr>
        <p:spPr>
          <a:xfrm>
            <a:off x="500773" y="2505725"/>
            <a:ext cx="11077332" cy="3323987"/>
          </a:xfrm>
          <a:prstGeom prst="rect">
            <a:avLst/>
          </a:prstGeom>
          <a:solidFill>
            <a:srgbClr val="FFFFFF">
              <a:alpha val="80000"/>
            </a:srgbClr>
          </a:solidFill>
        </p:spPr>
        <p:txBody>
          <a:bodyPr wrap="square" rtlCol="0">
            <a:spAutoFit/>
          </a:bodyPr>
          <a:lstStyle/>
          <a:p>
            <a:pPr marL="342900" indent="-342900">
              <a:buFont typeface="Arial" panose="020B0604020202020204" pitchFamily="34" charset="0"/>
              <a:buChar char="•"/>
            </a:pPr>
            <a:r>
              <a:rPr lang="en-US" sz="3500" dirty="0">
                <a:latin typeface="Consolas" panose="020B0609020204030204" pitchFamily="49" charset="0"/>
                <a:ea typeface="Calibri" panose="020F0502020204030204" pitchFamily="34" charset="0"/>
                <a:cs typeface="Calibri" panose="020F0502020204030204" pitchFamily="34" charset="0"/>
              </a:rPr>
              <a:t>In 2020-21, 40% of all students at El Camino withdrew from one or more courses during the academic year.</a:t>
            </a:r>
          </a:p>
          <a:p>
            <a:pPr marL="342900" indent="-342900">
              <a:buFont typeface="Arial" panose="020B0604020202020204" pitchFamily="34" charset="0"/>
              <a:buChar char="•"/>
            </a:pPr>
            <a:r>
              <a:rPr lang="en-US" sz="3500" dirty="0">
                <a:latin typeface="Consolas" panose="020B0609020204030204" pitchFamily="49" charset="0"/>
                <a:cs typeface="Calibri" panose="020F0502020204030204" pitchFamily="34" charset="0"/>
              </a:rPr>
              <a:t>The 2020-21 goal was reducing student withdrawal to 37%. The College continues working to reach this goal.</a:t>
            </a:r>
            <a:endParaRPr lang="en-US" sz="3500" dirty="0"/>
          </a:p>
        </p:txBody>
      </p:sp>
      <p:sp>
        <p:nvSpPr>
          <p:cNvPr id="5" name="TextBox 4"/>
          <p:cNvSpPr txBox="1"/>
          <p:nvPr/>
        </p:nvSpPr>
        <p:spPr>
          <a:xfrm>
            <a:off x="7667028" y="6251450"/>
            <a:ext cx="4263412" cy="607154"/>
          </a:xfrm>
          <a:prstGeom prst="rect">
            <a:avLst/>
          </a:prstGeom>
          <a:noFill/>
        </p:spPr>
        <p:txBody>
          <a:bodyPr wrap="square" rtlCol="0">
            <a:spAutoFit/>
          </a:bodyPr>
          <a:lstStyle/>
          <a:p>
            <a:pPr algn="r">
              <a:lnSpc>
                <a:spcPts val="2000"/>
              </a:lnSpc>
            </a:pPr>
            <a:r>
              <a:rPr lang="en-US" sz="2000" dirty="0">
                <a:ln w="0"/>
                <a:solidFill>
                  <a:srgbClr val="003399"/>
                </a:solidFill>
                <a:effectLst>
                  <a:outerShdw blurRad="38100" dist="19050" dir="2700000" algn="tl" rotWithShape="0">
                    <a:schemeClr val="dk1">
                      <a:alpha val="40000"/>
                    </a:schemeClr>
                  </a:outerShdw>
                </a:effectLst>
                <a:latin typeface="Consolas" panose="020B0609020204030204" pitchFamily="49" charset="0"/>
              </a:rPr>
              <a:t>2020-2021 Data</a:t>
            </a:r>
          </a:p>
          <a:p>
            <a:pPr algn="r">
              <a:lnSpc>
                <a:spcPts val="2000"/>
              </a:lnSpc>
            </a:pPr>
            <a:r>
              <a:rPr lang="en-US" sz="2000" dirty="0">
                <a:ln w="0"/>
                <a:solidFill>
                  <a:srgbClr val="003399"/>
                </a:solidFill>
                <a:effectLst>
                  <a:outerShdw blurRad="38100" dist="19050" dir="2700000" algn="tl" rotWithShape="0">
                    <a:schemeClr val="dk1">
                      <a:alpha val="40000"/>
                    </a:schemeClr>
                  </a:outerShdw>
                </a:effectLst>
                <a:latin typeface="Consolas" panose="020B0609020204030204" pitchFamily="49" charset="0"/>
              </a:rPr>
              <a:t>ECC Colleague</a:t>
            </a:r>
          </a:p>
        </p:txBody>
      </p:sp>
    </p:spTree>
    <p:extLst>
      <p:ext uri="{BB962C8B-B14F-4D97-AF65-F5344CB8AC3E}">
        <p14:creationId xmlns:p14="http://schemas.microsoft.com/office/powerpoint/2010/main" val="305307347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E32834E-5AD2-403A-A44D-B18D58F30C50}"/>
              </a:ext>
            </a:extLst>
          </p:cNvPr>
          <p:cNvGrpSpPr/>
          <p:nvPr/>
        </p:nvGrpSpPr>
        <p:grpSpPr>
          <a:xfrm>
            <a:off x="742949" y="354177"/>
            <a:ext cx="5248275" cy="3283546"/>
            <a:chOff x="742949" y="354177"/>
            <a:chExt cx="5248275" cy="3283546"/>
          </a:xfrm>
        </p:grpSpPr>
        <p:sp>
          <p:nvSpPr>
            <p:cNvPr id="4" name="Oval Callout 3"/>
            <p:cNvSpPr/>
            <p:nvPr/>
          </p:nvSpPr>
          <p:spPr>
            <a:xfrm>
              <a:off x="742949" y="354177"/>
              <a:ext cx="5248275" cy="3283546"/>
            </a:xfrm>
            <a:prstGeom prst="wedgeEllipseCallout">
              <a:avLst>
                <a:gd name="adj1" fmla="val 79114"/>
                <a:gd name="adj2" fmla="val 415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190625" y="1121904"/>
              <a:ext cx="4629150" cy="1854354"/>
            </a:xfrm>
            <a:prstGeom prst="rect">
              <a:avLst/>
            </a:prstGeom>
          </p:spPr>
          <p:txBody>
            <a:bodyPr wrap="square">
              <a:spAutoFit/>
            </a:bodyPr>
            <a:lstStyle/>
            <a:p>
              <a:pPr marR="0" lvl="0">
                <a:lnSpc>
                  <a:spcPct val="107000"/>
                </a:lnSpc>
                <a:spcBef>
                  <a:spcPts val="0"/>
                </a:spcBef>
                <a:spcAft>
                  <a:spcPts val="800"/>
                </a:spcAft>
              </a:pPr>
              <a:r>
                <a:rPr lang="en-US" dirty="0">
                  <a:latin typeface="Comic Sans MS" panose="030F0702030302020204" pitchFamily="66" charset="0"/>
                  <a:ea typeface="Calibri" panose="020F0502020204030204" pitchFamily="34" charset="0"/>
                  <a:cs typeface="Times New Roman" panose="02020603050405020304" pitchFamily="18" charset="0"/>
                </a:rPr>
                <a:t>There are multiple groups of students who experience disproportional impact when talking about withdrawing from their courses during the academic year. Let us take a closer look at these students.   </a:t>
              </a:r>
            </a:p>
          </p:txBody>
        </p:sp>
      </p:grpSp>
      <p:pic>
        <p:nvPicPr>
          <p:cNvPr id="8" name="Picture 7">
            <a:extLst>
              <a:ext uri="{FF2B5EF4-FFF2-40B4-BE49-F238E27FC236}">
                <a16:creationId xmlns:a16="http://schemas.microsoft.com/office/drawing/2014/main" id="{6F2723C0-39DE-450B-BEB1-16BDCBF5E0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844321" y="2733368"/>
            <a:ext cx="4258927" cy="4124632"/>
          </a:xfrm>
          <a:prstGeom prst="rect">
            <a:avLst/>
          </a:prstGeom>
        </p:spPr>
      </p:pic>
    </p:spTree>
    <p:extLst>
      <p:ext uri="{BB962C8B-B14F-4D97-AF65-F5344CB8AC3E}">
        <p14:creationId xmlns:p14="http://schemas.microsoft.com/office/powerpoint/2010/main" val="4103306082"/>
      </p:ext>
    </p:extLst>
  </p:cSld>
  <p:clrMapOvr>
    <a:masterClrMapping/>
  </p:clrMapOvr>
  <mc:AlternateContent xmlns:mc="http://schemas.openxmlformats.org/markup-compatibility/2006" xmlns:p14="http://schemas.microsoft.com/office/powerpoint/2010/main">
    <mc:Choice Requires="p14">
      <p:transition p14:dur="10" advClick="0" advTm="14000"/>
    </mc:Choice>
    <mc:Fallback xmlns="">
      <p:transition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083C12-419F-43D5-B750-F46E656C9371}"/>
              </a:ext>
            </a:extLst>
          </p:cNvPr>
          <p:cNvSpPr/>
          <p:nvPr/>
        </p:nvSpPr>
        <p:spPr>
          <a:xfrm>
            <a:off x="359369" y="94994"/>
            <a:ext cx="11331856" cy="1892826"/>
          </a:xfrm>
          <a:prstGeom prst="rect">
            <a:avLst/>
          </a:prstGeom>
          <a:solidFill>
            <a:srgbClr val="FFFFFF">
              <a:alpha val="69804"/>
            </a:srgbClr>
          </a:solidFill>
        </p:spPr>
        <p:txBody>
          <a:bodyPr wrap="square">
            <a:spAutoFit/>
          </a:bodyPr>
          <a:lstStyle/>
          <a:p>
            <a:pPr algn="r"/>
            <a:r>
              <a:rPr lang="en-US" sz="3900" dirty="0">
                <a:ln w="0"/>
                <a:effectLst>
                  <a:outerShdw blurRad="38100" dist="19050" dir="2700000" algn="tl" rotWithShape="0">
                    <a:schemeClr val="dk1">
                      <a:alpha val="40000"/>
                    </a:schemeClr>
                  </a:outerShdw>
                </a:effectLst>
                <a:latin typeface="Consolas" panose="020B0609020204030204" pitchFamily="49" charset="0"/>
              </a:rPr>
              <a:t>What Percentage of Students Withdrew from One or More Courses during the Academic Year?</a:t>
            </a:r>
          </a:p>
        </p:txBody>
      </p:sp>
      <p:grpSp>
        <p:nvGrpSpPr>
          <p:cNvPr id="2" name="Group 1"/>
          <p:cNvGrpSpPr/>
          <p:nvPr/>
        </p:nvGrpSpPr>
        <p:grpSpPr>
          <a:xfrm>
            <a:off x="359369" y="2448529"/>
            <a:ext cx="11331856" cy="3139321"/>
            <a:chOff x="359369" y="2448529"/>
            <a:chExt cx="11331856" cy="3139321"/>
          </a:xfrm>
        </p:grpSpPr>
        <p:sp>
          <p:nvSpPr>
            <p:cNvPr id="6" name="TextBox 5">
              <a:extLst>
                <a:ext uri="{FF2B5EF4-FFF2-40B4-BE49-F238E27FC236}">
                  <a16:creationId xmlns:a16="http://schemas.microsoft.com/office/drawing/2014/main" id="{9172E823-D8C3-42F9-B445-5FDD917152B3}"/>
                </a:ext>
              </a:extLst>
            </p:cNvPr>
            <p:cNvSpPr txBox="1"/>
            <p:nvPr/>
          </p:nvSpPr>
          <p:spPr>
            <a:xfrm>
              <a:off x="5771192" y="2448529"/>
              <a:ext cx="5920033" cy="3139321"/>
            </a:xfrm>
            <a:prstGeom prst="rect">
              <a:avLst/>
            </a:prstGeom>
            <a:solidFill>
              <a:srgbClr val="FFFFFF">
                <a:alpha val="80000"/>
              </a:srgbClr>
            </a:solidFill>
          </p:spPr>
          <p:txBody>
            <a:bodyPr wrap="square" rtlCol="0">
              <a:spAutoFit/>
            </a:bodyPr>
            <a:lstStyle/>
            <a:p>
              <a:pPr marL="342900" indent="-342900">
                <a:buFont typeface="Arial" panose="020B0604020202020204" pitchFamily="34" charset="0"/>
                <a:buChar char="•"/>
              </a:pPr>
              <a:r>
                <a:rPr lang="en-US" sz="2200" dirty="0">
                  <a:latin typeface="Consolas" panose="020B0609020204030204" pitchFamily="49" charset="0"/>
                  <a:ea typeface="Calibri" panose="020F0502020204030204" pitchFamily="34" charset="0"/>
                  <a:cs typeface="Calibri" panose="020F0502020204030204" pitchFamily="34" charset="0"/>
                </a:rPr>
                <a:t>Except for students with disabilities, the withdrawal percentage for all other groups in the chart increased in 2020-21 compared to 2019-20.</a:t>
              </a:r>
            </a:p>
            <a:p>
              <a:pPr marL="342900" indent="-342900">
                <a:buFont typeface="Arial" panose="020B0604020202020204" pitchFamily="34" charset="0"/>
                <a:buChar char="•"/>
              </a:pPr>
              <a:endParaRPr lang="en-US" sz="2200" dirty="0">
                <a:latin typeface="Consolas" panose="020B0609020204030204" pitchFamily="49"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200" dirty="0">
                  <a:latin typeface="Consolas" panose="020B0609020204030204" pitchFamily="49" charset="0"/>
                  <a:ea typeface="Calibri" panose="020F0502020204030204" pitchFamily="34" charset="0"/>
                  <a:cs typeface="Calibri" panose="020F0502020204030204" pitchFamily="34" charset="0"/>
                </a:rPr>
                <a:t>The institution continues working to reduce withdrawal and reach its 2020-21 goals.</a:t>
              </a:r>
            </a:p>
          </p:txBody>
        </p:sp>
        <p:grpSp>
          <p:nvGrpSpPr>
            <p:cNvPr id="14" name="Group 13">
              <a:extLst>
                <a:ext uri="{FF2B5EF4-FFF2-40B4-BE49-F238E27FC236}">
                  <a16:creationId xmlns:a16="http://schemas.microsoft.com/office/drawing/2014/main" id="{90BBC622-E5CF-4860-9A60-DF5A58A2CADE}"/>
                </a:ext>
              </a:extLst>
            </p:cNvPr>
            <p:cNvGrpSpPr/>
            <p:nvPr/>
          </p:nvGrpSpPr>
          <p:grpSpPr>
            <a:xfrm>
              <a:off x="359369" y="2862268"/>
              <a:ext cx="5108177" cy="2725582"/>
              <a:chOff x="500771" y="2166929"/>
              <a:chExt cx="6570139" cy="3328896"/>
            </a:xfrm>
          </p:grpSpPr>
          <p:pic>
            <p:nvPicPr>
              <p:cNvPr id="12" name="Picture 11">
                <a:extLst>
                  <a:ext uri="{FF2B5EF4-FFF2-40B4-BE49-F238E27FC236}">
                    <a16:creationId xmlns:a16="http://schemas.microsoft.com/office/drawing/2014/main" id="{A2C5651C-6C16-4743-80F1-87295C5C9FFF}"/>
                  </a:ext>
                </a:extLst>
              </p:cNvPr>
              <p:cNvPicPr>
                <a:picLocks noChangeAspect="1"/>
              </p:cNvPicPr>
              <p:nvPr/>
            </p:nvPicPr>
            <p:blipFill rotWithShape="1">
              <a:blip r:embed="rId3"/>
              <a:srcRect b="10301"/>
              <a:stretch/>
            </p:blipFill>
            <p:spPr>
              <a:xfrm>
                <a:off x="500771" y="2166929"/>
                <a:ext cx="6570139" cy="2987529"/>
              </a:xfrm>
              <a:prstGeom prst="rect">
                <a:avLst/>
              </a:prstGeom>
            </p:spPr>
          </p:pic>
          <p:pic>
            <p:nvPicPr>
              <p:cNvPr id="13" name="Picture 12">
                <a:extLst>
                  <a:ext uri="{FF2B5EF4-FFF2-40B4-BE49-F238E27FC236}">
                    <a16:creationId xmlns:a16="http://schemas.microsoft.com/office/drawing/2014/main" id="{A3FA8E14-C195-4C80-A9F6-A0F3F4FB5BDF}"/>
                  </a:ext>
                </a:extLst>
              </p:cNvPr>
              <p:cNvPicPr>
                <a:picLocks noChangeAspect="1"/>
              </p:cNvPicPr>
              <p:nvPr/>
            </p:nvPicPr>
            <p:blipFill rotWithShape="1">
              <a:blip r:embed="rId3"/>
              <a:srcRect l="5591" t="90638" r="23021" b="6"/>
              <a:stretch/>
            </p:blipFill>
            <p:spPr>
              <a:xfrm>
                <a:off x="500771" y="5137606"/>
                <a:ext cx="6570139" cy="358219"/>
              </a:xfrm>
              <a:prstGeom prst="rect">
                <a:avLst/>
              </a:prstGeom>
            </p:spPr>
          </p:pic>
        </p:grpSp>
      </p:grpSp>
      <p:sp>
        <p:nvSpPr>
          <p:cNvPr id="10" name="TextBox 9"/>
          <p:cNvSpPr txBox="1"/>
          <p:nvPr/>
        </p:nvSpPr>
        <p:spPr>
          <a:xfrm>
            <a:off x="7667028" y="6251450"/>
            <a:ext cx="4263412" cy="607154"/>
          </a:xfrm>
          <a:prstGeom prst="rect">
            <a:avLst/>
          </a:prstGeom>
          <a:noFill/>
        </p:spPr>
        <p:txBody>
          <a:bodyPr wrap="square" rtlCol="0">
            <a:spAutoFit/>
          </a:bodyPr>
          <a:lstStyle/>
          <a:p>
            <a:pPr algn="r">
              <a:lnSpc>
                <a:spcPts val="2000"/>
              </a:lnSpc>
            </a:pPr>
            <a:r>
              <a:rPr lang="en-US" sz="2000" dirty="0">
                <a:ln w="0"/>
                <a:solidFill>
                  <a:srgbClr val="003399"/>
                </a:solidFill>
                <a:effectLst>
                  <a:outerShdw blurRad="38100" dist="19050" dir="2700000" algn="tl" rotWithShape="0">
                    <a:schemeClr val="dk1">
                      <a:alpha val="40000"/>
                    </a:schemeClr>
                  </a:outerShdw>
                </a:effectLst>
                <a:latin typeface="Consolas" panose="020B0609020204030204" pitchFamily="49" charset="0"/>
              </a:rPr>
              <a:t>2020-2021 Data</a:t>
            </a:r>
          </a:p>
          <a:p>
            <a:pPr algn="r">
              <a:lnSpc>
                <a:spcPts val="2000"/>
              </a:lnSpc>
            </a:pPr>
            <a:r>
              <a:rPr lang="en-US" sz="2000" dirty="0">
                <a:ln w="0"/>
                <a:solidFill>
                  <a:srgbClr val="003399"/>
                </a:solidFill>
                <a:effectLst>
                  <a:outerShdw blurRad="38100" dist="19050" dir="2700000" algn="tl" rotWithShape="0">
                    <a:schemeClr val="dk1">
                      <a:alpha val="40000"/>
                    </a:schemeClr>
                  </a:outerShdw>
                </a:effectLst>
                <a:latin typeface="Consolas" panose="020B0609020204030204" pitchFamily="49" charset="0"/>
              </a:rPr>
              <a:t>ECC Colleague</a:t>
            </a:r>
          </a:p>
        </p:txBody>
      </p:sp>
    </p:spTree>
    <p:extLst>
      <p:ext uri="{BB962C8B-B14F-4D97-AF65-F5344CB8AC3E}">
        <p14:creationId xmlns:p14="http://schemas.microsoft.com/office/powerpoint/2010/main" val="2788706221"/>
      </p:ext>
    </p:extLst>
  </p:cSld>
  <p:clrMapOvr>
    <a:masterClrMapping/>
  </p:clrMapOvr>
  <mc:AlternateContent xmlns:mc="http://schemas.openxmlformats.org/markup-compatibility/2006" xmlns:p14="http://schemas.microsoft.com/office/powerpoint/2010/main">
    <mc:Choice Requires="p14">
      <p:transition p14:dur="10" advClick="0" advTm="23000"/>
    </mc:Choice>
    <mc:Fallback xmlns="">
      <p:transition advClick="0" advTm="2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12000" b="-12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2CAC800-4D5B-4995-A872-E704F4EBEB2E}"/>
              </a:ext>
            </a:extLst>
          </p:cNvPr>
          <p:cNvGrpSpPr/>
          <p:nvPr/>
        </p:nvGrpSpPr>
        <p:grpSpPr>
          <a:xfrm>
            <a:off x="321276" y="284472"/>
            <a:ext cx="5500367" cy="3481284"/>
            <a:chOff x="321277" y="286972"/>
            <a:chExt cx="5669948" cy="3304091"/>
          </a:xfrm>
        </p:grpSpPr>
        <p:sp>
          <p:nvSpPr>
            <p:cNvPr id="4" name="Oval Callout 3"/>
            <p:cNvSpPr/>
            <p:nvPr/>
          </p:nvSpPr>
          <p:spPr>
            <a:xfrm>
              <a:off x="321277" y="286972"/>
              <a:ext cx="5669948" cy="3304091"/>
            </a:xfrm>
            <a:prstGeom prst="wedgeEllipseCallout">
              <a:avLst>
                <a:gd name="adj1" fmla="val 79193"/>
                <a:gd name="adj2" fmla="val 381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195002" y="710841"/>
              <a:ext cx="4629150" cy="2549672"/>
            </a:xfrm>
            <a:prstGeom prst="rect">
              <a:avLst/>
            </a:prstGeom>
          </p:spPr>
          <p:txBody>
            <a:bodyPr wrap="square">
              <a:spAutoFit/>
            </a:bodyPr>
            <a:lstStyle/>
            <a:p>
              <a:pPr marR="0" lvl="0">
                <a:lnSpc>
                  <a:spcPct val="107000"/>
                </a:lnSpc>
                <a:spcBef>
                  <a:spcPts val="0"/>
                </a:spcBef>
                <a:spcAft>
                  <a:spcPts val="800"/>
                </a:spcAft>
              </a:pPr>
              <a:r>
                <a:rPr lang="en-US" dirty="0">
                  <a:latin typeface="Comic Sans MS" panose="030F0702030302020204" pitchFamily="66" charset="0"/>
                  <a:ea typeface="Calibri" panose="020F0502020204030204" pitchFamily="34" charset="0"/>
                  <a:cs typeface="Times New Roman" panose="02020603050405020304" pitchFamily="18" charset="0"/>
                </a:rPr>
                <a:t>The last leading indicator that our College monitors is the percent of students who successfully complete Career Education courses that teach employable skills. </a:t>
              </a:r>
            </a:p>
            <a:p>
              <a:pPr marR="0" lvl="0">
                <a:lnSpc>
                  <a:spcPct val="107000"/>
                </a:lnSpc>
                <a:spcBef>
                  <a:spcPts val="0"/>
                </a:spcBef>
                <a:spcAft>
                  <a:spcPts val="800"/>
                </a:spcAft>
              </a:pPr>
              <a:r>
                <a:rPr lang="en-US" dirty="0">
                  <a:latin typeface="Comic Sans MS" panose="030F0702030302020204" pitchFamily="66" charset="0"/>
                  <a:ea typeface="Calibri" panose="020F0502020204030204" pitchFamily="34" charset="0"/>
                  <a:cs typeface="Times New Roman" panose="02020603050405020304" pitchFamily="18" charset="0"/>
                </a:rPr>
                <a:t>If students succeed in these courses, it means that we’ll be well prepared for the job market. </a:t>
              </a:r>
            </a:p>
          </p:txBody>
        </p:sp>
      </p:grpSp>
      <p:pic>
        <p:nvPicPr>
          <p:cNvPr id="7" name="Picture 6">
            <a:extLst>
              <a:ext uri="{FF2B5EF4-FFF2-40B4-BE49-F238E27FC236}">
                <a16:creationId xmlns:a16="http://schemas.microsoft.com/office/drawing/2014/main" id="{094AB081-3F1C-4FBA-BFD7-6DB05E28E4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821643" y="2753033"/>
            <a:ext cx="4258927" cy="4104967"/>
          </a:xfrm>
          <a:prstGeom prst="rect">
            <a:avLst/>
          </a:prstGeom>
        </p:spPr>
      </p:pic>
    </p:spTree>
    <p:extLst>
      <p:ext uri="{BB962C8B-B14F-4D97-AF65-F5344CB8AC3E}">
        <p14:creationId xmlns:p14="http://schemas.microsoft.com/office/powerpoint/2010/main" val="1145808176"/>
      </p:ext>
    </p:extLst>
  </p:cSld>
  <p:clrMapOvr>
    <a:masterClrMapping/>
  </p:clrMapOvr>
  <mc:AlternateContent xmlns:mc="http://schemas.openxmlformats.org/markup-compatibility/2006" xmlns:p14="http://schemas.microsoft.com/office/powerpoint/2010/main">
    <mc:Choice Requires="p14">
      <p:transition p14:dur="10" advClick="0" advTm="17000"/>
    </mc:Choice>
    <mc:Fallback xmlns="">
      <p:transition advClick="0"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8000" b="-8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B8DB1A-5851-41F2-ACC8-23D599815688}"/>
              </a:ext>
            </a:extLst>
          </p:cNvPr>
          <p:cNvSpPr txBox="1"/>
          <p:nvPr/>
        </p:nvSpPr>
        <p:spPr>
          <a:xfrm>
            <a:off x="526432" y="2635477"/>
            <a:ext cx="11109701" cy="3323987"/>
          </a:xfrm>
          <a:prstGeom prst="rect">
            <a:avLst/>
          </a:prstGeom>
          <a:solidFill>
            <a:srgbClr val="FFFFFF">
              <a:alpha val="80000"/>
            </a:srgbClr>
          </a:solidFill>
        </p:spPr>
        <p:txBody>
          <a:bodyPr wrap="square" rtlCol="0">
            <a:spAutoFit/>
          </a:bodyPr>
          <a:lstStyle/>
          <a:p>
            <a:pPr marL="342900" indent="-342900">
              <a:buFont typeface="Arial" panose="020B0604020202020204" pitchFamily="34" charset="0"/>
              <a:buChar char="•"/>
            </a:pPr>
            <a:r>
              <a:rPr lang="en-US" sz="3500" dirty="0">
                <a:latin typeface="Consolas" panose="020B0609020204030204" pitchFamily="49" charset="0"/>
                <a:ea typeface="Calibri" panose="020F0502020204030204" pitchFamily="34" charset="0"/>
                <a:cs typeface="Calibri" panose="020F0502020204030204" pitchFamily="34" charset="0"/>
              </a:rPr>
              <a:t>In 2020-21, 77% of all students that attempted a career education course successfully completed that course. This means 1% less than the previous year.</a:t>
            </a:r>
          </a:p>
          <a:p>
            <a:pPr marL="342900" indent="-342900">
              <a:buFont typeface="Arial" panose="020B0604020202020204" pitchFamily="34" charset="0"/>
              <a:buChar char="•"/>
            </a:pPr>
            <a:r>
              <a:rPr lang="en-US" sz="3500" dirty="0">
                <a:latin typeface="Consolas" panose="020B0609020204030204" pitchFamily="49" charset="0"/>
                <a:cs typeface="Calibri" panose="020F0502020204030204" pitchFamily="34" charset="0"/>
              </a:rPr>
              <a:t>The College continues working to reach its 2020-21 goal of 80%.</a:t>
            </a:r>
            <a:endParaRPr lang="en-US" sz="3500" dirty="0"/>
          </a:p>
        </p:txBody>
      </p:sp>
      <p:sp>
        <p:nvSpPr>
          <p:cNvPr id="6" name="Rectangle 5">
            <a:extLst>
              <a:ext uri="{FF2B5EF4-FFF2-40B4-BE49-F238E27FC236}">
                <a16:creationId xmlns:a16="http://schemas.microsoft.com/office/drawing/2014/main" id="{BFA6244C-0C29-4434-9EB5-37655380289B}"/>
              </a:ext>
            </a:extLst>
          </p:cNvPr>
          <p:cNvSpPr/>
          <p:nvPr/>
        </p:nvSpPr>
        <p:spPr>
          <a:xfrm>
            <a:off x="471340" y="276021"/>
            <a:ext cx="11219886" cy="1938992"/>
          </a:xfrm>
          <a:prstGeom prst="rect">
            <a:avLst/>
          </a:prstGeom>
          <a:solidFill>
            <a:srgbClr val="FFFFFF">
              <a:alpha val="69804"/>
            </a:srgbClr>
          </a:solidFill>
        </p:spPr>
        <p:txBody>
          <a:bodyPr wrap="square">
            <a:spAutoFit/>
          </a:bodyPr>
          <a:lstStyle/>
          <a:p>
            <a:pPr algn="r"/>
            <a:r>
              <a:rPr lang="en-US" sz="4000" dirty="0">
                <a:ln w="0"/>
                <a:effectLst>
                  <a:outerShdw blurRad="38100" dist="19050" dir="2700000" algn="tl" rotWithShape="0">
                    <a:schemeClr val="dk1">
                      <a:alpha val="40000"/>
                    </a:schemeClr>
                  </a:outerShdw>
                </a:effectLst>
                <a:latin typeface="Consolas" panose="020B0609020204030204" pitchFamily="49" charset="0"/>
              </a:rPr>
              <a:t>What Percentage of Students  Successfully Completed Career Education Courses that Teach Employable Skills?</a:t>
            </a:r>
          </a:p>
        </p:txBody>
      </p:sp>
      <p:sp>
        <p:nvSpPr>
          <p:cNvPr id="8" name="TextBox 7"/>
          <p:cNvSpPr txBox="1"/>
          <p:nvPr/>
        </p:nvSpPr>
        <p:spPr>
          <a:xfrm>
            <a:off x="7667028" y="6260686"/>
            <a:ext cx="4263412" cy="607154"/>
          </a:xfrm>
          <a:prstGeom prst="rect">
            <a:avLst/>
          </a:prstGeom>
          <a:noFill/>
        </p:spPr>
        <p:txBody>
          <a:bodyPr wrap="square" rtlCol="0">
            <a:spAutoFit/>
          </a:bodyPr>
          <a:lstStyle/>
          <a:p>
            <a:pPr algn="r">
              <a:lnSpc>
                <a:spcPts val="2000"/>
              </a:lnSpc>
            </a:pPr>
            <a:r>
              <a:rPr lang="en-US" sz="2000" dirty="0">
                <a:ln w="0"/>
                <a:solidFill>
                  <a:srgbClr val="003399"/>
                </a:solidFill>
                <a:effectLst>
                  <a:outerShdw blurRad="38100" dist="19050" dir="2700000" algn="tl" rotWithShape="0">
                    <a:schemeClr val="dk1">
                      <a:alpha val="40000"/>
                    </a:schemeClr>
                  </a:outerShdw>
                </a:effectLst>
                <a:latin typeface="Consolas" panose="020B0609020204030204" pitchFamily="49" charset="0"/>
              </a:rPr>
              <a:t>2020-2021 Data</a:t>
            </a:r>
          </a:p>
          <a:p>
            <a:pPr algn="r">
              <a:lnSpc>
                <a:spcPts val="2000"/>
              </a:lnSpc>
            </a:pPr>
            <a:r>
              <a:rPr lang="en-US" sz="2000" dirty="0">
                <a:ln w="0"/>
                <a:solidFill>
                  <a:srgbClr val="003399"/>
                </a:solidFill>
                <a:effectLst>
                  <a:outerShdw blurRad="38100" dist="19050" dir="2700000" algn="tl" rotWithShape="0">
                    <a:schemeClr val="dk1">
                      <a:alpha val="40000"/>
                    </a:schemeClr>
                  </a:outerShdw>
                </a:effectLst>
                <a:latin typeface="Consolas" panose="020B0609020204030204" pitchFamily="49" charset="0"/>
              </a:rPr>
              <a:t>ECC Colleague</a:t>
            </a:r>
          </a:p>
        </p:txBody>
      </p:sp>
    </p:spTree>
    <p:extLst>
      <p:ext uri="{BB962C8B-B14F-4D97-AF65-F5344CB8AC3E}">
        <p14:creationId xmlns:p14="http://schemas.microsoft.com/office/powerpoint/2010/main" val="226650708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BB76D05-3429-470C-8794-3C007C6CD206}"/>
              </a:ext>
            </a:extLst>
          </p:cNvPr>
          <p:cNvGrpSpPr/>
          <p:nvPr/>
        </p:nvGrpSpPr>
        <p:grpSpPr>
          <a:xfrm>
            <a:off x="321277" y="333633"/>
            <a:ext cx="5669948" cy="2903838"/>
            <a:chOff x="321277" y="333633"/>
            <a:chExt cx="5669948" cy="2903838"/>
          </a:xfrm>
        </p:grpSpPr>
        <p:sp>
          <p:nvSpPr>
            <p:cNvPr id="4" name="Oval Callout 3"/>
            <p:cNvSpPr/>
            <p:nvPr/>
          </p:nvSpPr>
          <p:spPr>
            <a:xfrm>
              <a:off x="321277" y="333633"/>
              <a:ext cx="5669948" cy="2903838"/>
            </a:xfrm>
            <a:prstGeom prst="wedgeEllipseCallout">
              <a:avLst>
                <a:gd name="adj1" fmla="val 75201"/>
                <a:gd name="adj2" fmla="val 494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62681" y="1006556"/>
              <a:ext cx="4674974" cy="1557991"/>
            </a:xfrm>
            <a:prstGeom prst="rect">
              <a:avLst/>
            </a:prstGeom>
          </p:spPr>
          <p:txBody>
            <a:bodyPr wrap="square">
              <a:spAutoFit/>
            </a:bodyPr>
            <a:lstStyle/>
            <a:p>
              <a:pPr marR="0" lvl="0">
                <a:lnSpc>
                  <a:spcPct val="107000"/>
                </a:lnSpc>
                <a:spcBef>
                  <a:spcPts val="0"/>
                </a:spcBef>
                <a:spcAft>
                  <a:spcPts val="800"/>
                </a:spcAft>
              </a:pPr>
              <a:r>
                <a:rPr lang="en-US" dirty="0">
                  <a:latin typeface="Comic Sans MS" panose="030F0702030302020204" pitchFamily="66" charset="0"/>
                  <a:ea typeface="Calibri" panose="020F0502020204030204" pitchFamily="34" charset="0"/>
                  <a:cs typeface="Times New Roman" panose="02020603050405020304" pitchFamily="18" charset="0"/>
                </a:rPr>
                <a:t>Five groups of students experience disproportional impact when it comes to successfully completing Career Education courses. Do you want to see how they did last year?</a:t>
              </a:r>
            </a:p>
          </p:txBody>
        </p:sp>
      </p:grpSp>
      <p:pic>
        <p:nvPicPr>
          <p:cNvPr id="7" name="Picture 6">
            <a:extLst>
              <a:ext uri="{FF2B5EF4-FFF2-40B4-BE49-F238E27FC236}">
                <a16:creationId xmlns:a16="http://schemas.microsoft.com/office/drawing/2014/main" id="{52C8DBA7-AEF2-41DE-99E1-2F3A3CC8AC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737655" y="2706536"/>
            <a:ext cx="4258927" cy="4104967"/>
          </a:xfrm>
          <a:prstGeom prst="rect">
            <a:avLst/>
          </a:prstGeom>
        </p:spPr>
      </p:pic>
    </p:spTree>
    <p:extLst>
      <p:ext uri="{BB962C8B-B14F-4D97-AF65-F5344CB8AC3E}">
        <p14:creationId xmlns:p14="http://schemas.microsoft.com/office/powerpoint/2010/main" val="1131319494"/>
      </p:ext>
    </p:extLst>
  </p:cSld>
  <p:clrMapOvr>
    <a:masterClrMapping/>
  </p:clrMapOvr>
  <mc:AlternateContent xmlns:mc="http://schemas.openxmlformats.org/markup-compatibility/2006" xmlns:p14="http://schemas.microsoft.com/office/powerpoint/2010/main">
    <mc:Choice Requires="p14">
      <p:transition p14:dur="10" advClick="0" advTm="12000"/>
    </mc:Choice>
    <mc:Fallback xmlns="">
      <p:transition advClick="0"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8000" b="-8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7C4105E-5A04-4074-8824-0960DAFBDA1A}"/>
              </a:ext>
            </a:extLst>
          </p:cNvPr>
          <p:cNvSpPr/>
          <p:nvPr/>
        </p:nvSpPr>
        <p:spPr>
          <a:xfrm>
            <a:off x="500772" y="276021"/>
            <a:ext cx="11190454" cy="1938992"/>
          </a:xfrm>
          <a:prstGeom prst="rect">
            <a:avLst/>
          </a:prstGeom>
          <a:solidFill>
            <a:srgbClr val="FFFFFF">
              <a:alpha val="69804"/>
            </a:srgbClr>
          </a:solidFill>
        </p:spPr>
        <p:txBody>
          <a:bodyPr wrap="square">
            <a:spAutoFit/>
          </a:bodyPr>
          <a:lstStyle/>
          <a:p>
            <a:pPr algn="r"/>
            <a:r>
              <a:rPr lang="en-US" sz="4000" dirty="0">
                <a:ln w="0"/>
                <a:effectLst>
                  <a:outerShdw blurRad="38100" dist="19050" dir="2700000" algn="tl" rotWithShape="0">
                    <a:schemeClr val="dk1">
                      <a:alpha val="40000"/>
                    </a:schemeClr>
                  </a:outerShdw>
                </a:effectLst>
                <a:latin typeface="Consolas" panose="020B0609020204030204" pitchFamily="49" charset="0"/>
              </a:rPr>
              <a:t>What Percentage of Students  Successfully Completed Career Education Courses that Teach Employable Skills?</a:t>
            </a:r>
          </a:p>
        </p:txBody>
      </p:sp>
      <p:grpSp>
        <p:nvGrpSpPr>
          <p:cNvPr id="2" name="Group 1"/>
          <p:cNvGrpSpPr/>
          <p:nvPr/>
        </p:nvGrpSpPr>
        <p:grpSpPr>
          <a:xfrm>
            <a:off x="387862" y="2444257"/>
            <a:ext cx="11416274" cy="3816429"/>
            <a:chOff x="340516" y="2438987"/>
            <a:chExt cx="11416274" cy="3816429"/>
          </a:xfrm>
        </p:grpSpPr>
        <p:sp>
          <p:nvSpPr>
            <p:cNvPr id="7" name="TextBox 6">
              <a:extLst>
                <a:ext uri="{FF2B5EF4-FFF2-40B4-BE49-F238E27FC236}">
                  <a16:creationId xmlns:a16="http://schemas.microsoft.com/office/drawing/2014/main" id="{281E81B2-23FE-413C-8911-D2E1D7D9BD27}"/>
                </a:ext>
              </a:extLst>
            </p:cNvPr>
            <p:cNvSpPr txBox="1"/>
            <p:nvPr/>
          </p:nvSpPr>
          <p:spPr>
            <a:xfrm>
              <a:off x="4760112" y="2438987"/>
              <a:ext cx="6996678" cy="3816429"/>
            </a:xfrm>
            <a:prstGeom prst="rect">
              <a:avLst/>
            </a:prstGeom>
            <a:solidFill>
              <a:srgbClr val="FFFFFF">
                <a:alpha val="80000"/>
              </a:srgbClr>
            </a:solidFill>
          </p:spPr>
          <p:txBody>
            <a:bodyPr wrap="square" rtlCol="0">
              <a:spAutoFit/>
            </a:bodyPr>
            <a:lstStyle/>
            <a:p>
              <a:pPr marL="342900" indent="-342900">
                <a:buFont typeface="Arial" panose="020B0604020202020204" pitchFamily="34" charset="0"/>
                <a:buChar char="•"/>
              </a:pPr>
              <a:r>
                <a:rPr lang="en-US" sz="2200" dirty="0">
                  <a:latin typeface="Consolas" panose="020B0609020204030204" pitchFamily="49" charset="0"/>
                  <a:ea typeface="Calibri" panose="020F0502020204030204" pitchFamily="34" charset="0"/>
                  <a:cs typeface="Calibri" panose="020F0502020204030204" pitchFamily="34" charset="0"/>
                </a:rPr>
                <a:t>In 2020-21, the percentage of Native Hawaiian/Pacific Islander students and students with disabilities successfully completing Career Education courses increased, compared to 2019-20.</a:t>
              </a:r>
            </a:p>
            <a:p>
              <a:pPr marL="342900" indent="-342900">
                <a:buFont typeface="Arial" panose="020B0604020202020204" pitchFamily="34" charset="0"/>
                <a:buChar char="•"/>
              </a:pPr>
              <a:endParaRPr lang="en-US" sz="2200" dirty="0">
                <a:latin typeface="Consolas" panose="020B0609020204030204" pitchFamily="49"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200" dirty="0">
                  <a:latin typeface="Consolas" panose="020B0609020204030204" pitchFamily="49" charset="0"/>
                  <a:ea typeface="Calibri" panose="020F0502020204030204" pitchFamily="34" charset="0"/>
                  <a:cs typeface="Calibri" panose="020F0502020204030204" pitchFamily="34" charset="0"/>
                </a:rPr>
                <a:t>El Camino almost reached its 2020-21 goal of 78% for students with disabilities. ECC continues working to reach the 2020-21 goal of 77% for Native Hawaiian/Pacific Islander students. </a:t>
              </a:r>
              <a:endParaRPr lang="en-US" sz="2200" dirty="0"/>
            </a:p>
          </p:txBody>
        </p:sp>
        <p:grpSp>
          <p:nvGrpSpPr>
            <p:cNvPr id="13" name="Group 12">
              <a:extLst>
                <a:ext uri="{FF2B5EF4-FFF2-40B4-BE49-F238E27FC236}">
                  <a16:creationId xmlns:a16="http://schemas.microsoft.com/office/drawing/2014/main" id="{4E5C4858-FFAF-46FC-9E4D-3399A0116ED5}"/>
                </a:ext>
              </a:extLst>
            </p:cNvPr>
            <p:cNvGrpSpPr/>
            <p:nvPr/>
          </p:nvGrpSpPr>
          <p:grpSpPr>
            <a:xfrm>
              <a:off x="340516" y="2552646"/>
              <a:ext cx="4260915" cy="3589109"/>
              <a:chOff x="430491" y="2425192"/>
              <a:chExt cx="4260915" cy="3589109"/>
            </a:xfrm>
          </p:grpSpPr>
          <p:pic>
            <p:nvPicPr>
              <p:cNvPr id="11" name="Picture 10">
                <a:extLst>
                  <a:ext uri="{FF2B5EF4-FFF2-40B4-BE49-F238E27FC236}">
                    <a16:creationId xmlns:a16="http://schemas.microsoft.com/office/drawing/2014/main" id="{131E5C90-6364-4252-B88D-A07D974C65D5}"/>
                  </a:ext>
                </a:extLst>
              </p:cNvPr>
              <p:cNvPicPr>
                <a:picLocks noChangeAspect="1"/>
              </p:cNvPicPr>
              <p:nvPr/>
            </p:nvPicPr>
            <p:blipFill rotWithShape="1">
              <a:blip r:embed="rId3"/>
              <a:srcRect l="58942" b="10452"/>
              <a:stretch/>
            </p:blipFill>
            <p:spPr>
              <a:xfrm>
                <a:off x="1121789" y="2425192"/>
                <a:ext cx="2741481" cy="3249744"/>
              </a:xfrm>
              <a:prstGeom prst="rect">
                <a:avLst/>
              </a:prstGeom>
            </p:spPr>
          </p:pic>
          <p:pic>
            <p:nvPicPr>
              <p:cNvPr id="12" name="Picture 11">
                <a:extLst>
                  <a:ext uri="{FF2B5EF4-FFF2-40B4-BE49-F238E27FC236}">
                    <a16:creationId xmlns:a16="http://schemas.microsoft.com/office/drawing/2014/main" id="{D1644082-D52F-477B-A819-99064007FAAF}"/>
                  </a:ext>
                </a:extLst>
              </p:cNvPr>
              <p:cNvPicPr>
                <a:picLocks noChangeAspect="1"/>
              </p:cNvPicPr>
              <p:nvPr/>
            </p:nvPicPr>
            <p:blipFill rotWithShape="1">
              <a:blip r:embed="rId4"/>
              <a:srcRect l="24560" t="91515" r="23604" b="-100"/>
              <a:stretch/>
            </p:blipFill>
            <p:spPr>
              <a:xfrm>
                <a:off x="430491" y="5674936"/>
                <a:ext cx="4260915" cy="339365"/>
              </a:xfrm>
              <a:prstGeom prst="rect">
                <a:avLst/>
              </a:prstGeom>
            </p:spPr>
          </p:pic>
        </p:grpSp>
      </p:grpSp>
      <p:sp>
        <p:nvSpPr>
          <p:cNvPr id="8" name="TextBox 7"/>
          <p:cNvSpPr txBox="1"/>
          <p:nvPr/>
        </p:nvSpPr>
        <p:spPr>
          <a:xfrm>
            <a:off x="7667028" y="6260686"/>
            <a:ext cx="4263412" cy="607154"/>
          </a:xfrm>
          <a:prstGeom prst="rect">
            <a:avLst/>
          </a:prstGeom>
          <a:noFill/>
        </p:spPr>
        <p:txBody>
          <a:bodyPr wrap="square" rtlCol="0">
            <a:spAutoFit/>
          </a:bodyPr>
          <a:lstStyle/>
          <a:p>
            <a:pPr algn="r">
              <a:lnSpc>
                <a:spcPts val="2000"/>
              </a:lnSpc>
            </a:pPr>
            <a:r>
              <a:rPr lang="en-US" sz="2000" dirty="0">
                <a:ln w="0"/>
                <a:solidFill>
                  <a:srgbClr val="003399"/>
                </a:solidFill>
                <a:effectLst>
                  <a:outerShdw blurRad="38100" dist="19050" dir="2700000" algn="tl" rotWithShape="0">
                    <a:schemeClr val="dk1">
                      <a:alpha val="40000"/>
                    </a:schemeClr>
                  </a:outerShdw>
                </a:effectLst>
                <a:latin typeface="Consolas" panose="020B0609020204030204" pitchFamily="49" charset="0"/>
              </a:rPr>
              <a:t>2020-2021 Data</a:t>
            </a:r>
          </a:p>
          <a:p>
            <a:pPr algn="r">
              <a:lnSpc>
                <a:spcPts val="2000"/>
              </a:lnSpc>
            </a:pPr>
            <a:r>
              <a:rPr lang="en-US" sz="2000" dirty="0">
                <a:ln w="0"/>
                <a:solidFill>
                  <a:srgbClr val="003399"/>
                </a:solidFill>
                <a:effectLst>
                  <a:outerShdw blurRad="38100" dist="19050" dir="2700000" algn="tl" rotWithShape="0">
                    <a:schemeClr val="dk1">
                      <a:alpha val="40000"/>
                    </a:schemeClr>
                  </a:outerShdw>
                </a:effectLst>
                <a:latin typeface="Consolas" panose="020B0609020204030204" pitchFamily="49" charset="0"/>
              </a:rPr>
              <a:t>ECC Colleague</a:t>
            </a:r>
          </a:p>
        </p:txBody>
      </p:sp>
    </p:spTree>
    <p:extLst>
      <p:ext uri="{BB962C8B-B14F-4D97-AF65-F5344CB8AC3E}">
        <p14:creationId xmlns:p14="http://schemas.microsoft.com/office/powerpoint/2010/main" val="173617247"/>
      </p:ext>
    </p:extLst>
  </p:cSld>
  <p:clrMapOvr>
    <a:masterClrMapping/>
  </p:clrMapOvr>
  <mc:AlternateContent xmlns:mc="http://schemas.openxmlformats.org/markup-compatibility/2006" xmlns:p14="http://schemas.microsoft.com/office/powerpoint/2010/main">
    <mc:Choice Requires="p14">
      <p:transition p14:dur="10" advClick="0" advTm="27000"/>
    </mc:Choice>
    <mc:Fallback xmlns="">
      <p:transition advClick="0" advTm="2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8000" b="-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96C4A1-2399-4CA2-8888-8AC284254ED1}"/>
              </a:ext>
            </a:extLst>
          </p:cNvPr>
          <p:cNvSpPr/>
          <p:nvPr/>
        </p:nvSpPr>
        <p:spPr>
          <a:xfrm>
            <a:off x="325908" y="126217"/>
            <a:ext cx="11365318" cy="1938992"/>
          </a:xfrm>
          <a:prstGeom prst="rect">
            <a:avLst/>
          </a:prstGeom>
          <a:solidFill>
            <a:srgbClr val="FFFFFF">
              <a:alpha val="69804"/>
            </a:srgbClr>
          </a:solidFill>
        </p:spPr>
        <p:txBody>
          <a:bodyPr wrap="square">
            <a:spAutoFit/>
          </a:bodyPr>
          <a:lstStyle/>
          <a:p>
            <a:pPr algn="r"/>
            <a:r>
              <a:rPr lang="en-US" sz="4000" dirty="0">
                <a:ln w="0"/>
                <a:effectLst>
                  <a:outerShdw blurRad="38100" dist="19050" dir="2700000" algn="tl" rotWithShape="0">
                    <a:schemeClr val="dk1">
                      <a:alpha val="40000"/>
                    </a:schemeClr>
                  </a:outerShdw>
                </a:effectLst>
                <a:latin typeface="Consolas" panose="020B0609020204030204" pitchFamily="49" charset="0"/>
              </a:rPr>
              <a:t>What Percentage of Students  Successfully Completed Career Education Courses that Teach Employable Skills?</a:t>
            </a:r>
          </a:p>
        </p:txBody>
      </p:sp>
      <p:grpSp>
        <p:nvGrpSpPr>
          <p:cNvPr id="2" name="Group 1"/>
          <p:cNvGrpSpPr/>
          <p:nvPr/>
        </p:nvGrpSpPr>
        <p:grpSpPr>
          <a:xfrm>
            <a:off x="325908" y="2460395"/>
            <a:ext cx="11365318" cy="3421930"/>
            <a:chOff x="325908" y="2460395"/>
            <a:chExt cx="11365318" cy="3421930"/>
          </a:xfrm>
        </p:grpSpPr>
        <p:sp>
          <p:nvSpPr>
            <p:cNvPr id="5" name="TextBox 4">
              <a:extLst>
                <a:ext uri="{FF2B5EF4-FFF2-40B4-BE49-F238E27FC236}">
                  <a16:creationId xmlns:a16="http://schemas.microsoft.com/office/drawing/2014/main" id="{FB2C3AC3-A6CA-4615-B3F2-512A78CAB8C7}"/>
                </a:ext>
              </a:extLst>
            </p:cNvPr>
            <p:cNvSpPr txBox="1"/>
            <p:nvPr/>
          </p:nvSpPr>
          <p:spPr>
            <a:xfrm>
              <a:off x="5047583" y="2841272"/>
              <a:ext cx="6643643" cy="2800767"/>
            </a:xfrm>
            <a:prstGeom prst="rect">
              <a:avLst/>
            </a:prstGeom>
            <a:solidFill>
              <a:srgbClr val="FFFFFF">
                <a:alpha val="80000"/>
              </a:srgbClr>
            </a:solidFill>
          </p:spPr>
          <p:txBody>
            <a:bodyPr wrap="square" rtlCol="0">
              <a:spAutoFit/>
            </a:bodyPr>
            <a:lstStyle/>
            <a:p>
              <a:pPr marL="342900" indent="-342900">
                <a:buFont typeface="Arial" panose="020B0604020202020204" pitchFamily="34" charset="0"/>
                <a:buChar char="•"/>
              </a:pPr>
              <a:r>
                <a:rPr lang="en-US" sz="2200" dirty="0">
                  <a:latin typeface="Consolas" panose="020B0609020204030204" pitchFamily="49" charset="0"/>
                  <a:ea typeface="Calibri" panose="020F0502020204030204" pitchFamily="34" charset="0"/>
                  <a:cs typeface="Calibri" panose="020F0502020204030204" pitchFamily="34" charset="0"/>
                </a:rPr>
                <a:t>In 2020-21, the percentage of foster youth and Black/African American students successfully completing Career Education courses decreased compared to 2019-20.</a:t>
              </a:r>
            </a:p>
            <a:p>
              <a:pPr marL="342900" indent="-342900">
                <a:buFont typeface="Arial" panose="020B0604020202020204" pitchFamily="34" charset="0"/>
                <a:buChar char="•"/>
              </a:pPr>
              <a:r>
                <a:rPr lang="en-US" sz="2200" dirty="0">
                  <a:latin typeface="Consolas" panose="020B0609020204030204" pitchFamily="49" charset="0"/>
                  <a:ea typeface="Calibri" panose="020F0502020204030204" pitchFamily="34" charset="0"/>
                  <a:cs typeface="Calibri" panose="020F0502020204030204" pitchFamily="34" charset="0"/>
                </a:rPr>
                <a:t>El Camino continues working to reach its 2020-21 goals for these two groups of students. </a:t>
              </a:r>
              <a:endParaRPr lang="en-US" sz="2200" dirty="0"/>
            </a:p>
          </p:txBody>
        </p:sp>
        <p:grpSp>
          <p:nvGrpSpPr>
            <p:cNvPr id="11" name="Group 10">
              <a:extLst>
                <a:ext uri="{FF2B5EF4-FFF2-40B4-BE49-F238E27FC236}">
                  <a16:creationId xmlns:a16="http://schemas.microsoft.com/office/drawing/2014/main" id="{61C6A4CB-C127-4597-B8BB-61E19EAE10CE}"/>
                </a:ext>
              </a:extLst>
            </p:cNvPr>
            <p:cNvGrpSpPr/>
            <p:nvPr/>
          </p:nvGrpSpPr>
          <p:grpSpPr>
            <a:xfrm>
              <a:off x="325908" y="2460395"/>
              <a:ext cx="4260915" cy="3421930"/>
              <a:chOff x="317368" y="1527141"/>
              <a:chExt cx="4260915" cy="3421930"/>
            </a:xfrm>
          </p:grpSpPr>
          <p:pic>
            <p:nvPicPr>
              <p:cNvPr id="3" name="Picture 2">
                <a:extLst>
                  <a:ext uri="{FF2B5EF4-FFF2-40B4-BE49-F238E27FC236}">
                    <a16:creationId xmlns:a16="http://schemas.microsoft.com/office/drawing/2014/main" id="{B547C0FE-88F4-48AC-BBB8-1BA626178B5C}"/>
                  </a:ext>
                </a:extLst>
              </p:cNvPr>
              <p:cNvPicPr>
                <a:picLocks noChangeAspect="1"/>
              </p:cNvPicPr>
              <p:nvPr/>
            </p:nvPicPr>
            <p:blipFill rotWithShape="1">
              <a:blip r:embed="rId3"/>
              <a:srcRect l="24560" t="91515" r="23604" b="-100"/>
              <a:stretch/>
            </p:blipFill>
            <p:spPr>
              <a:xfrm>
                <a:off x="317368" y="4609706"/>
                <a:ext cx="4260915" cy="339365"/>
              </a:xfrm>
              <a:prstGeom prst="rect">
                <a:avLst/>
              </a:prstGeom>
            </p:spPr>
          </p:pic>
          <p:pic>
            <p:nvPicPr>
              <p:cNvPr id="9" name="Picture 8">
                <a:extLst>
                  <a:ext uri="{FF2B5EF4-FFF2-40B4-BE49-F238E27FC236}">
                    <a16:creationId xmlns:a16="http://schemas.microsoft.com/office/drawing/2014/main" id="{409B6A3F-EF5E-4C9B-90BC-0B6F3EDE9F81}"/>
                  </a:ext>
                </a:extLst>
              </p:cNvPr>
              <p:cNvPicPr>
                <a:picLocks noChangeAspect="1"/>
              </p:cNvPicPr>
              <p:nvPr/>
            </p:nvPicPr>
            <p:blipFill rotWithShape="1">
              <a:blip r:embed="rId4"/>
              <a:srcRect t="12424" r="81292" b="11407"/>
              <a:stretch/>
            </p:blipFill>
            <p:spPr>
              <a:xfrm>
                <a:off x="1041629" y="1527141"/>
                <a:ext cx="1249084" cy="3110846"/>
              </a:xfrm>
              <a:prstGeom prst="rect">
                <a:avLst/>
              </a:prstGeom>
            </p:spPr>
          </p:pic>
          <p:pic>
            <p:nvPicPr>
              <p:cNvPr id="10" name="Picture 9">
                <a:extLst>
                  <a:ext uri="{FF2B5EF4-FFF2-40B4-BE49-F238E27FC236}">
                    <a16:creationId xmlns:a16="http://schemas.microsoft.com/office/drawing/2014/main" id="{4DEDA8AC-C766-48DE-B18B-FA546F0E011E}"/>
                  </a:ext>
                </a:extLst>
              </p:cNvPr>
              <p:cNvPicPr>
                <a:picLocks noChangeAspect="1"/>
              </p:cNvPicPr>
              <p:nvPr/>
            </p:nvPicPr>
            <p:blipFill rotWithShape="1">
              <a:blip r:embed="rId4"/>
              <a:srcRect l="38262" t="5166" r="40067" b="9113"/>
              <a:stretch/>
            </p:blipFill>
            <p:spPr>
              <a:xfrm>
                <a:off x="2290713" y="1527142"/>
                <a:ext cx="1447016" cy="3110846"/>
              </a:xfrm>
              <a:prstGeom prst="rect">
                <a:avLst/>
              </a:prstGeom>
            </p:spPr>
          </p:pic>
        </p:grpSp>
      </p:grpSp>
      <p:sp>
        <p:nvSpPr>
          <p:cNvPr id="12" name="TextBox 11"/>
          <p:cNvSpPr txBox="1"/>
          <p:nvPr/>
        </p:nvSpPr>
        <p:spPr>
          <a:xfrm>
            <a:off x="7667028" y="6260686"/>
            <a:ext cx="4263412" cy="607154"/>
          </a:xfrm>
          <a:prstGeom prst="rect">
            <a:avLst/>
          </a:prstGeom>
          <a:noFill/>
        </p:spPr>
        <p:txBody>
          <a:bodyPr wrap="square" rtlCol="0">
            <a:spAutoFit/>
          </a:bodyPr>
          <a:lstStyle/>
          <a:p>
            <a:pPr algn="r">
              <a:lnSpc>
                <a:spcPts val="2000"/>
              </a:lnSpc>
            </a:pPr>
            <a:r>
              <a:rPr lang="en-US" sz="2000" dirty="0">
                <a:ln w="0"/>
                <a:solidFill>
                  <a:srgbClr val="003399"/>
                </a:solidFill>
                <a:effectLst>
                  <a:outerShdw blurRad="38100" dist="19050" dir="2700000" algn="tl" rotWithShape="0">
                    <a:schemeClr val="dk1">
                      <a:alpha val="40000"/>
                    </a:schemeClr>
                  </a:outerShdw>
                </a:effectLst>
                <a:latin typeface="Consolas" panose="020B0609020204030204" pitchFamily="49" charset="0"/>
              </a:rPr>
              <a:t>2020-2021 Data</a:t>
            </a:r>
          </a:p>
          <a:p>
            <a:pPr algn="r">
              <a:lnSpc>
                <a:spcPts val="2000"/>
              </a:lnSpc>
            </a:pPr>
            <a:r>
              <a:rPr lang="en-US" sz="2000" dirty="0">
                <a:ln w="0"/>
                <a:solidFill>
                  <a:srgbClr val="003399"/>
                </a:solidFill>
                <a:effectLst>
                  <a:outerShdw blurRad="38100" dist="19050" dir="2700000" algn="tl" rotWithShape="0">
                    <a:schemeClr val="dk1">
                      <a:alpha val="40000"/>
                    </a:schemeClr>
                  </a:outerShdw>
                </a:effectLst>
                <a:latin typeface="Consolas" panose="020B0609020204030204" pitchFamily="49" charset="0"/>
              </a:rPr>
              <a:t>ECC Colleague</a:t>
            </a:r>
          </a:p>
        </p:txBody>
      </p:sp>
    </p:spTree>
    <p:extLst>
      <p:ext uri="{BB962C8B-B14F-4D97-AF65-F5344CB8AC3E}">
        <p14:creationId xmlns:p14="http://schemas.microsoft.com/office/powerpoint/2010/main" val="4206006665"/>
      </p:ext>
    </p:extLst>
  </p:cSld>
  <p:clrMapOvr>
    <a:masterClrMapping/>
  </p:clrMapOvr>
  <mc:AlternateContent xmlns:mc="http://schemas.openxmlformats.org/markup-compatibility/2006" xmlns:p14="http://schemas.microsoft.com/office/powerpoint/2010/main">
    <mc:Choice Requires="p14">
      <p:transition p14:dur="10" advClick="0" advTm="25000"/>
    </mc:Choice>
    <mc:Fallback xmlns="">
      <p:transition advClick="0"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8000" b="-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E1240A-1AA6-41F8-8937-DF23E535877D}"/>
              </a:ext>
            </a:extLst>
          </p:cNvPr>
          <p:cNvSpPr/>
          <p:nvPr/>
        </p:nvSpPr>
        <p:spPr>
          <a:xfrm>
            <a:off x="500770" y="145071"/>
            <a:ext cx="11190454" cy="1938992"/>
          </a:xfrm>
          <a:prstGeom prst="rect">
            <a:avLst/>
          </a:prstGeom>
          <a:solidFill>
            <a:srgbClr val="FFFFFF">
              <a:alpha val="69804"/>
            </a:srgbClr>
          </a:solidFill>
        </p:spPr>
        <p:txBody>
          <a:bodyPr wrap="square">
            <a:spAutoFit/>
          </a:bodyPr>
          <a:lstStyle/>
          <a:p>
            <a:pPr algn="r"/>
            <a:r>
              <a:rPr lang="en-US" sz="4000" dirty="0">
                <a:ln w="0"/>
                <a:effectLst>
                  <a:outerShdw blurRad="38100" dist="19050" dir="2700000" algn="tl" rotWithShape="0">
                    <a:schemeClr val="dk1">
                      <a:alpha val="40000"/>
                    </a:schemeClr>
                  </a:outerShdw>
                </a:effectLst>
                <a:latin typeface="Consolas" panose="020B0609020204030204" pitchFamily="49" charset="0"/>
              </a:rPr>
              <a:t>What Percentage of Students  Successfully Completed Career Education Courses that Teach Employable Skills?</a:t>
            </a:r>
          </a:p>
        </p:txBody>
      </p:sp>
      <p:sp>
        <p:nvSpPr>
          <p:cNvPr id="8" name="TextBox 7">
            <a:extLst>
              <a:ext uri="{FF2B5EF4-FFF2-40B4-BE49-F238E27FC236}">
                <a16:creationId xmlns:a16="http://schemas.microsoft.com/office/drawing/2014/main" id="{3E686661-2588-42AA-9556-9B3AFB02B3C3}"/>
              </a:ext>
            </a:extLst>
          </p:cNvPr>
          <p:cNvSpPr txBox="1"/>
          <p:nvPr/>
        </p:nvSpPr>
        <p:spPr>
          <a:xfrm>
            <a:off x="7816348" y="6302551"/>
            <a:ext cx="4263412" cy="607154"/>
          </a:xfrm>
          <a:prstGeom prst="rect">
            <a:avLst/>
          </a:prstGeom>
          <a:noFill/>
        </p:spPr>
        <p:txBody>
          <a:bodyPr wrap="square" rtlCol="0">
            <a:spAutoFit/>
          </a:bodyPr>
          <a:lstStyle/>
          <a:p>
            <a:pPr>
              <a:lnSpc>
                <a:spcPts val="2000"/>
              </a:lnSpc>
            </a:pPr>
            <a:r>
              <a:rPr lang="en-US" sz="2000" dirty="0">
                <a:ln w="0"/>
                <a:solidFill>
                  <a:srgbClr val="003399"/>
                </a:solidFill>
                <a:effectLst>
                  <a:outerShdw blurRad="38100" dist="19050" dir="2700000" algn="tl" rotWithShape="0">
                    <a:schemeClr val="dk1">
                      <a:alpha val="40000"/>
                    </a:schemeClr>
                  </a:outerShdw>
                </a:effectLst>
                <a:latin typeface="Consolas" panose="020B0609020204030204" pitchFamily="49" charset="0"/>
              </a:rPr>
              <a:t>2020-2021 Data</a:t>
            </a:r>
          </a:p>
          <a:p>
            <a:pPr>
              <a:lnSpc>
                <a:spcPts val="2000"/>
              </a:lnSpc>
            </a:pPr>
            <a:r>
              <a:rPr lang="en-US" sz="2000" dirty="0">
                <a:ln w="0"/>
                <a:solidFill>
                  <a:srgbClr val="003399"/>
                </a:solidFill>
                <a:effectLst>
                  <a:outerShdw blurRad="38100" dist="19050" dir="2700000" algn="tl" rotWithShape="0">
                    <a:schemeClr val="dk1">
                      <a:alpha val="40000"/>
                    </a:schemeClr>
                  </a:outerShdw>
                </a:effectLst>
                <a:latin typeface="Consolas" panose="020B0609020204030204" pitchFamily="49" charset="0"/>
              </a:rPr>
              <a:t>CCC Student Success Metrics </a:t>
            </a:r>
          </a:p>
        </p:txBody>
      </p:sp>
      <p:grpSp>
        <p:nvGrpSpPr>
          <p:cNvPr id="2" name="Group 1"/>
          <p:cNvGrpSpPr/>
          <p:nvPr/>
        </p:nvGrpSpPr>
        <p:grpSpPr>
          <a:xfrm>
            <a:off x="500770" y="2441015"/>
            <a:ext cx="11190454" cy="3384223"/>
            <a:chOff x="500770" y="2441015"/>
            <a:chExt cx="11190454" cy="3384223"/>
          </a:xfrm>
        </p:grpSpPr>
        <p:sp>
          <p:nvSpPr>
            <p:cNvPr id="5" name="TextBox 4">
              <a:extLst>
                <a:ext uri="{FF2B5EF4-FFF2-40B4-BE49-F238E27FC236}">
                  <a16:creationId xmlns:a16="http://schemas.microsoft.com/office/drawing/2014/main" id="{ECA00041-57C4-4ED7-B235-596B042E3271}"/>
                </a:ext>
              </a:extLst>
            </p:cNvPr>
            <p:cNvSpPr txBox="1"/>
            <p:nvPr/>
          </p:nvSpPr>
          <p:spPr>
            <a:xfrm>
              <a:off x="4515438" y="2995312"/>
              <a:ext cx="7175786" cy="1785104"/>
            </a:xfrm>
            <a:prstGeom prst="rect">
              <a:avLst/>
            </a:prstGeom>
            <a:solidFill>
              <a:srgbClr val="FFFFFF">
                <a:alpha val="80000"/>
              </a:srgbClr>
            </a:solidFill>
          </p:spPr>
          <p:txBody>
            <a:bodyPr wrap="square" rtlCol="0">
              <a:spAutoFit/>
            </a:bodyPr>
            <a:lstStyle/>
            <a:p>
              <a:pPr marL="342900" indent="-342900">
                <a:buFont typeface="Arial" panose="020B0604020202020204" pitchFamily="34" charset="0"/>
                <a:buChar char="•"/>
              </a:pPr>
              <a:r>
                <a:rPr lang="en-US" sz="2200" dirty="0">
                  <a:latin typeface="Consolas" panose="020B0609020204030204" pitchFamily="49" charset="0"/>
                  <a:ea typeface="Calibri" panose="020F0502020204030204" pitchFamily="34" charset="0"/>
                  <a:cs typeface="Calibri" panose="020F0502020204030204" pitchFamily="34" charset="0"/>
                </a:rPr>
                <a:t>The percent of American Indian/Alaska Native students completing career education courses in 2020-21 was the same compared to 2019-20. El Camino surpassed its 2020-21 goal of 66% for these students. </a:t>
              </a:r>
              <a:endParaRPr lang="en-US" sz="2200" dirty="0"/>
            </a:p>
          </p:txBody>
        </p:sp>
        <p:grpSp>
          <p:nvGrpSpPr>
            <p:cNvPr id="10" name="Group 9">
              <a:extLst>
                <a:ext uri="{FF2B5EF4-FFF2-40B4-BE49-F238E27FC236}">
                  <a16:creationId xmlns:a16="http://schemas.microsoft.com/office/drawing/2014/main" id="{1F3B4009-FD0E-4BCC-A028-9475D24678A9}"/>
                </a:ext>
              </a:extLst>
            </p:cNvPr>
            <p:cNvGrpSpPr/>
            <p:nvPr/>
          </p:nvGrpSpPr>
          <p:grpSpPr>
            <a:xfrm>
              <a:off x="500770" y="2441015"/>
              <a:ext cx="4260915" cy="3384223"/>
              <a:chOff x="278089" y="2158210"/>
              <a:chExt cx="4260915" cy="3384223"/>
            </a:xfrm>
          </p:grpSpPr>
          <p:pic>
            <p:nvPicPr>
              <p:cNvPr id="3" name="Picture 2">
                <a:extLst>
                  <a:ext uri="{FF2B5EF4-FFF2-40B4-BE49-F238E27FC236}">
                    <a16:creationId xmlns:a16="http://schemas.microsoft.com/office/drawing/2014/main" id="{8C49D477-8AA5-47B8-ACF7-E4F1894C7A4A}"/>
                  </a:ext>
                </a:extLst>
              </p:cNvPr>
              <p:cNvPicPr>
                <a:picLocks noChangeAspect="1"/>
              </p:cNvPicPr>
              <p:nvPr/>
            </p:nvPicPr>
            <p:blipFill rotWithShape="1">
              <a:blip r:embed="rId3"/>
              <a:srcRect l="24560" t="91515" r="23604" b="-100"/>
              <a:stretch/>
            </p:blipFill>
            <p:spPr>
              <a:xfrm>
                <a:off x="278089" y="5203068"/>
                <a:ext cx="4260915" cy="339365"/>
              </a:xfrm>
              <a:prstGeom prst="rect">
                <a:avLst/>
              </a:prstGeom>
            </p:spPr>
          </p:pic>
          <p:pic>
            <p:nvPicPr>
              <p:cNvPr id="9" name="Picture 8">
                <a:extLst>
                  <a:ext uri="{FF2B5EF4-FFF2-40B4-BE49-F238E27FC236}">
                    <a16:creationId xmlns:a16="http://schemas.microsoft.com/office/drawing/2014/main" id="{FE519A5E-EBB6-46BB-8D6A-5E47F7A10DE8}"/>
                  </a:ext>
                </a:extLst>
              </p:cNvPr>
              <p:cNvPicPr>
                <a:picLocks noChangeAspect="1"/>
              </p:cNvPicPr>
              <p:nvPr/>
            </p:nvPicPr>
            <p:blipFill rotWithShape="1">
              <a:blip r:embed="rId4"/>
              <a:srcRect l="17437" t="7548" r="60397" b="8549"/>
              <a:stretch/>
            </p:blipFill>
            <p:spPr>
              <a:xfrm>
                <a:off x="1668543" y="2158210"/>
                <a:ext cx="1480009" cy="3044858"/>
              </a:xfrm>
              <a:prstGeom prst="rect">
                <a:avLst/>
              </a:prstGeom>
            </p:spPr>
          </p:pic>
        </p:grpSp>
      </p:grpSp>
    </p:spTree>
    <p:extLst>
      <p:ext uri="{BB962C8B-B14F-4D97-AF65-F5344CB8AC3E}">
        <p14:creationId xmlns:p14="http://schemas.microsoft.com/office/powerpoint/2010/main" val="1385802761"/>
      </p:ext>
    </p:extLst>
  </p:cSld>
  <p:clrMapOvr>
    <a:masterClrMapping/>
  </p:clrMapOvr>
  <mc:AlternateContent xmlns:mc="http://schemas.openxmlformats.org/markup-compatibility/2006" xmlns:p14="http://schemas.microsoft.com/office/powerpoint/2010/main">
    <mc:Choice Requires="p14">
      <p:transition p14:dur="10" advClick="0" advTm="21000"/>
    </mc:Choice>
    <mc:Fallback xmlns="">
      <p:transition advClick="0" advTm="2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16000" b="-1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88A10D-2341-4DC4-927B-EFF61A942686}"/>
              </a:ext>
            </a:extLst>
          </p:cNvPr>
          <p:cNvSpPr txBox="1"/>
          <p:nvPr/>
        </p:nvSpPr>
        <p:spPr>
          <a:xfrm>
            <a:off x="363293" y="146780"/>
            <a:ext cx="11002389" cy="815608"/>
          </a:xfrm>
          <a:prstGeom prst="rect">
            <a:avLst/>
          </a:prstGeom>
          <a:noFill/>
        </p:spPr>
        <p:txBody>
          <a:bodyPr wrap="square" rtlCol="0" anchor="ctr">
            <a:spAutoFit/>
          </a:bodyPr>
          <a:lstStyle/>
          <a:p>
            <a:endParaRPr lang="en-US" sz="1200" b="1" dirty="0">
              <a:latin typeface="Consolas" panose="020B0609020204030204" pitchFamily="49" charset="0"/>
            </a:endParaRPr>
          </a:p>
          <a:p>
            <a:r>
              <a:rPr lang="en-US" sz="3500" b="1" dirty="0">
                <a:latin typeface="Consolas" panose="020B0609020204030204" pitchFamily="49" charset="0"/>
              </a:rPr>
              <a:t>Let Us Summarize 2020-21 Leading Indicators…</a:t>
            </a:r>
          </a:p>
        </p:txBody>
      </p:sp>
      <p:grpSp>
        <p:nvGrpSpPr>
          <p:cNvPr id="13" name="Group 12"/>
          <p:cNvGrpSpPr/>
          <p:nvPr/>
        </p:nvGrpSpPr>
        <p:grpSpPr>
          <a:xfrm>
            <a:off x="2522976" y="4453237"/>
            <a:ext cx="7658486" cy="2134636"/>
            <a:chOff x="2522976" y="4453237"/>
            <a:chExt cx="7658486" cy="2134636"/>
          </a:xfrm>
        </p:grpSpPr>
        <p:sp>
          <p:nvSpPr>
            <p:cNvPr id="19" name="Rounded Rectangle 2">
              <a:extLst>
                <a:ext uri="{FF2B5EF4-FFF2-40B4-BE49-F238E27FC236}">
                  <a16:creationId xmlns:a16="http://schemas.microsoft.com/office/drawing/2014/main" id="{81D14BFA-564B-47A5-A6E0-2C50040D5A16}"/>
                </a:ext>
              </a:extLst>
            </p:cNvPr>
            <p:cNvSpPr/>
            <p:nvPr/>
          </p:nvSpPr>
          <p:spPr>
            <a:xfrm>
              <a:off x="2522976" y="4453237"/>
              <a:ext cx="2263964" cy="2134636"/>
            </a:xfrm>
            <a:prstGeom prst="roundRect">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b="1" dirty="0"/>
                <a:t>Students Persisted from Fall to Spring </a:t>
              </a:r>
            </a:p>
          </p:txBody>
        </p:sp>
        <p:grpSp>
          <p:nvGrpSpPr>
            <p:cNvPr id="12" name="Group 11"/>
            <p:cNvGrpSpPr/>
            <p:nvPr/>
          </p:nvGrpSpPr>
          <p:grpSpPr>
            <a:xfrm>
              <a:off x="5024758" y="4457860"/>
              <a:ext cx="5156704" cy="2130013"/>
              <a:chOff x="5024758" y="4457860"/>
              <a:chExt cx="5156704" cy="2130013"/>
            </a:xfrm>
          </p:grpSpPr>
          <p:sp>
            <p:nvSpPr>
              <p:cNvPr id="18" name="Rounded Rectangle 9">
                <a:extLst>
                  <a:ext uri="{FF2B5EF4-FFF2-40B4-BE49-F238E27FC236}">
                    <a16:creationId xmlns:a16="http://schemas.microsoft.com/office/drawing/2014/main" id="{F136B9DA-9B33-4DA4-91D4-7B07AC77B24A}"/>
                  </a:ext>
                </a:extLst>
              </p:cNvPr>
              <p:cNvSpPr/>
              <p:nvPr/>
            </p:nvSpPr>
            <p:spPr>
              <a:xfrm>
                <a:off x="5024758" y="4457860"/>
                <a:ext cx="5156704" cy="213001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b="1" dirty="0">
                  <a:solidFill>
                    <a:srgbClr val="000000"/>
                  </a:solidFill>
                  <a:latin typeface="Calibri" panose="020F0502020204030204" pitchFamily="34" charset="0"/>
                </a:endParaRPr>
              </a:p>
            </p:txBody>
          </p:sp>
          <p:grpSp>
            <p:nvGrpSpPr>
              <p:cNvPr id="10" name="Group 9"/>
              <p:cNvGrpSpPr/>
              <p:nvPr/>
            </p:nvGrpSpPr>
            <p:grpSpPr>
              <a:xfrm>
                <a:off x="5266554" y="4594674"/>
                <a:ext cx="4581920" cy="843118"/>
                <a:chOff x="5266554" y="4594674"/>
                <a:chExt cx="4581920" cy="843118"/>
              </a:xfrm>
            </p:grpSpPr>
            <p:sp>
              <p:nvSpPr>
                <p:cNvPr id="20" name="Rounded Rectangle 4">
                  <a:extLst>
                    <a:ext uri="{FF2B5EF4-FFF2-40B4-BE49-F238E27FC236}">
                      <a16:creationId xmlns:a16="http://schemas.microsoft.com/office/drawing/2014/main" id="{547FB6E4-ED65-498A-AFDE-5C075EC5C977}"/>
                    </a:ext>
                  </a:extLst>
                </p:cNvPr>
                <p:cNvSpPr/>
                <p:nvPr/>
              </p:nvSpPr>
              <p:spPr>
                <a:xfrm>
                  <a:off x="5266554" y="4598697"/>
                  <a:ext cx="2515302" cy="839095"/>
                </a:xfrm>
                <a:prstGeom prst="roundRect">
                  <a:avLst/>
                </a:prstGeom>
                <a:solidFill>
                  <a:schemeClr val="bg1"/>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dirty="0">
                      <a:solidFill>
                        <a:srgbClr val="333399"/>
                      </a:solidFill>
                    </a:rPr>
                    <a:t>All students</a:t>
                  </a:r>
                </a:p>
                <a:p>
                  <a:pPr algn="ctr" fontAlgn="ctr"/>
                  <a:r>
                    <a:rPr lang="en-US" dirty="0">
                      <a:solidFill>
                        <a:srgbClr val="333399"/>
                      </a:solidFill>
                      <a:latin typeface="Calibri" panose="020F0502020204030204" pitchFamily="34" charset="0"/>
                    </a:rPr>
                    <a:t>LGBTQ+</a:t>
                  </a:r>
                  <a:endParaRPr lang="en-US" dirty="0">
                    <a:solidFill>
                      <a:schemeClr val="tx1"/>
                    </a:solidFill>
                    <a:latin typeface="Calibri" panose="020F0502020204030204" pitchFamily="34" charset="0"/>
                  </a:endParaRPr>
                </a:p>
              </p:txBody>
            </p:sp>
            <p:sp>
              <p:nvSpPr>
                <p:cNvPr id="21" name="Rounded Rectangle 6">
                  <a:extLst>
                    <a:ext uri="{FF2B5EF4-FFF2-40B4-BE49-F238E27FC236}">
                      <a16:creationId xmlns:a16="http://schemas.microsoft.com/office/drawing/2014/main" id="{1324590B-BA16-4B10-8AE3-732B388828F9}"/>
                    </a:ext>
                  </a:extLst>
                </p:cNvPr>
                <p:cNvSpPr/>
                <p:nvPr/>
              </p:nvSpPr>
              <p:spPr>
                <a:xfrm>
                  <a:off x="8019674" y="4594674"/>
                  <a:ext cx="1828800" cy="83909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b="1" dirty="0">
                      <a:solidFill>
                        <a:schemeClr val="bg1"/>
                      </a:solidFill>
                    </a:rPr>
                    <a:t>Working towards Reaching Goals </a:t>
                  </a:r>
                  <a:endParaRPr lang="en-US" b="1" dirty="0">
                    <a:solidFill>
                      <a:schemeClr val="bg1"/>
                    </a:solidFill>
                    <a:latin typeface="Calibri" panose="020F0502020204030204" pitchFamily="34" charset="0"/>
                  </a:endParaRPr>
                </a:p>
              </p:txBody>
            </p:sp>
          </p:grpSp>
          <p:grpSp>
            <p:nvGrpSpPr>
              <p:cNvPr id="11" name="Group 10"/>
              <p:cNvGrpSpPr/>
              <p:nvPr/>
            </p:nvGrpSpPr>
            <p:grpSpPr>
              <a:xfrm>
                <a:off x="5266554" y="5593285"/>
                <a:ext cx="4581920" cy="839095"/>
                <a:chOff x="5266554" y="5593285"/>
                <a:chExt cx="4581920" cy="839095"/>
              </a:xfrm>
            </p:grpSpPr>
            <p:sp>
              <p:nvSpPr>
                <p:cNvPr id="22" name="Rounded Rectangle 7">
                  <a:extLst>
                    <a:ext uri="{FF2B5EF4-FFF2-40B4-BE49-F238E27FC236}">
                      <a16:creationId xmlns:a16="http://schemas.microsoft.com/office/drawing/2014/main" id="{31C21532-BB54-4074-8DB9-8A356BDEE7E1}"/>
                    </a:ext>
                  </a:extLst>
                </p:cNvPr>
                <p:cNvSpPr/>
                <p:nvPr/>
              </p:nvSpPr>
              <p:spPr>
                <a:xfrm>
                  <a:off x="5266554" y="5593285"/>
                  <a:ext cx="2515302" cy="839095"/>
                </a:xfrm>
                <a:prstGeom prst="roundRect">
                  <a:avLst/>
                </a:prstGeom>
                <a:solidFill>
                  <a:schemeClr val="bg1"/>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dirty="0">
                      <a:solidFill>
                        <a:srgbClr val="333399"/>
                      </a:solidFill>
                    </a:rPr>
                    <a:t>Black/African American</a:t>
                  </a:r>
                </a:p>
                <a:p>
                  <a:pPr algn="ctr"/>
                  <a:r>
                    <a:rPr lang="en-US" dirty="0">
                      <a:solidFill>
                        <a:srgbClr val="333399"/>
                      </a:solidFill>
                    </a:rPr>
                    <a:t>First Generation</a:t>
                  </a:r>
                </a:p>
                <a:p>
                  <a:pPr algn="ctr"/>
                  <a:r>
                    <a:rPr lang="en-US" dirty="0">
                      <a:solidFill>
                        <a:srgbClr val="333399"/>
                      </a:solidFill>
                    </a:rPr>
                    <a:t>Veteran</a:t>
                  </a:r>
                </a:p>
              </p:txBody>
            </p:sp>
            <p:sp>
              <p:nvSpPr>
                <p:cNvPr id="23" name="Rounded Rectangle 8">
                  <a:extLst>
                    <a:ext uri="{FF2B5EF4-FFF2-40B4-BE49-F238E27FC236}">
                      <a16:creationId xmlns:a16="http://schemas.microsoft.com/office/drawing/2014/main" id="{04948ECE-E7F9-4014-8B4F-06CBD4C9D372}"/>
                    </a:ext>
                  </a:extLst>
                </p:cNvPr>
                <p:cNvSpPr/>
                <p:nvPr/>
              </p:nvSpPr>
              <p:spPr>
                <a:xfrm>
                  <a:off x="8019674" y="5593285"/>
                  <a:ext cx="1828800" cy="83909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b="1" dirty="0">
                      <a:solidFill>
                        <a:schemeClr val="bg1"/>
                      </a:solidFill>
                    </a:rPr>
                    <a:t>Goal Surpassed</a:t>
                  </a:r>
                  <a:endParaRPr lang="en-US" b="1" dirty="0">
                    <a:solidFill>
                      <a:schemeClr val="bg1"/>
                    </a:solidFill>
                    <a:latin typeface="Calibri" panose="020F0502020204030204" pitchFamily="34" charset="0"/>
                  </a:endParaRPr>
                </a:p>
              </p:txBody>
            </p:sp>
          </p:grpSp>
        </p:grpSp>
      </p:grpSp>
      <p:grpSp>
        <p:nvGrpSpPr>
          <p:cNvPr id="4" name="Group 3"/>
          <p:cNvGrpSpPr/>
          <p:nvPr/>
        </p:nvGrpSpPr>
        <p:grpSpPr>
          <a:xfrm>
            <a:off x="2619375" y="1117881"/>
            <a:ext cx="8924925" cy="2739743"/>
            <a:chOff x="2619375" y="1117881"/>
            <a:chExt cx="8924925" cy="2739743"/>
          </a:xfrm>
        </p:grpSpPr>
        <p:sp>
          <p:nvSpPr>
            <p:cNvPr id="3" name="Oval Callout 2"/>
            <p:cNvSpPr/>
            <p:nvPr/>
          </p:nvSpPr>
          <p:spPr>
            <a:xfrm>
              <a:off x="2619375" y="1117881"/>
              <a:ext cx="8924925" cy="2739743"/>
            </a:xfrm>
            <a:prstGeom prst="wedgeEllipseCallout">
              <a:avLst>
                <a:gd name="adj1" fmla="val -37080"/>
                <a:gd name="adj2" fmla="val 6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227231" y="1431287"/>
              <a:ext cx="5645683" cy="2062103"/>
            </a:xfrm>
            <a:prstGeom prst="rect">
              <a:avLst/>
            </a:prstGeom>
            <a:solidFill>
              <a:schemeClr val="bg1"/>
            </a:solidFill>
          </p:spPr>
          <p:txBody>
            <a:bodyPr wrap="square">
              <a:spAutoFit/>
            </a:bodyPr>
            <a:lstStyle/>
            <a:p>
              <a:r>
                <a:rPr lang="en-US" i="1" dirty="0">
                  <a:latin typeface="Comic Sans MS" panose="030F0702030302020204" pitchFamily="66" charset="0"/>
                </a:rPr>
                <a:t>“There needs to be more work-at-your-own-pace class structures, similar to how a continuation high school program tends to work.  Some of us can excel but not at the hurried pace of many classes.  Plus, add to that the distance-learning requirement because of COVID, it gets far more complicated.”</a:t>
              </a:r>
            </a:p>
            <a:p>
              <a:pPr algn="r">
                <a:spcBef>
                  <a:spcPts val="600"/>
                </a:spcBef>
              </a:pPr>
              <a:r>
                <a:rPr lang="en-US" sz="1500" i="1" dirty="0">
                  <a:latin typeface="Comic Sans MS" panose="030F0702030302020204" pitchFamily="66" charset="0"/>
                  <a:cs typeface="Times New Roman" panose="02020603050405020304" pitchFamily="18" charset="0"/>
                </a:rPr>
                <a:t>Source: 2021 Student Campus Climate Survey</a:t>
              </a:r>
            </a:p>
          </p:txBody>
        </p:sp>
      </p:grpSp>
    </p:spTree>
    <p:extLst>
      <p:ext uri="{BB962C8B-B14F-4D97-AF65-F5344CB8AC3E}">
        <p14:creationId xmlns:p14="http://schemas.microsoft.com/office/powerpoint/2010/main" val="2178264107"/>
      </p:ext>
    </p:extLst>
  </p:cSld>
  <p:clrMapOvr>
    <a:masterClrMapping/>
  </p:clrMapOvr>
  <mc:AlternateContent xmlns:mc="http://schemas.openxmlformats.org/markup-compatibility/2006" xmlns:p14="http://schemas.microsoft.com/office/powerpoint/2010/main">
    <mc:Choice Requires="p14">
      <p:transition p14:dur="10" advClick="0" advTm="19600"/>
    </mc:Choice>
    <mc:Fallback xmlns="">
      <p:transition advClick="0" advTm="196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750"/>
                                        <p:tgtEl>
                                          <p:spTgt spid="13"/>
                                        </p:tgtEl>
                                      </p:cBhvr>
                                    </p:animEffect>
                                  </p:childTnLst>
                                </p:cTn>
                              </p:par>
                              <p:par>
                                <p:cTn id="8" presetID="1" presetClass="entr" presetSubtype="0" fill="hold" nodeType="withEffect">
                                  <p:stCondLst>
                                    <p:cond delay="675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950976" y="304620"/>
            <a:ext cx="10750302" cy="1323439"/>
          </a:xfrm>
          <a:prstGeom prst="rect">
            <a:avLst/>
          </a:prstGeom>
          <a:solidFill>
            <a:srgbClr val="FFFFFF">
              <a:alpha val="69804"/>
            </a:srgbClr>
          </a:solidFill>
        </p:spPr>
        <p:txBody>
          <a:bodyPr wrap="square" lIns="91440" tIns="45720" rIns="91440" bIns="45720">
            <a:spAutoFit/>
          </a:bodyPr>
          <a:lstStyle/>
          <a:p>
            <a:pPr algn="r"/>
            <a:r>
              <a:rPr lang="en-US" sz="4000" dirty="0">
                <a:ln w="0"/>
                <a:effectLst>
                  <a:outerShdw blurRad="38100" dist="19050" dir="2700000" algn="tl" rotWithShape="0">
                    <a:schemeClr val="dk1">
                      <a:alpha val="40000"/>
                    </a:schemeClr>
                  </a:outerShdw>
                </a:effectLst>
                <a:latin typeface="Consolas" panose="020B0609020204030204" pitchFamily="49" charset="0"/>
              </a:rPr>
              <a:t>Did Students Who Enrolled in Fall </a:t>
            </a:r>
          </a:p>
          <a:p>
            <a:pPr algn="r"/>
            <a:r>
              <a:rPr lang="en-US" sz="4000" dirty="0">
                <a:ln w="0"/>
                <a:effectLst>
                  <a:outerShdw blurRad="38100" dist="19050" dir="2700000" algn="tl" rotWithShape="0">
                    <a:schemeClr val="dk1">
                      <a:alpha val="40000"/>
                    </a:schemeClr>
                  </a:outerShdw>
                </a:effectLst>
                <a:latin typeface="Consolas" panose="020B0609020204030204" pitchFamily="49" charset="0"/>
              </a:rPr>
              <a:t>Come Back in Spring?</a:t>
            </a:r>
            <a:endParaRPr lang="en-US" sz="4000" b="0" cap="none" spc="0" dirty="0">
              <a:ln w="0"/>
              <a:effectLst>
                <a:outerShdw blurRad="38100" dist="19050" dir="2700000" algn="tl" rotWithShape="0">
                  <a:schemeClr val="dk1">
                    <a:alpha val="40000"/>
                  </a:schemeClr>
                </a:outerShdw>
              </a:effectLst>
              <a:latin typeface="Consolas" panose="020B0609020204030204" pitchFamily="49" charset="0"/>
            </a:endParaRPr>
          </a:p>
        </p:txBody>
      </p:sp>
      <p:grpSp>
        <p:nvGrpSpPr>
          <p:cNvPr id="11" name="Group 10"/>
          <p:cNvGrpSpPr/>
          <p:nvPr/>
        </p:nvGrpSpPr>
        <p:grpSpPr>
          <a:xfrm>
            <a:off x="950976" y="1841861"/>
            <a:ext cx="11128784" cy="4926439"/>
            <a:chOff x="1207008" y="1823573"/>
            <a:chExt cx="11128784" cy="4926439"/>
          </a:xfrm>
        </p:grpSpPr>
        <p:sp>
          <p:nvSpPr>
            <p:cNvPr id="7" name="TextBox 6"/>
            <p:cNvSpPr txBox="1"/>
            <p:nvPr/>
          </p:nvSpPr>
          <p:spPr>
            <a:xfrm>
              <a:off x="8072380" y="6142858"/>
              <a:ext cx="4263412" cy="607154"/>
            </a:xfrm>
            <a:prstGeom prst="rect">
              <a:avLst/>
            </a:prstGeom>
            <a:noFill/>
          </p:spPr>
          <p:txBody>
            <a:bodyPr wrap="square" rtlCol="0">
              <a:spAutoFit/>
            </a:bodyPr>
            <a:lstStyle/>
            <a:p>
              <a:pPr>
                <a:lnSpc>
                  <a:spcPts val="2000"/>
                </a:lnSpc>
              </a:pPr>
              <a:r>
                <a:rPr lang="en-US" sz="2000" dirty="0">
                  <a:ln w="0"/>
                  <a:solidFill>
                    <a:srgbClr val="003399"/>
                  </a:solidFill>
                  <a:effectLst>
                    <a:outerShdw blurRad="38100" dist="19050" dir="2700000" algn="tl" rotWithShape="0">
                      <a:schemeClr val="dk1">
                        <a:alpha val="40000"/>
                      </a:schemeClr>
                    </a:outerShdw>
                  </a:effectLst>
                  <a:latin typeface="Consolas" panose="020B0609020204030204" pitchFamily="49" charset="0"/>
                </a:rPr>
                <a:t>2020-2021 Data</a:t>
              </a:r>
            </a:p>
            <a:p>
              <a:pPr>
                <a:lnSpc>
                  <a:spcPts val="2000"/>
                </a:lnSpc>
              </a:pPr>
              <a:r>
                <a:rPr lang="en-US" sz="2000" dirty="0">
                  <a:ln w="0"/>
                  <a:solidFill>
                    <a:srgbClr val="003399"/>
                  </a:solidFill>
                  <a:effectLst>
                    <a:outerShdw blurRad="38100" dist="19050" dir="2700000" algn="tl" rotWithShape="0">
                      <a:schemeClr val="dk1">
                        <a:alpha val="40000"/>
                      </a:schemeClr>
                    </a:outerShdw>
                  </a:effectLst>
                  <a:latin typeface="Consolas" panose="020B0609020204030204" pitchFamily="49" charset="0"/>
                </a:rPr>
                <a:t>CCC Student Success Metrics </a:t>
              </a:r>
            </a:p>
          </p:txBody>
        </p:sp>
        <p:sp>
          <p:nvSpPr>
            <p:cNvPr id="10" name="Rectangle 9"/>
            <p:cNvSpPr/>
            <p:nvPr/>
          </p:nvSpPr>
          <p:spPr>
            <a:xfrm>
              <a:off x="1207008" y="1823573"/>
              <a:ext cx="10750302" cy="4105483"/>
            </a:xfrm>
            <a:prstGeom prst="rect">
              <a:avLst/>
            </a:prstGeom>
            <a:solidFill>
              <a:srgbClr val="FFFFFF">
                <a:alpha val="69804"/>
              </a:srgbClr>
            </a:solidFill>
          </p:spPr>
          <p:txBody>
            <a:bodyPr wrap="square">
              <a:spAutoFit/>
            </a:bodyPr>
            <a:lstStyle/>
            <a:p>
              <a:pPr marL="457200" indent="-457200">
                <a:spcAft>
                  <a:spcPts val="800"/>
                </a:spcAft>
                <a:buFont typeface="Arial" panose="020B0604020202020204" pitchFamily="34" charset="0"/>
                <a:buChar char="•"/>
              </a:pPr>
              <a:r>
                <a:rPr lang="en-US" sz="3500" dirty="0">
                  <a:latin typeface="Consolas" panose="020B0609020204030204" pitchFamily="49" charset="0"/>
                  <a:ea typeface="Calibri" panose="020F0502020204030204" pitchFamily="34" charset="0"/>
                  <a:cs typeface="Calibri" panose="020F0502020204030204" pitchFamily="34" charset="0"/>
                </a:rPr>
                <a:t>In 2020-21,70% of all ECC Fall students came back and enrolled in Spring. </a:t>
              </a:r>
            </a:p>
            <a:p>
              <a:pPr>
                <a:lnSpc>
                  <a:spcPct val="107000"/>
                </a:lnSpc>
                <a:spcAft>
                  <a:spcPts val="800"/>
                </a:spcAft>
              </a:pPr>
              <a:endParaRPr lang="en-US" sz="3500" dirty="0">
                <a:latin typeface="Consolas" panose="020B0609020204030204" pitchFamily="49" charset="0"/>
                <a:ea typeface="Calibri" panose="020F0502020204030204" pitchFamily="34" charset="0"/>
                <a:cs typeface="Calibri" panose="020F0502020204030204" pitchFamily="34" charset="0"/>
              </a:endParaRPr>
            </a:p>
            <a:p>
              <a:pPr marL="457200" indent="-457200">
                <a:spcAft>
                  <a:spcPts val="800"/>
                </a:spcAft>
                <a:buFont typeface="Arial" panose="020B0604020202020204" pitchFamily="34" charset="0"/>
                <a:buChar char="•"/>
              </a:pPr>
              <a:r>
                <a:rPr lang="en-US" sz="3500" dirty="0">
                  <a:latin typeface="Consolas" panose="020B0609020204030204" pitchFamily="49" charset="0"/>
                  <a:ea typeface="Calibri" panose="020F0502020204030204" pitchFamily="34" charset="0"/>
                  <a:cs typeface="Calibri" panose="020F0502020204030204" pitchFamily="34" charset="0"/>
                </a:rPr>
                <a:t>Compared to the previous year, 1% more of our students persisted from Fall to Spring. The College nearly reached its 2020-21 goal of 71%.</a:t>
              </a:r>
              <a:endParaRPr lang="en-US" sz="3500" dirty="0">
                <a:latin typeface="Consolas" panose="020B0609020204030204" pitchFamily="49"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101964339"/>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2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9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16000" b="-1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88A10D-2341-4DC4-927B-EFF61A942686}"/>
              </a:ext>
            </a:extLst>
          </p:cNvPr>
          <p:cNvSpPr txBox="1"/>
          <p:nvPr/>
        </p:nvSpPr>
        <p:spPr>
          <a:xfrm>
            <a:off x="121754" y="146781"/>
            <a:ext cx="11002389" cy="815608"/>
          </a:xfrm>
          <a:prstGeom prst="rect">
            <a:avLst/>
          </a:prstGeom>
          <a:noFill/>
        </p:spPr>
        <p:txBody>
          <a:bodyPr wrap="square" rtlCol="0" anchor="ctr">
            <a:spAutoFit/>
          </a:bodyPr>
          <a:lstStyle/>
          <a:p>
            <a:endParaRPr lang="en-US" sz="1200" b="1" dirty="0">
              <a:latin typeface="Consolas" panose="020B0609020204030204" pitchFamily="49" charset="0"/>
            </a:endParaRPr>
          </a:p>
          <a:p>
            <a:r>
              <a:rPr lang="en-US" sz="3500" b="1" dirty="0">
                <a:latin typeface="Consolas" panose="020B0609020204030204" pitchFamily="49" charset="0"/>
              </a:rPr>
              <a:t>Let Us Summarize 2020-21 Leading Indicators…</a:t>
            </a:r>
          </a:p>
        </p:txBody>
      </p:sp>
      <p:grpSp>
        <p:nvGrpSpPr>
          <p:cNvPr id="13" name="Group 12"/>
          <p:cNvGrpSpPr/>
          <p:nvPr/>
        </p:nvGrpSpPr>
        <p:grpSpPr>
          <a:xfrm>
            <a:off x="2522976" y="4124768"/>
            <a:ext cx="7658486" cy="2002656"/>
            <a:chOff x="2522976" y="4124768"/>
            <a:chExt cx="7658486" cy="2002656"/>
          </a:xfrm>
        </p:grpSpPr>
        <p:sp>
          <p:nvSpPr>
            <p:cNvPr id="25" name="Rounded Rectangle 2">
              <a:extLst>
                <a:ext uri="{FF2B5EF4-FFF2-40B4-BE49-F238E27FC236}">
                  <a16:creationId xmlns:a16="http://schemas.microsoft.com/office/drawing/2014/main" id="{8391838E-77C1-49B4-94D9-BBD10F13F120}"/>
                </a:ext>
              </a:extLst>
            </p:cNvPr>
            <p:cNvSpPr/>
            <p:nvPr/>
          </p:nvSpPr>
          <p:spPr>
            <a:xfrm>
              <a:off x="2522976" y="4124768"/>
              <a:ext cx="2263964" cy="2002656"/>
            </a:xfrm>
            <a:prstGeom prst="roundRect">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b="1" dirty="0"/>
                <a:t>Students Earned Average Number of Degree Applicable Units during First Year</a:t>
              </a:r>
            </a:p>
          </p:txBody>
        </p:sp>
        <p:grpSp>
          <p:nvGrpSpPr>
            <p:cNvPr id="12" name="Group 11"/>
            <p:cNvGrpSpPr/>
            <p:nvPr/>
          </p:nvGrpSpPr>
          <p:grpSpPr>
            <a:xfrm>
              <a:off x="5024758" y="4124768"/>
              <a:ext cx="5156704" cy="2002656"/>
              <a:chOff x="5024758" y="4124768"/>
              <a:chExt cx="5156704" cy="2002656"/>
            </a:xfrm>
          </p:grpSpPr>
          <p:sp>
            <p:nvSpPr>
              <p:cNvPr id="27" name="Rounded Rectangle 9">
                <a:extLst>
                  <a:ext uri="{FF2B5EF4-FFF2-40B4-BE49-F238E27FC236}">
                    <a16:creationId xmlns:a16="http://schemas.microsoft.com/office/drawing/2014/main" id="{14BD60DC-4AAC-4623-B126-84AFD69DB769}"/>
                  </a:ext>
                </a:extLst>
              </p:cNvPr>
              <p:cNvSpPr/>
              <p:nvPr/>
            </p:nvSpPr>
            <p:spPr>
              <a:xfrm>
                <a:off x="5024758" y="4124768"/>
                <a:ext cx="5156704" cy="200265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b="1" dirty="0">
                  <a:solidFill>
                    <a:srgbClr val="000000"/>
                  </a:solidFill>
                  <a:latin typeface="Calibri" panose="020F0502020204030204" pitchFamily="34" charset="0"/>
                </a:endParaRPr>
              </a:p>
            </p:txBody>
          </p:sp>
          <p:grpSp>
            <p:nvGrpSpPr>
              <p:cNvPr id="9" name="Group 8"/>
              <p:cNvGrpSpPr/>
              <p:nvPr/>
            </p:nvGrpSpPr>
            <p:grpSpPr>
              <a:xfrm>
                <a:off x="5266554" y="4303544"/>
                <a:ext cx="4629505" cy="551260"/>
                <a:chOff x="5266554" y="4303544"/>
                <a:chExt cx="4629505" cy="551260"/>
              </a:xfrm>
            </p:grpSpPr>
            <p:sp>
              <p:nvSpPr>
                <p:cNvPr id="24" name="Rounded Rectangle 7">
                  <a:extLst>
                    <a:ext uri="{FF2B5EF4-FFF2-40B4-BE49-F238E27FC236}">
                      <a16:creationId xmlns:a16="http://schemas.microsoft.com/office/drawing/2014/main" id="{A12A15C9-65D4-4FEA-806B-4DF88EF56A90}"/>
                    </a:ext>
                  </a:extLst>
                </p:cNvPr>
                <p:cNvSpPr/>
                <p:nvPr/>
              </p:nvSpPr>
              <p:spPr>
                <a:xfrm>
                  <a:off x="5266554" y="4303544"/>
                  <a:ext cx="2515302" cy="551260"/>
                </a:xfrm>
                <a:prstGeom prst="roundRect">
                  <a:avLst/>
                </a:prstGeom>
                <a:solidFill>
                  <a:schemeClr val="bg1"/>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dirty="0">
                      <a:solidFill>
                        <a:srgbClr val="333399"/>
                      </a:solidFill>
                    </a:rPr>
                    <a:t>All students</a:t>
                  </a:r>
                </a:p>
              </p:txBody>
            </p:sp>
            <p:sp>
              <p:nvSpPr>
                <p:cNvPr id="26" name="Rounded Rectangle 8">
                  <a:extLst>
                    <a:ext uri="{FF2B5EF4-FFF2-40B4-BE49-F238E27FC236}">
                      <a16:creationId xmlns:a16="http://schemas.microsoft.com/office/drawing/2014/main" id="{F6F58048-F1D3-41C5-915C-217CEFBE0879}"/>
                    </a:ext>
                  </a:extLst>
                </p:cNvPr>
                <p:cNvSpPr/>
                <p:nvPr/>
              </p:nvSpPr>
              <p:spPr>
                <a:xfrm>
                  <a:off x="8067259" y="4303544"/>
                  <a:ext cx="1828800" cy="55126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b="1" dirty="0">
                      <a:solidFill>
                        <a:schemeClr val="bg1"/>
                      </a:solidFill>
                    </a:rPr>
                    <a:t>Goal Surpassed</a:t>
                  </a:r>
                  <a:endParaRPr lang="en-US" b="1" dirty="0">
                    <a:solidFill>
                      <a:schemeClr val="bg1"/>
                    </a:solidFill>
                    <a:latin typeface="Calibri" panose="020F0502020204030204" pitchFamily="34" charset="0"/>
                  </a:endParaRPr>
                </a:p>
              </p:txBody>
            </p:sp>
          </p:grpSp>
          <p:grpSp>
            <p:nvGrpSpPr>
              <p:cNvPr id="11" name="Group 10"/>
              <p:cNvGrpSpPr/>
              <p:nvPr/>
            </p:nvGrpSpPr>
            <p:grpSpPr>
              <a:xfrm>
                <a:off x="5266554" y="5033581"/>
                <a:ext cx="4581920" cy="839095"/>
                <a:chOff x="5266554" y="5033581"/>
                <a:chExt cx="4581920" cy="839095"/>
              </a:xfrm>
            </p:grpSpPr>
            <p:sp>
              <p:nvSpPr>
                <p:cNvPr id="28" name="Rounded Rectangle 7">
                  <a:extLst>
                    <a:ext uri="{FF2B5EF4-FFF2-40B4-BE49-F238E27FC236}">
                      <a16:creationId xmlns:a16="http://schemas.microsoft.com/office/drawing/2014/main" id="{A139A0F8-DC24-43EF-BE04-6FA1021FC948}"/>
                    </a:ext>
                  </a:extLst>
                </p:cNvPr>
                <p:cNvSpPr/>
                <p:nvPr/>
              </p:nvSpPr>
              <p:spPr>
                <a:xfrm>
                  <a:off x="5266554" y="5033581"/>
                  <a:ext cx="2515302" cy="839095"/>
                </a:xfrm>
                <a:prstGeom prst="roundRect">
                  <a:avLst/>
                </a:prstGeom>
                <a:solidFill>
                  <a:schemeClr val="bg1"/>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dirty="0">
                      <a:solidFill>
                        <a:srgbClr val="333399"/>
                      </a:solidFill>
                    </a:rPr>
                    <a:t>Foster Youth </a:t>
                  </a:r>
                </a:p>
                <a:p>
                  <a:pPr algn="ctr" fontAlgn="ctr"/>
                  <a:r>
                    <a:rPr lang="en-US" dirty="0">
                      <a:solidFill>
                        <a:srgbClr val="333399"/>
                      </a:solidFill>
                    </a:rPr>
                    <a:t>2020-21 counts less than 10</a:t>
                  </a:r>
                </a:p>
              </p:txBody>
            </p:sp>
            <p:sp>
              <p:nvSpPr>
                <p:cNvPr id="29" name="Rounded Rectangle 7">
                  <a:extLst>
                    <a:ext uri="{FF2B5EF4-FFF2-40B4-BE49-F238E27FC236}">
                      <a16:creationId xmlns:a16="http://schemas.microsoft.com/office/drawing/2014/main" id="{1C121129-751D-4334-92E1-104FF3C3238B}"/>
                    </a:ext>
                  </a:extLst>
                </p:cNvPr>
                <p:cNvSpPr/>
                <p:nvPr/>
              </p:nvSpPr>
              <p:spPr>
                <a:xfrm>
                  <a:off x="8067259" y="5042851"/>
                  <a:ext cx="1781215" cy="8298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dirty="0">
                      <a:solidFill>
                        <a:srgbClr val="333399"/>
                      </a:solidFill>
                    </a:rPr>
                    <a:t>N/A</a:t>
                  </a:r>
                </a:p>
              </p:txBody>
            </p:sp>
          </p:grpSp>
        </p:grpSp>
      </p:grpSp>
      <p:grpSp>
        <p:nvGrpSpPr>
          <p:cNvPr id="5" name="Group 4"/>
          <p:cNvGrpSpPr/>
          <p:nvPr/>
        </p:nvGrpSpPr>
        <p:grpSpPr>
          <a:xfrm>
            <a:off x="2522976" y="1150436"/>
            <a:ext cx="7658486" cy="2460319"/>
            <a:chOff x="2522977" y="1409700"/>
            <a:chExt cx="7658486" cy="2460319"/>
          </a:xfrm>
        </p:grpSpPr>
        <p:sp>
          <p:nvSpPr>
            <p:cNvPr id="4" name="Oval Callout 3"/>
            <p:cNvSpPr/>
            <p:nvPr/>
          </p:nvSpPr>
          <p:spPr>
            <a:xfrm>
              <a:off x="2522977" y="1409700"/>
              <a:ext cx="7658486" cy="2460319"/>
            </a:xfrm>
            <a:prstGeom prst="wedgeEllipseCallout">
              <a:avLst>
                <a:gd name="adj1" fmla="val -34441"/>
                <a:gd name="adj2" fmla="val 683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314699" y="1885806"/>
              <a:ext cx="6096000" cy="1508105"/>
            </a:xfrm>
            <a:prstGeom prst="rect">
              <a:avLst/>
            </a:prstGeom>
            <a:solidFill>
              <a:schemeClr val="bg1"/>
            </a:solidFill>
          </p:spPr>
          <p:txBody>
            <a:bodyPr>
              <a:spAutoFit/>
            </a:bodyPr>
            <a:lstStyle/>
            <a:p>
              <a:r>
                <a:rPr lang="en-US" i="1" dirty="0">
                  <a:latin typeface="Comic Sans MS" panose="030F0702030302020204" pitchFamily="66" charset="0"/>
                </a:rPr>
                <a:t>“</a:t>
              </a:r>
              <a:r>
                <a:rPr lang="en-US" i="1" dirty="0" err="1">
                  <a:latin typeface="Comic Sans MS" panose="030F0702030302020204" pitchFamily="66" charset="0"/>
                </a:rPr>
                <a:t>ElCo</a:t>
              </a:r>
              <a:r>
                <a:rPr lang="en-US" i="1" dirty="0">
                  <a:latin typeface="Comic Sans MS" panose="030F0702030302020204" pitchFamily="66" charset="0"/>
                </a:rPr>
                <a:t> encourages me to finish what my goal was. They have counselors in many areas to guide me. Also if a problem arises that I need more help in, </a:t>
              </a:r>
              <a:r>
                <a:rPr lang="en-US" i="1" dirty="0" err="1">
                  <a:latin typeface="Comic Sans MS" panose="030F0702030302020204" pitchFamily="66" charset="0"/>
                </a:rPr>
                <a:t>ElCo</a:t>
              </a:r>
              <a:r>
                <a:rPr lang="en-US" i="1" dirty="0">
                  <a:latin typeface="Comic Sans MS" panose="030F0702030302020204" pitchFamily="66" charset="0"/>
                </a:rPr>
                <a:t> is ready to help me make my life better so I can finish school.” </a:t>
              </a:r>
            </a:p>
            <a:p>
              <a:pPr algn="r">
                <a:spcBef>
                  <a:spcPts val="600"/>
                </a:spcBef>
              </a:pPr>
              <a:r>
                <a:rPr lang="en-US" sz="1500" i="1" dirty="0">
                  <a:latin typeface="Comic Sans MS" panose="030F0702030302020204" pitchFamily="66" charset="0"/>
                  <a:cs typeface="Times New Roman" panose="02020603050405020304" pitchFamily="18" charset="0"/>
                </a:rPr>
                <a:t>Source: 2021 Student Campus Climate Survey</a:t>
              </a:r>
            </a:p>
          </p:txBody>
        </p:sp>
      </p:grpSp>
    </p:spTree>
    <p:extLst>
      <p:ext uri="{BB962C8B-B14F-4D97-AF65-F5344CB8AC3E}">
        <p14:creationId xmlns:p14="http://schemas.microsoft.com/office/powerpoint/2010/main" val="2455256260"/>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0"/>
                                        <p:tgtEl>
                                          <p:spTgt spid="13"/>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16000" b="-16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2040690" y="3639714"/>
            <a:ext cx="8294096" cy="2696068"/>
            <a:chOff x="2040690" y="3639714"/>
            <a:chExt cx="8294096" cy="2696068"/>
          </a:xfrm>
        </p:grpSpPr>
        <p:sp>
          <p:nvSpPr>
            <p:cNvPr id="7" name="Rounded Rectangle 2">
              <a:extLst>
                <a:ext uri="{FF2B5EF4-FFF2-40B4-BE49-F238E27FC236}">
                  <a16:creationId xmlns:a16="http://schemas.microsoft.com/office/drawing/2014/main" id="{D25B74CA-F899-4421-A37C-2AD5F642CA7F}"/>
                </a:ext>
              </a:extLst>
            </p:cNvPr>
            <p:cNvSpPr/>
            <p:nvPr/>
          </p:nvSpPr>
          <p:spPr>
            <a:xfrm>
              <a:off x="2040690" y="3639714"/>
              <a:ext cx="2931736" cy="2696067"/>
            </a:xfrm>
            <a:prstGeom prst="roundRect">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b="1" dirty="0"/>
                <a:t>Students Completed Transfer-Level Math and English during First Year</a:t>
              </a:r>
            </a:p>
          </p:txBody>
        </p:sp>
        <p:grpSp>
          <p:nvGrpSpPr>
            <p:cNvPr id="12" name="Group 11"/>
            <p:cNvGrpSpPr/>
            <p:nvPr/>
          </p:nvGrpSpPr>
          <p:grpSpPr>
            <a:xfrm>
              <a:off x="5178082" y="3639715"/>
              <a:ext cx="5156704" cy="2696067"/>
              <a:chOff x="5178082" y="3639715"/>
              <a:chExt cx="5156704" cy="2696067"/>
            </a:xfrm>
          </p:grpSpPr>
          <p:sp>
            <p:nvSpPr>
              <p:cNvPr id="6" name="Rounded Rectangle 9">
                <a:extLst>
                  <a:ext uri="{FF2B5EF4-FFF2-40B4-BE49-F238E27FC236}">
                    <a16:creationId xmlns:a16="http://schemas.microsoft.com/office/drawing/2014/main" id="{B523FBD7-4150-4E46-90D4-21CE97B6AE15}"/>
                  </a:ext>
                </a:extLst>
              </p:cNvPr>
              <p:cNvSpPr/>
              <p:nvPr/>
            </p:nvSpPr>
            <p:spPr>
              <a:xfrm>
                <a:off x="5178082" y="3639715"/>
                <a:ext cx="5156704" cy="269606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b="1" dirty="0">
                  <a:solidFill>
                    <a:srgbClr val="000000"/>
                  </a:solidFill>
                  <a:latin typeface="Calibri" panose="020F0502020204030204" pitchFamily="34" charset="0"/>
                </a:endParaRPr>
              </a:p>
            </p:txBody>
          </p:sp>
          <p:grpSp>
            <p:nvGrpSpPr>
              <p:cNvPr id="5" name="Group 4"/>
              <p:cNvGrpSpPr/>
              <p:nvPr/>
            </p:nvGrpSpPr>
            <p:grpSpPr>
              <a:xfrm>
                <a:off x="5412210" y="3816292"/>
                <a:ext cx="4716920" cy="1689931"/>
                <a:chOff x="5412210" y="3816292"/>
                <a:chExt cx="4716920" cy="1689931"/>
              </a:xfrm>
            </p:grpSpPr>
            <p:sp>
              <p:nvSpPr>
                <p:cNvPr id="8" name="Rounded Rectangle 4">
                  <a:extLst>
                    <a:ext uri="{FF2B5EF4-FFF2-40B4-BE49-F238E27FC236}">
                      <a16:creationId xmlns:a16="http://schemas.microsoft.com/office/drawing/2014/main" id="{724A5CA3-6144-4C80-B4A2-727BB5A852A8}"/>
                    </a:ext>
                  </a:extLst>
                </p:cNvPr>
                <p:cNvSpPr/>
                <p:nvPr/>
              </p:nvSpPr>
              <p:spPr>
                <a:xfrm>
                  <a:off x="5412210" y="3816292"/>
                  <a:ext cx="2799760" cy="1689931"/>
                </a:xfrm>
                <a:prstGeom prst="roundRect">
                  <a:avLst/>
                </a:prstGeom>
                <a:solidFill>
                  <a:schemeClr val="bg1"/>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dirty="0">
                      <a:solidFill>
                        <a:srgbClr val="333399"/>
                      </a:solidFill>
                    </a:rPr>
                    <a:t>All students</a:t>
                  </a:r>
                </a:p>
                <a:p>
                  <a:pPr algn="ctr" fontAlgn="ctr"/>
                  <a:r>
                    <a:rPr lang="en-US" dirty="0">
                      <a:solidFill>
                        <a:srgbClr val="333399"/>
                      </a:solidFill>
                    </a:rPr>
                    <a:t>Black/African American</a:t>
                  </a:r>
                </a:p>
                <a:p>
                  <a:pPr algn="ctr"/>
                  <a:r>
                    <a:rPr lang="en-US" dirty="0">
                      <a:solidFill>
                        <a:srgbClr val="333399"/>
                      </a:solidFill>
                    </a:rPr>
                    <a:t>First Generation</a:t>
                  </a:r>
                </a:p>
                <a:p>
                  <a:pPr algn="ctr"/>
                  <a:r>
                    <a:rPr lang="en-US" dirty="0">
                      <a:solidFill>
                        <a:srgbClr val="333399"/>
                      </a:solidFill>
                    </a:rPr>
                    <a:t>Students with Disabilities</a:t>
                  </a:r>
                </a:p>
                <a:p>
                  <a:pPr algn="ctr"/>
                  <a:r>
                    <a:rPr lang="en-US" dirty="0">
                      <a:solidFill>
                        <a:srgbClr val="333399"/>
                      </a:solidFill>
                    </a:rPr>
                    <a:t>LGBTQ+</a:t>
                  </a:r>
                </a:p>
              </p:txBody>
            </p:sp>
            <p:sp>
              <p:nvSpPr>
                <p:cNvPr id="11" name="Rounded Rectangle 8">
                  <a:extLst>
                    <a:ext uri="{FF2B5EF4-FFF2-40B4-BE49-F238E27FC236}">
                      <a16:creationId xmlns:a16="http://schemas.microsoft.com/office/drawing/2014/main" id="{0DB3F2E0-9D00-48E1-AF46-6CF04C20A3C2}"/>
                    </a:ext>
                  </a:extLst>
                </p:cNvPr>
                <p:cNvSpPr/>
                <p:nvPr/>
              </p:nvSpPr>
              <p:spPr>
                <a:xfrm>
                  <a:off x="8300330" y="3816293"/>
                  <a:ext cx="1828800" cy="168993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b="1" dirty="0">
                      <a:solidFill>
                        <a:schemeClr val="bg1"/>
                      </a:solidFill>
                    </a:rPr>
                    <a:t>Goal Surpassed</a:t>
                  </a:r>
                  <a:endParaRPr lang="en-US" b="1" dirty="0">
                    <a:solidFill>
                      <a:schemeClr val="bg1"/>
                    </a:solidFill>
                    <a:latin typeface="Calibri" panose="020F0502020204030204" pitchFamily="34" charset="0"/>
                  </a:endParaRPr>
                </a:p>
              </p:txBody>
            </p:sp>
          </p:grpSp>
          <p:grpSp>
            <p:nvGrpSpPr>
              <p:cNvPr id="10" name="Group 9"/>
              <p:cNvGrpSpPr/>
              <p:nvPr/>
            </p:nvGrpSpPr>
            <p:grpSpPr>
              <a:xfrm>
                <a:off x="5412210" y="5640501"/>
                <a:ext cx="4716920" cy="517911"/>
                <a:chOff x="5412210" y="5640501"/>
                <a:chExt cx="4716920" cy="517911"/>
              </a:xfrm>
            </p:grpSpPr>
            <p:sp>
              <p:nvSpPr>
                <p:cNvPr id="9" name="Rounded Rectangle 6">
                  <a:extLst>
                    <a:ext uri="{FF2B5EF4-FFF2-40B4-BE49-F238E27FC236}">
                      <a16:creationId xmlns:a16="http://schemas.microsoft.com/office/drawing/2014/main" id="{DBDB9A58-141F-4748-AA99-D84EE10E4D2E}"/>
                    </a:ext>
                  </a:extLst>
                </p:cNvPr>
                <p:cNvSpPr/>
                <p:nvPr/>
              </p:nvSpPr>
              <p:spPr>
                <a:xfrm>
                  <a:off x="8300330" y="5641172"/>
                  <a:ext cx="1828800" cy="51724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b="1" dirty="0">
                      <a:solidFill>
                        <a:schemeClr val="bg1"/>
                      </a:solidFill>
                    </a:rPr>
                    <a:t>Goal Met</a:t>
                  </a:r>
                  <a:endParaRPr lang="en-US" b="1" dirty="0">
                    <a:solidFill>
                      <a:schemeClr val="bg1"/>
                    </a:solidFill>
                    <a:latin typeface="Calibri" panose="020F0502020204030204" pitchFamily="34" charset="0"/>
                  </a:endParaRPr>
                </a:p>
              </p:txBody>
            </p:sp>
            <p:sp>
              <p:nvSpPr>
                <p:cNvPr id="14" name="Rounded Rectangle 4">
                  <a:extLst>
                    <a:ext uri="{FF2B5EF4-FFF2-40B4-BE49-F238E27FC236}">
                      <a16:creationId xmlns:a16="http://schemas.microsoft.com/office/drawing/2014/main" id="{A943385D-291C-48D1-8BD4-2A82C92729DE}"/>
                    </a:ext>
                  </a:extLst>
                </p:cNvPr>
                <p:cNvSpPr/>
                <p:nvPr/>
              </p:nvSpPr>
              <p:spPr>
                <a:xfrm>
                  <a:off x="5412210" y="5640501"/>
                  <a:ext cx="2799760" cy="487892"/>
                </a:xfrm>
                <a:prstGeom prst="roundRect">
                  <a:avLst/>
                </a:prstGeom>
                <a:solidFill>
                  <a:schemeClr val="bg1"/>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dirty="0">
                      <a:solidFill>
                        <a:srgbClr val="333399"/>
                      </a:solidFill>
                    </a:rPr>
                    <a:t>Hispanic</a:t>
                  </a:r>
                </a:p>
              </p:txBody>
            </p:sp>
          </p:grpSp>
        </p:grpSp>
      </p:grpSp>
      <p:sp>
        <p:nvSpPr>
          <p:cNvPr id="23" name="TextBox 22">
            <a:extLst>
              <a:ext uri="{FF2B5EF4-FFF2-40B4-BE49-F238E27FC236}">
                <a16:creationId xmlns:a16="http://schemas.microsoft.com/office/drawing/2014/main" id="{9D88B517-E353-41CE-9CF4-D628B494AD4C}"/>
              </a:ext>
            </a:extLst>
          </p:cNvPr>
          <p:cNvSpPr txBox="1"/>
          <p:nvPr/>
        </p:nvSpPr>
        <p:spPr>
          <a:xfrm>
            <a:off x="221565" y="-16419"/>
            <a:ext cx="11002389" cy="815608"/>
          </a:xfrm>
          <a:prstGeom prst="rect">
            <a:avLst/>
          </a:prstGeom>
          <a:noFill/>
        </p:spPr>
        <p:txBody>
          <a:bodyPr wrap="square" rtlCol="0" anchor="ctr">
            <a:spAutoFit/>
          </a:bodyPr>
          <a:lstStyle/>
          <a:p>
            <a:endParaRPr lang="en-US" sz="1200" b="1" dirty="0">
              <a:latin typeface="Consolas" panose="020B0609020204030204" pitchFamily="49" charset="0"/>
            </a:endParaRPr>
          </a:p>
          <a:p>
            <a:r>
              <a:rPr lang="en-US" sz="3500" b="1" dirty="0">
                <a:latin typeface="Consolas" panose="020B0609020204030204" pitchFamily="49" charset="0"/>
              </a:rPr>
              <a:t>Let Us Summarize 2020-21 Leading Indicators…</a:t>
            </a:r>
          </a:p>
        </p:txBody>
      </p:sp>
      <p:grpSp>
        <p:nvGrpSpPr>
          <p:cNvPr id="4" name="Group 3"/>
          <p:cNvGrpSpPr/>
          <p:nvPr/>
        </p:nvGrpSpPr>
        <p:grpSpPr>
          <a:xfrm>
            <a:off x="2040690" y="1031468"/>
            <a:ext cx="8190237" cy="1673525"/>
            <a:chOff x="2040690" y="1031468"/>
            <a:chExt cx="8190237" cy="1673525"/>
          </a:xfrm>
        </p:grpSpPr>
        <p:sp>
          <p:nvSpPr>
            <p:cNvPr id="3" name="Oval Callout 2"/>
            <p:cNvSpPr/>
            <p:nvPr/>
          </p:nvSpPr>
          <p:spPr>
            <a:xfrm>
              <a:off x="2040690" y="1031468"/>
              <a:ext cx="8190237" cy="1673525"/>
            </a:xfrm>
            <a:prstGeom prst="wedgeEllipseCallout">
              <a:avLst>
                <a:gd name="adj1" fmla="val -32448"/>
                <a:gd name="adj2" fmla="val 1033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571754" y="1252677"/>
              <a:ext cx="5394539" cy="1231106"/>
            </a:xfrm>
            <a:prstGeom prst="rect">
              <a:avLst/>
            </a:prstGeom>
            <a:solidFill>
              <a:schemeClr val="bg1"/>
            </a:solidFill>
          </p:spPr>
          <p:txBody>
            <a:bodyPr wrap="square">
              <a:spAutoFit/>
            </a:bodyPr>
            <a:lstStyle/>
            <a:p>
              <a:r>
                <a:rPr lang="en-US" i="1" dirty="0">
                  <a:latin typeface="Comic Sans MS" panose="030F0702030302020204" pitchFamily="66" charset="0"/>
                </a:rPr>
                <a:t>“Tutoring Center helped so much when I was taking math classes.”</a:t>
              </a:r>
            </a:p>
            <a:p>
              <a:r>
                <a:rPr lang="en-US" i="1" dirty="0">
                  <a:latin typeface="Comic Sans MS" panose="030F0702030302020204" pitchFamily="66" charset="0"/>
                </a:rPr>
                <a:t>“The tutors are so helpful (English 1A tutors).“</a:t>
              </a:r>
            </a:p>
            <a:p>
              <a:pPr algn="r">
                <a:spcBef>
                  <a:spcPts val="600"/>
                </a:spcBef>
              </a:pPr>
              <a:r>
                <a:rPr lang="en-US" sz="1500" i="1" dirty="0">
                  <a:latin typeface="Comic Sans MS" panose="030F0702030302020204" pitchFamily="66" charset="0"/>
                  <a:cs typeface="Times New Roman" panose="02020603050405020304" pitchFamily="18" charset="0"/>
                </a:rPr>
                <a:t>Source: 2021 Student Campus Climate Survey</a:t>
              </a:r>
            </a:p>
          </p:txBody>
        </p:sp>
      </p:grpSp>
    </p:spTree>
    <p:extLst>
      <p:ext uri="{BB962C8B-B14F-4D97-AF65-F5344CB8AC3E}">
        <p14:creationId xmlns:p14="http://schemas.microsoft.com/office/powerpoint/2010/main" val="1385460933"/>
      </p:ext>
    </p:extLst>
  </p:cSld>
  <p:clrMapOvr>
    <a:masterClrMapping/>
  </p:clrMapOvr>
  <mc:AlternateContent xmlns:mc="http://schemas.openxmlformats.org/markup-compatibility/2006" xmlns:p14="http://schemas.microsoft.com/office/powerpoint/2010/main">
    <mc:Choice Requires="p14">
      <p:transition p14:dur="10" advClick="0" advTm="16000"/>
    </mc:Choice>
    <mc:Fallback xmlns="">
      <p:transition advClick="0" advTm="1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0"/>
                                        <p:tgtEl>
                                          <p:spTgt spid="13"/>
                                        </p:tgtEl>
                                      </p:cBhvr>
                                    </p:animEffect>
                                  </p:childTnLst>
                                </p:cTn>
                              </p:par>
                              <p:par>
                                <p:cTn id="8" presetID="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16000" b="-16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1922431" y="4039790"/>
            <a:ext cx="8515624" cy="2628991"/>
            <a:chOff x="1922431" y="4039790"/>
            <a:chExt cx="8515624" cy="2628991"/>
          </a:xfrm>
        </p:grpSpPr>
        <p:sp>
          <p:nvSpPr>
            <p:cNvPr id="7" name="Rounded Rectangle 2">
              <a:extLst>
                <a:ext uri="{FF2B5EF4-FFF2-40B4-BE49-F238E27FC236}">
                  <a16:creationId xmlns:a16="http://schemas.microsoft.com/office/drawing/2014/main" id="{D25B74CA-F899-4421-A37C-2AD5F642CA7F}"/>
                </a:ext>
              </a:extLst>
            </p:cNvPr>
            <p:cNvSpPr/>
            <p:nvPr/>
          </p:nvSpPr>
          <p:spPr>
            <a:xfrm>
              <a:off x="1922431" y="4039790"/>
              <a:ext cx="2907717" cy="2625133"/>
            </a:xfrm>
            <a:prstGeom prst="roundRect">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b="1" dirty="0"/>
                <a:t>Students Withdrew from One or More Courses during Academic Year</a:t>
              </a:r>
            </a:p>
          </p:txBody>
        </p:sp>
        <p:grpSp>
          <p:nvGrpSpPr>
            <p:cNvPr id="12" name="Group 11"/>
            <p:cNvGrpSpPr/>
            <p:nvPr/>
          </p:nvGrpSpPr>
          <p:grpSpPr>
            <a:xfrm>
              <a:off x="5234459" y="4043648"/>
              <a:ext cx="5203596" cy="2625133"/>
              <a:chOff x="5234459" y="4043648"/>
              <a:chExt cx="5203596" cy="2625133"/>
            </a:xfrm>
          </p:grpSpPr>
          <p:sp>
            <p:nvSpPr>
              <p:cNvPr id="6" name="Rounded Rectangle 9">
                <a:extLst>
                  <a:ext uri="{FF2B5EF4-FFF2-40B4-BE49-F238E27FC236}">
                    <a16:creationId xmlns:a16="http://schemas.microsoft.com/office/drawing/2014/main" id="{B523FBD7-4150-4E46-90D4-21CE97B6AE15}"/>
                  </a:ext>
                </a:extLst>
              </p:cNvPr>
              <p:cNvSpPr/>
              <p:nvPr/>
            </p:nvSpPr>
            <p:spPr>
              <a:xfrm>
                <a:off x="5234459" y="4043648"/>
                <a:ext cx="5203596" cy="262513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b="1" dirty="0">
                  <a:solidFill>
                    <a:srgbClr val="000000"/>
                  </a:solidFill>
                  <a:latin typeface="Calibri" panose="020F0502020204030204" pitchFamily="34" charset="0"/>
                </a:endParaRPr>
              </a:p>
            </p:txBody>
          </p:sp>
          <p:grpSp>
            <p:nvGrpSpPr>
              <p:cNvPr id="2" name="Group 1"/>
              <p:cNvGrpSpPr/>
              <p:nvPr/>
            </p:nvGrpSpPr>
            <p:grpSpPr>
              <a:xfrm>
                <a:off x="5456234" y="4157792"/>
                <a:ext cx="4829318" cy="1526153"/>
                <a:chOff x="5456234" y="4157792"/>
                <a:chExt cx="4829318" cy="1526153"/>
              </a:xfrm>
            </p:grpSpPr>
            <p:sp>
              <p:nvSpPr>
                <p:cNvPr id="8" name="Rounded Rectangle 4">
                  <a:extLst>
                    <a:ext uri="{FF2B5EF4-FFF2-40B4-BE49-F238E27FC236}">
                      <a16:creationId xmlns:a16="http://schemas.microsoft.com/office/drawing/2014/main" id="{724A5CA3-6144-4C80-B4A2-727BB5A852A8}"/>
                    </a:ext>
                  </a:extLst>
                </p:cNvPr>
                <p:cNvSpPr/>
                <p:nvPr/>
              </p:nvSpPr>
              <p:spPr>
                <a:xfrm>
                  <a:off x="5456234" y="4174702"/>
                  <a:ext cx="2848015" cy="1509243"/>
                </a:xfrm>
                <a:prstGeom prst="roundRect">
                  <a:avLst/>
                </a:prstGeom>
                <a:solidFill>
                  <a:schemeClr val="bg1"/>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dirty="0">
                      <a:solidFill>
                        <a:srgbClr val="333399"/>
                      </a:solidFill>
                    </a:rPr>
                    <a:t>All students</a:t>
                  </a:r>
                </a:p>
                <a:p>
                  <a:pPr algn="ctr" fontAlgn="ctr"/>
                  <a:r>
                    <a:rPr lang="en-US" dirty="0">
                      <a:solidFill>
                        <a:srgbClr val="333399"/>
                      </a:solidFill>
                    </a:rPr>
                    <a:t>Foster Youth</a:t>
                  </a:r>
                </a:p>
                <a:p>
                  <a:pPr algn="ctr" fontAlgn="ctr"/>
                  <a:r>
                    <a:rPr lang="en-US" dirty="0">
                      <a:solidFill>
                        <a:srgbClr val="333399"/>
                      </a:solidFill>
                    </a:rPr>
                    <a:t>Native HI/Pac. Islander </a:t>
                  </a:r>
                </a:p>
                <a:p>
                  <a:pPr algn="ctr" fontAlgn="ctr"/>
                  <a:r>
                    <a:rPr lang="en-US" dirty="0">
                      <a:solidFill>
                        <a:srgbClr val="333399"/>
                      </a:solidFill>
                    </a:rPr>
                    <a:t>Black/African American</a:t>
                  </a:r>
                </a:p>
                <a:p>
                  <a:pPr algn="ctr" fontAlgn="ctr"/>
                  <a:r>
                    <a:rPr lang="en-US" dirty="0">
                      <a:solidFill>
                        <a:srgbClr val="333399"/>
                      </a:solidFill>
                    </a:rPr>
                    <a:t>Hispanic</a:t>
                  </a:r>
                </a:p>
              </p:txBody>
            </p:sp>
            <p:sp>
              <p:nvSpPr>
                <p:cNvPr id="9" name="Rounded Rectangle 6">
                  <a:extLst>
                    <a:ext uri="{FF2B5EF4-FFF2-40B4-BE49-F238E27FC236}">
                      <a16:creationId xmlns:a16="http://schemas.microsoft.com/office/drawing/2014/main" id="{DBDB9A58-141F-4748-AA99-D84EE10E4D2E}"/>
                    </a:ext>
                  </a:extLst>
                </p:cNvPr>
                <p:cNvSpPr/>
                <p:nvPr/>
              </p:nvSpPr>
              <p:spPr>
                <a:xfrm>
                  <a:off x="8456752" y="4157792"/>
                  <a:ext cx="1828800" cy="147924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b="1" dirty="0">
                      <a:solidFill>
                        <a:schemeClr val="bg1"/>
                      </a:solidFill>
                    </a:rPr>
                    <a:t>Working towards Reaching Goals </a:t>
                  </a:r>
                  <a:endParaRPr lang="en-US" b="1" dirty="0">
                    <a:solidFill>
                      <a:schemeClr val="bg1"/>
                    </a:solidFill>
                    <a:latin typeface="Calibri" panose="020F0502020204030204" pitchFamily="34" charset="0"/>
                  </a:endParaRPr>
                </a:p>
              </p:txBody>
            </p:sp>
          </p:grpSp>
          <p:grpSp>
            <p:nvGrpSpPr>
              <p:cNvPr id="3" name="Group 2"/>
              <p:cNvGrpSpPr/>
              <p:nvPr/>
            </p:nvGrpSpPr>
            <p:grpSpPr>
              <a:xfrm>
                <a:off x="5526425" y="5798264"/>
                <a:ext cx="4759127" cy="609266"/>
                <a:chOff x="5526425" y="5798264"/>
                <a:chExt cx="4759127" cy="609266"/>
              </a:xfrm>
            </p:grpSpPr>
            <p:sp>
              <p:nvSpPr>
                <p:cNvPr id="10" name="Rounded Rectangle 7">
                  <a:extLst>
                    <a:ext uri="{FF2B5EF4-FFF2-40B4-BE49-F238E27FC236}">
                      <a16:creationId xmlns:a16="http://schemas.microsoft.com/office/drawing/2014/main" id="{17FF51F4-A79D-4EC3-88CF-F65F048B4558}"/>
                    </a:ext>
                  </a:extLst>
                </p:cNvPr>
                <p:cNvSpPr/>
                <p:nvPr/>
              </p:nvSpPr>
              <p:spPr>
                <a:xfrm>
                  <a:off x="5526425" y="5798264"/>
                  <a:ext cx="2848014" cy="600607"/>
                </a:xfrm>
                <a:prstGeom prst="roundRect">
                  <a:avLst/>
                </a:prstGeom>
                <a:solidFill>
                  <a:schemeClr val="bg1"/>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33399"/>
                      </a:solidFill>
                    </a:rPr>
                    <a:t>Students with Disabilities</a:t>
                  </a:r>
                </a:p>
              </p:txBody>
            </p:sp>
            <p:sp>
              <p:nvSpPr>
                <p:cNvPr id="11" name="Rounded Rectangle 8">
                  <a:extLst>
                    <a:ext uri="{FF2B5EF4-FFF2-40B4-BE49-F238E27FC236}">
                      <a16:creationId xmlns:a16="http://schemas.microsoft.com/office/drawing/2014/main" id="{0DB3F2E0-9D00-48E1-AF46-6CF04C20A3C2}"/>
                    </a:ext>
                  </a:extLst>
                </p:cNvPr>
                <p:cNvSpPr/>
                <p:nvPr/>
              </p:nvSpPr>
              <p:spPr>
                <a:xfrm>
                  <a:off x="8456752" y="5806923"/>
                  <a:ext cx="1828800" cy="60060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b="1" dirty="0">
                      <a:solidFill>
                        <a:schemeClr val="bg1"/>
                      </a:solidFill>
                    </a:rPr>
                    <a:t>Goal Met</a:t>
                  </a:r>
                  <a:endParaRPr lang="en-US" b="1" dirty="0">
                    <a:solidFill>
                      <a:schemeClr val="bg1"/>
                    </a:solidFill>
                    <a:latin typeface="Calibri" panose="020F0502020204030204" pitchFamily="34" charset="0"/>
                  </a:endParaRPr>
                </a:p>
              </p:txBody>
            </p:sp>
          </p:grpSp>
        </p:grpSp>
      </p:grpSp>
      <p:sp>
        <p:nvSpPr>
          <p:cNvPr id="23" name="TextBox 22">
            <a:extLst>
              <a:ext uri="{FF2B5EF4-FFF2-40B4-BE49-F238E27FC236}">
                <a16:creationId xmlns:a16="http://schemas.microsoft.com/office/drawing/2014/main" id="{4FEC404D-46A3-4271-A49C-F5067EE45704}"/>
              </a:ext>
            </a:extLst>
          </p:cNvPr>
          <p:cNvSpPr txBox="1"/>
          <p:nvPr/>
        </p:nvSpPr>
        <p:spPr>
          <a:xfrm>
            <a:off x="221565" y="-16419"/>
            <a:ext cx="11002389" cy="815608"/>
          </a:xfrm>
          <a:prstGeom prst="rect">
            <a:avLst/>
          </a:prstGeom>
          <a:noFill/>
        </p:spPr>
        <p:txBody>
          <a:bodyPr wrap="square" rtlCol="0" anchor="ctr">
            <a:spAutoFit/>
          </a:bodyPr>
          <a:lstStyle/>
          <a:p>
            <a:endParaRPr lang="en-US" sz="1200" b="1" dirty="0">
              <a:latin typeface="Consolas" panose="020B0609020204030204" pitchFamily="49" charset="0"/>
            </a:endParaRPr>
          </a:p>
          <a:p>
            <a:r>
              <a:rPr lang="en-US" sz="3500" b="1" dirty="0">
                <a:latin typeface="Consolas" panose="020B0609020204030204" pitchFamily="49" charset="0"/>
              </a:rPr>
              <a:t>Let Us Summarize 2020-21 Leading Indicators…</a:t>
            </a:r>
          </a:p>
        </p:txBody>
      </p:sp>
      <p:grpSp>
        <p:nvGrpSpPr>
          <p:cNvPr id="5" name="Group 4"/>
          <p:cNvGrpSpPr/>
          <p:nvPr/>
        </p:nvGrpSpPr>
        <p:grpSpPr>
          <a:xfrm>
            <a:off x="676275" y="799189"/>
            <a:ext cx="10620375" cy="2811638"/>
            <a:chOff x="495300" y="1004815"/>
            <a:chExt cx="10620375" cy="2811638"/>
          </a:xfrm>
        </p:grpSpPr>
        <p:sp>
          <p:nvSpPr>
            <p:cNvPr id="4" name="Oval Callout 3"/>
            <p:cNvSpPr/>
            <p:nvPr/>
          </p:nvSpPr>
          <p:spPr>
            <a:xfrm>
              <a:off x="495300" y="1004815"/>
              <a:ext cx="10620375" cy="2811638"/>
            </a:xfrm>
            <a:prstGeom prst="wedgeEllipseCallout">
              <a:avLst>
                <a:gd name="adj1" fmla="val -25930"/>
                <a:gd name="adj2" fmla="val 624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96248" y="1379582"/>
              <a:ext cx="7018477" cy="1508105"/>
            </a:xfrm>
            <a:prstGeom prst="rect">
              <a:avLst/>
            </a:prstGeom>
            <a:solidFill>
              <a:schemeClr val="bg1"/>
            </a:solidFill>
          </p:spPr>
          <p:txBody>
            <a:bodyPr wrap="square">
              <a:spAutoFit/>
            </a:bodyPr>
            <a:lstStyle/>
            <a:p>
              <a:r>
                <a:rPr lang="en-US" i="1" dirty="0">
                  <a:latin typeface="Comic Sans MS" panose="030F0702030302020204" pitchFamily="66" charset="0"/>
                </a:rPr>
                <a:t>“Help the professors that do not know how to teach classes online. To make it easier for the student to navigate their lectures, notes, and their syllabus. (…) I had to drop a class because a teach(</a:t>
              </a:r>
              <a:r>
                <a:rPr lang="en-US" i="1" dirty="0" err="1">
                  <a:latin typeface="Comic Sans MS" panose="030F0702030302020204" pitchFamily="66" charset="0"/>
                </a:rPr>
                <a:t>er</a:t>
              </a:r>
              <a:r>
                <a:rPr lang="en-US" i="1" dirty="0">
                  <a:latin typeface="Comic Sans MS" panose="030F0702030302020204" pitchFamily="66" charset="0"/>
                </a:rPr>
                <a:t>) was so unorganized.”</a:t>
              </a:r>
            </a:p>
            <a:p>
              <a:pPr algn="r">
                <a:spcBef>
                  <a:spcPts val="600"/>
                </a:spcBef>
              </a:pPr>
              <a:r>
                <a:rPr lang="en-US" sz="1500" i="1" dirty="0">
                  <a:latin typeface="Comic Sans MS" panose="030F0702030302020204" pitchFamily="66" charset="0"/>
                  <a:cs typeface="Times New Roman" panose="02020603050405020304" pitchFamily="18" charset="0"/>
                </a:rPr>
                <a:t>Source: 2021 Student Campus Climate Survey</a:t>
              </a:r>
            </a:p>
          </p:txBody>
        </p:sp>
      </p:grpSp>
    </p:spTree>
    <p:extLst>
      <p:ext uri="{BB962C8B-B14F-4D97-AF65-F5344CB8AC3E}">
        <p14:creationId xmlns:p14="http://schemas.microsoft.com/office/powerpoint/2010/main" val="2578797485"/>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0"/>
                                        <p:tgtEl>
                                          <p:spTgt spid="14"/>
                                        </p:tgtEl>
                                      </p:cBhvr>
                                    </p:animEffect>
                                  </p:childTnLst>
                                </p:cTn>
                              </p:par>
                              <p:par>
                                <p:cTn id="8" presetID="1" presetClass="entr" presetSubtype="0" fill="hold" nodeType="withEffect">
                                  <p:stCondLst>
                                    <p:cond delay="300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16000" b="-16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1556858" y="3370089"/>
            <a:ext cx="8997433" cy="2933875"/>
            <a:chOff x="1556858" y="3370089"/>
            <a:chExt cx="8997433" cy="2933875"/>
          </a:xfrm>
        </p:grpSpPr>
        <p:sp>
          <p:nvSpPr>
            <p:cNvPr id="14" name="Rounded Rectangle 2">
              <a:extLst>
                <a:ext uri="{FF2B5EF4-FFF2-40B4-BE49-F238E27FC236}">
                  <a16:creationId xmlns:a16="http://schemas.microsoft.com/office/drawing/2014/main" id="{B248112B-2679-4752-ABE5-4D6EF8749810}"/>
                </a:ext>
              </a:extLst>
            </p:cNvPr>
            <p:cNvSpPr/>
            <p:nvPr/>
          </p:nvSpPr>
          <p:spPr>
            <a:xfrm>
              <a:off x="1556858" y="3370089"/>
              <a:ext cx="2907717" cy="2933875"/>
            </a:xfrm>
            <a:prstGeom prst="roundRect">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b="1" dirty="0"/>
                <a:t>Students Successfully Completed Career Education Courses that Teach Employable Skills </a:t>
              </a:r>
            </a:p>
          </p:txBody>
        </p:sp>
        <p:grpSp>
          <p:nvGrpSpPr>
            <p:cNvPr id="6" name="Group 5"/>
            <p:cNvGrpSpPr/>
            <p:nvPr/>
          </p:nvGrpSpPr>
          <p:grpSpPr>
            <a:xfrm>
              <a:off x="5350695" y="3370089"/>
              <a:ext cx="5203596" cy="2933875"/>
              <a:chOff x="5350695" y="3370089"/>
              <a:chExt cx="5203596" cy="2933875"/>
            </a:xfrm>
          </p:grpSpPr>
          <p:sp>
            <p:nvSpPr>
              <p:cNvPr id="24" name="Rounded Rectangle 9">
                <a:extLst>
                  <a:ext uri="{FF2B5EF4-FFF2-40B4-BE49-F238E27FC236}">
                    <a16:creationId xmlns:a16="http://schemas.microsoft.com/office/drawing/2014/main" id="{41E3586A-ABC7-4A6B-9FE4-2B0ED6266E22}"/>
                  </a:ext>
                </a:extLst>
              </p:cNvPr>
              <p:cNvSpPr/>
              <p:nvPr/>
            </p:nvSpPr>
            <p:spPr>
              <a:xfrm>
                <a:off x="5350695" y="3370089"/>
                <a:ext cx="5203596" cy="293387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endParaRPr lang="en-US" b="1" dirty="0">
                  <a:solidFill>
                    <a:srgbClr val="000000"/>
                  </a:solidFill>
                  <a:latin typeface="Calibri" panose="020F0502020204030204" pitchFamily="34" charset="0"/>
                </a:endParaRPr>
              </a:p>
            </p:txBody>
          </p:sp>
          <p:grpSp>
            <p:nvGrpSpPr>
              <p:cNvPr id="3" name="Group 2"/>
              <p:cNvGrpSpPr/>
              <p:nvPr/>
            </p:nvGrpSpPr>
            <p:grpSpPr>
              <a:xfrm>
                <a:off x="5526661" y="3576333"/>
                <a:ext cx="4795661" cy="1602662"/>
                <a:chOff x="5526661" y="3576333"/>
                <a:chExt cx="4795661" cy="1602662"/>
              </a:xfrm>
            </p:grpSpPr>
            <p:sp>
              <p:nvSpPr>
                <p:cNvPr id="19" name="Rounded Rectangle 4">
                  <a:extLst>
                    <a:ext uri="{FF2B5EF4-FFF2-40B4-BE49-F238E27FC236}">
                      <a16:creationId xmlns:a16="http://schemas.microsoft.com/office/drawing/2014/main" id="{3EAEDC49-EEC0-48B7-A002-413ED8B06617}"/>
                    </a:ext>
                  </a:extLst>
                </p:cNvPr>
                <p:cNvSpPr/>
                <p:nvPr/>
              </p:nvSpPr>
              <p:spPr>
                <a:xfrm>
                  <a:off x="5526661" y="3581304"/>
                  <a:ext cx="2848015" cy="1597691"/>
                </a:xfrm>
                <a:prstGeom prst="roundRect">
                  <a:avLst/>
                </a:prstGeom>
                <a:solidFill>
                  <a:schemeClr val="bg1"/>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dirty="0">
                      <a:solidFill>
                        <a:srgbClr val="333399"/>
                      </a:solidFill>
                    </a:rPr>
                    <a:t>All students</a:t>
                  </a:r>
                </a:p>
                <a:p>
                  <a:pPr algn="ctr" fontAlgn="ctr"/>
                  <a:r>
                    <a:rPr lang="en-US" dirty="0">
                      <a:solidFill>
                        <a:srgbClr val="333399"/>
                      </a:solidFill>
                    </a:rPr>
                    <a:t>Native HI/Pac. Islander </a:t>
                  </a:r>
                </a:p>
                <a:p>
                  <a:pPr algn="ctr" fontAlgn="ctr"/>
                  <a:r>
                    <a:rPr lang="en-US" dirty="0">
                      <a:solidFill>
                        <a:srgbClr val="333399"/>
                      </a:solidFill>
                    </a:rPr>
                    <a:t>Students with Disabilities</a:t>
                  </a:r>
                </a:p>
                <a:p>
                  <a:pPr algn="ctr" fontAlgn="ctr"/>
                  <a:r>
                    <a:rPr lang="en-US" dirty="0">
                      <a:solidFill>
                        <a:srgbClr val="333399"/>
                      </a:solidFill>
                    </a:rPr>
                    <a:t>Foster Youth</a:t>
                  </a:r>
                </a:p>
                <a:p>
                  <a:pPr algn="ctr" fontAlgn="ctr"/>
                  <a:r>
                    <a:rPr lang="en-US" dirty="0">
                      <a:solidFill>
                        <a:srgbClr val="333399"/>
                      </a:solidFill>
                    </a:rPr>
                    <a:t>Black/African American</a:t>
                  </a:r>
                </a:p>
              </p:txBody>
            </p:sp>
            <p:sp>
              <p:nvSpPr>
                <p:cNvPr id="20" name="Rounded Rectangle 6">
                  <a:extLst>
                    <a:ext uri="{FF2B5EF4-FFF2-40B4-BE49-F238E27FC236}">
                      <a16:creationId xmlns:a16="http://schemas.microsoft.com/office/drawing/2014/main" id="{8DB8AC28-589E-4825-94B6-A4291A522A10}"/>
                    </a:ext>
                  </a:extLst>
                </p:cNvPr>
                <p:cNvSpPr/>
                <p:nvPr/>
              </p:nvSpPr>
              <p:spPr>
                <a:xfrm>
                  <a:off x="8493522" y="3576333"/>
                  <a:ext cx="1828800" cy="159769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b="1" dirty="0">
                      <a:solidFill>
                        <a:schemeClr val="bg1"/>
                      </a:solidFill>
                    </a:rPr>
                    <a:t>Working towards Reaching Goals </a:t>
                  </a:r>
                  <a:endParaRPr lang="en-US" b="1" dirty="0">
                    <a:solidFill>
                      <a:schemeClr val="bg1"/>
                    </a:solidFill>
                    <a:latin typeface="Calibri" panose="020F0502020204030204" pitchFamily="34" charset="0"/>
                  </a:endParaRPr>
                </a:p>
              </p:txBody>
            </p:sp>
          </p:grpSp>
          <p:grpSp>
            <p:nvGrpSpPr>
              <p:cNvPr id="5" name="Group 4"/>
              <p:cNvGrpSpPr/>
              <p:nvPr/>
            </p:nvGrpSpPr>
            <p:grpSpPr>
              <a:xfrm>
                <a:off x="5526660" y="5295497"/>
                <a:ext cx="4795662" cy="839096"/>
                <a:chOff x="5526660" y="5295497"/>
                <a:chExt cx="4795662" cy="839096"/>
              </a:xfrm>
            </p:grpSpPr>
            <p:sp>
              <p:nvSpPr>
                <p:cNvPr id="21" name="Rounded Rectangle 4">
                  <a:extLst>
                    <a:ext uri="{FF2B5EF4-FFF2-40B4-BE49-F238E27FC236}">
                      <a16:creationId xmlns:a16="http://schemas.microsoft.com/office/drawing/2014/main" id="{880196FC-527C-4FEC-AC5C-D7953EE2CAEA}"/>
                    </a:ext>
                  </a:extLst>
                </p:cNvPr>
                <p:cNvSpPr/>
                <p:nvPr/>
              </p:nvSpPr>
              <p:spPr>
                <a:xfrm>
                  <a:off x="5526660" y="5295497"/>
                  <a:ext cx="2848014" cy="839095"/>
                </a:xfrm>
                <a:prstGeom prst="roundRect">
                  <a:avLst/>
                </a:prstGeom>
                <a:solidFill>
                  <a:schemeClr val="bg1"/>
                </a:solidFill>
                <a:ln>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dirty="0">
                      <a:solidFill>
                        <a:srgbClr val="333399"/>
                      </a:solidFill>
                    </a:rPr>
                    <a:t>Amer. Indian/Alaska Nat.</a:t>
                  </a:r>
                </a:p>
              </p:txBody>
            </p:sp>
            <p:sp>
              <p:nvSpPr>
                <p:cNvPr id="22" name="Rounded Rectangle 8">
                  <a:extLst>
                    <a:ext uri="{FF2B5EF4-FFF2-40B4-BE49-F238E27FC236}">
                      <a16:creationId xmlns:a16="http://schemas.microsoft.com/office/drawing/2014/main" id="{9AF39B80-8C40-4CA8-B463-945DCDF6104E}"/>
                    </a:ext>
                  </a:extLst>
                </p:cNvPr>
                <p:cNvSpPr/>
                <p:nvPr/>
              </p:nvSpPr>
              <p:spPr>
                <a:xfrm>
                  <a:off x="8529206" y="5326997"/>
                  <a:ext cx="1793116" cy="807596"/>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US" b="1" dirty="0">
                      <a:solidFill>
                        <a:schemeClr val="bg1"/>
                      </a:solidFill>
                    </a:rPr>
                    <a:t>Goal Surpassed</a:t>
                  </a:r>
                  <a:endParaRPr lang="en-US" b="1" dirty="0">
                    <a:solidFill>
                      <a:schemeClr val="bg1"/>
                    </a:solidFill>
                    <a:latin typeface="Calibri" panose="020F0502020204030204" pitchFamily="34" charset="0"/>
                  </a:endParaRPr>
                </a:p>
              </p:txBody>
            </p:sp>
          </p:grpSp>
        </p:grpSp>
      </p:grpSp>
      <p:sp>
        <p:nvSpPr>
          <p:cNvPr id="23" name="TextBox 22">
            <a:extLst>
              <a:ext uri="{FF2B5EF4-FFF2-40B4-BE49-F238E27FC236}">
                <a16:creationId xmlns:a16="http://schemas.microsoft.com/office/drawing/2014/main" id="{4FEC404D-46A3-4271-A49C-F5067EE45704}"/>
              </a:ext>
            </a:extLst>
          </p:cNvPr>
          <p:cNvSpPr txBox="1"/>
          <p:nvPr/>
        </p:nvSpPr>
        <p:spPr>
          <a:xfrm>
            <a:off x="221565" y="-16419"/>
            <a:ext cx="11002389" cy="815608"/>
          </a:xfrm>
          <a:prstGeom prst="rect">
            <a:avLst/>
          </a:prstGeom>
          <a:noFill/>
        </p:spPr>
        <p:txBody>
          <a:bodyPr wrap="square" rtlCol="0" anchor="ctr">
            <a:spAutoFit/>
          </a:bodyPr>
          <a:lstStyle/>
          <a:p>
            <a:endParaRPr lang="en-US" sz="1200" b="1" dirty="0">
              <a:latin typeface="Consolas" panose="020B0609020204030204" pitchFamily="49" charset="0"/>
            </a:endParaRPr>
          </a:p>
          <a:p>
            <a:r>
              <a:rPr lang="en-US" sz="3500" b="1" dirty="0">
                <a:latin typeface="Consolas" panose="020B0609020204030204" pitchFamily="49" charset="0"/>
              </a:rPr>
              <a:t>Let Us Summarize 2020-21 Leading Indicators…</a:t>
            </a:r>
          </a:p>
        </p:txBody>
      </p:sp>
      <p:grpSp>
        <p:nvGrpSpPr>
          <p:cNvPr id="8" name="Group 7"/>
          <p:cNvGrpSpPr/>
          <p:nvPr/>
        </p:nvGrpSpPr>
        <p:grpSpPr>
          <a:xfrm>
            <a:off x="4018842" y="952162"/>
            <a:ext cx="6005051" cy="2011467"/>
            <a:chOff x="4018842" y="952162"/>
            <a:chExt cx="6005051" cy="2011467"/>
          </a:xfrm>
        </p:grpSpPr>
        <p:sp>
          <p:nvSpPr>
            <p:cNvPr id="4" name="Oval Callout 3"/>
            <p:cNvSpPr/>
            <p:nvPr/>
          </p:nvSpPr>
          <p:spPr>
            <a:xfrm>
              <a:off x="4018842" y="952162"/>
              <a:ext cx="6005051" cy="2011467"/>
            </a:xfrm>
            <a:prstGeom prst="wedgeEllipseCallout">
              <a:avLst>
                <a:gd name="adj1" fmla="val -63105"/>
                <a:gd name="adj2" fmla="val 660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4D4C351-3309-4378-B74B-54F6F502ADBA}"/>
                </a:ext>
              </a:extLst>
            </p:cNvPr>
            <p:cNvSpPr/>
            <p:nvPr/>
          </p:nvSpPr>
          <p:spPr>
            <a:xfrm>
              <a:off x="4525408" y="1388508"/>
              <a:ext cx="4836650" cy="1215717"/>
            </a:xfrm>
            <a:prstGeom prst="rect">
              <a:avLst/>
            </a:prstGeom>
            <a:solidFill>
              <a:schemeClr val="bg1"/>
            </a:solidFill>
          </p:spPr>
          <p:txBody>
            <a:bodyPr wrap="square">
              <a:spAutoFit/>
            </a:bodyPr>
            <a:lstStyle/>
            <a:p>
              <a:r>
                <a:rPr lang="en-US" sz="1750" i="1" dirty="0">
                  <a:latin typeface="Comic Sans MS" panose="030F0702030302020204" pitchFamily="66" charset="0"/>
                  <a:cs typeface="Times New Roman" panose="02020603050405020304" pitchFamily="18" charset="0"/>
                </a:rPr>
                <a:t>“(There is a need to) hold more career fairs, networking opportunities, and assist students with finding jobs and internships</a:t>
              </a:r>
              <a:r>
                <a:rPr lang="en-US" dirty="0"/>
                <a:t>.”</a:t>
              </a:r>
            </a:p>
            <a:p>
              <a:pPr algn="r">
                <a:spcBef>
                  <a:spcPts val="600"/>
                </a:spcBef>
              </a:pPr>
              <a:r>
                <a:rPr lang="en-US" sz="1500" i="1" dirty="0">
                  <a:latin typeface="Comic Sans MS" panose="030F0702030302020204" pitchFamily="66" charset="0"/>
                  <a:cs typeface="Times New Roman" panose="02020603050405020304" pitchFamily="18" charset="0"/>
                </a:rPr>
                <a:t>Source: 2021 Student Campus Climate Survey</a:t>
              </a:r>
              <a:r>
                <a:rPr lang="en-US" sz="1500" dirty="0"/>
                <a:t>  </a:t>
              </a:r>
            </a:p>
          </p:txBody>
        </p:sp>
      </p:grpSp>
    </p:spTree>
    <p:extLst>
      <p:ext uri="{BB962C8B-B14F-4D97-AF65-F5344CB8AC3E}">
        <p14:creationId xmlns:p14="http://schemas.microsoft.com/office/powerpoint/2010/main" val="1493741579"/>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par>
                                <p:cTn id="8" presetID="1" presetClass="entr" presetSubtype="0" fill="hold" nodeType="withEffect">
                                  <p:stCondLst>
                                    <p:cond delay="300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7000" b="-7000"/>
          </a:stretch>
        </a:blipFill>
        <a:effectLst/>
      </p:bgPr>
    </p:bg>
    <p:spTree>
      <p:nvGrpSpPr>
        <p:cNvPr id="1" name=""/>
        <p:cNvGrpSpPr/>
        <p:nvPr/>
      </p:nvGrpSpPr>
      <p:grpSpPr>
        <a:xfrm>
          <a:off x="0" y="0"/>
          <a:ext cx="0" cy="0"/>
          <a:chOff x="0" y="0"/>
          <a:chExt cx="0" cy="0"/>
        </a:xfrm>
      </p:grpSpPr>
      <p:pic>
        <p:nvPicPr>
          <p:cNvPr id="2" name="Picture 1" descr="Young Schoolgirl | Free SV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0911" y="2468126"/>
            <a:ext cx="3979525" cy="4193049"/>
          </a:xfrm>
          <a:prstGeom prst="rect">
            <a:avLst/>
          </a:prstGeom>
        </p:spPr>
      </p:pic>
      <p:sp>
        <p:nvSpPr>
          <p:cNvPr id="6" name="Rounded Rectangular Callout 5"/>
          <p:cNvSpPr/>
          <p:nvPr/>
        </p:nvSpPr>
        <p:spPr>
          <a:xfrm>
            <a:off x="1060447" y="2559828"/>
            <a:ext cx="5344042" cy="3324763"/>
          </a:xfrm>
          <a:prstGeom prst="wedgeRoundRectCallout">
            <a:avLst>
              <a:gd name="adj1" fmla="val 75158"/>
              <a:gd name="adj2" fmla="val -33395"/>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nSpc>
                <a:spcPct val="107000"/>
              </a:lnSpc>
              <a:spcBef>
                <a:spcPts val="0"/>
              </a:spcBef>
              <a:spcAft>
                <a:spcPts val="800"/>
              </a:spcAft>
            </a:pPr>
            <a:endParaRPr lang="en-US" dirty="0">
              <a:solidFill>
                <a:schemeClr val="tx1"/>
              </a:solidFill>
              <a:latin typeface="Comic Sans MS" panose="030F0702030302020204" pitchFamily="66" charset="0"/>
              <a:ea typeface="Calibri" panose="020F0502020204030204" pitchFamily="34" charset="0"/>
              <a:cs typeface="Times New Roman" panose="02020603050405020304" pitchFamily="18" charset="0"/>
            </a:endParaRPr>
          </a:p>
        </p:txBody>
      </p:sp>
      <p:sp>
        <p:nvSpPr>
          <p:cNvPr id="7" name="Rectangle 6"/>
          <p:cNvSpPr/>
          <p:nvPr/>
        </p:nvSpPr>
        <p:spPr>
          <a:xfrm>
            <a:off x="1278542" y="2726034"/>
            <a:ext cx="5160791" cy="3158557"/>
          </a:xfrm>
          <a:prstGeom prst="rect">
            <a:avLst/>
          </a:prstGeom>
        </p:spPr>
        <p:txBody>
          <a:bodyPr wrap="square">
            <a:spAutoFit/>
          </a:bodyPr>
          <a:lstStyle/>
          <a:p>
            <a:pPr marR="0" lvl="0">
              <a:lnSpc>
                <a:spcPct val="107000"/>
              </a:lnSpc>
              <a:spcBef>
                <a:spcPts val="0"/>
              </a:spcBef>
              <a:spcAft>
                <a:spcPts val="800"/>
              </a:spcAft>
            </a:pPr>
            <a:r>
              <a:rPr lang="en-US" dirty="0">
                <a:latin typeface="Comic Sans MS" panose="030F0702030302020204" pitchFamily="66" charset="0"/>
                <a:ea typeface="Calibri" panose="020F0502020204030204" pitchFamily="34" charset="0"/>
                <a:cs typeface="Times New Roman" panose="02020603050405020304" pitchFamily="18" charset="0"/>
              </a:rPr>
              <a:t>It would be great if you consider this data in your annual plans for 2023-2024. Last year the College built a </a:t>
            </a:r>
            <a:r>
              <a:rPr lang="en-US" dirty="0">
                <a:latin typeface="Comic Sans MS" panose="030F0702030302020204" pitchFamily="66" charset="0"/>
                <a:ea typeface="Calibri" panose="020F0502020204030204" pitchFamily="34" charset="0"/>
                <a:cs typeface="Times New Roman" panose="02020603050405020304" pitchFamily="18" charset="0"/>
                <a:hlinkClick r:id="rId4"/>
              </a:rPr>
              <a:t>dashboard</a:t>
            </a:r>
            <a:r>
              <a:rPr lang="en-US" dirty="0">
                <a:latin typeface="Comic Sans MS" panose="030F0702030302020204" pitchFamily="66" charset="0"/>
                <a:ea typeface="Calibri" panose="020F0502020204030204" pitchFamily="34" charset="0"/>
                <a:cs typeface="Times New Roman" panose="02020603050405020304" pitchFamily="18" charset="0"/>
              </a:rPr>
              <a:t> with this information. There, you can dig deeper into the different groups of students and the multiple programs and divisions we have here at ECC. </a:t>
            </a:r>
          </a:p>
          <a:p>
            <a:pPr marR="0" lvl="0">
              <a:lnSpc>
                <a:spcPct val="107000"/>
              </a:lnSpc>
              <a:spcBef>
                <a:spcPts val="0"/>
              </a:spcBef>
              <a:spcAft>
                <a:spcPts val="800"/>
              </a:spcAft>
            </a:pPr>
            <a:r>
              <a:rPr lang="en-US" dirty="0">
                <a:latin typeface="Comic Sans MS" panose="030F0702030302020204" pitchFamily="66" charset="0"/>
                <a:ea typeface="Calibri" panose="020F0502020204030204" pitchFamily="34" charset="0"/>
                <a:cs typeface="Times New Roman" panose="02020603050405020304" pitchFamily="18" charset="0"/>
              </a:rPr>
              <a:t>Data is one tool that </a:t>
            </a:r>
            <a:r>
              <a:rPr lang="en-US" dirty="0" smtClean="0">
                <a:latin typeface="Comic Sans MS" panose="030F0702030302020204" pitchFamily="66" charset="0"/>
                <a:ea typeface="Calibri" panose="020F0502020204030204" pitchFamily="34" charset="0"/>
                <a:cs typeface="Times New Roman" panose="02020603050405020304" pitchFamily="18" charset="0"/>
              </a:rPr>
              <a:t>provides insight into students</a:t>
            </a:r>
            <a:r>
              <a:rPr lang="en-US" dirty="0">
                <a:latin typeface="Comic Sans MS" panose="030F0702030302020204" pitchFamily="66" charset="0"/>
                <a:ea typeface="Calibri" panose="020F0502020204030204" pitchFamily="34" charset="0"/>
                <a:cs typeface="Times New Roman" panose="02020603050405020304" pitchFamily="18" charset="0"/>
              </a:rPr>
              <a:t>’ behavior and </a:t>
            </a:r>
            <a:r>
              <a:rPr lang="en-US" dirty="0" smtClean="0">
                <a:latin typeface="Comic Sans MS" panose="030F0702030302020204" pitchFamily="66" charset="0"/>
                <a:ea typeface="Calibri" panose="020F0502020204030204" pitchFamily="34" charset="0"/>
                <a:cs typeface="Times New Roman" panose="02020603050405020304" pitchFamily="18" charset="0"/>
              </a:rPr>
              <a:t>informs </a:t>
            </a:r>
            <a:r>
              <a:rPr lang="en-US" dirty="0">
                <a:latin typeface="Comic Sans MS" panose="030F0702030302020204" pitchFamily="66" charset="0"/>
                <a:ea typeface="Calibri" panose="020F0502020204030204" pitchFamily="34" charset="0"/>
                <a:cs typeface="Times New Roman" panose="02020603050405020304" pitchFamily="18" charset="0"/>
              </a:rPr>
              <a:t>the strategies you use to help us excel at El Camino.  </a:t>
            </a:r>
          </a:p>
        </p:txBody>
      </p:sp>
      <p:grpSp>
        <p:nvGrpSpPr>
          <p:cNvPr id="19" name="Group 18"/>
          <p:cNvGrpSpPr/>
          <p:nvPr/>
        </p:nvGrpSpPr>
        <p:grpSpPr>
          <a:xfrm>
            <a:off x="1084533" y="410949"/>
            <a:ext cx="5362575" cy="1729200"/>
            <a:chOff x="2059191" y="626342"/>
            <a:chExt cx="5362575" cy="1729200"/>
          </a:xfrm>
        </p:grpSpPr>
        <p:sp>
          <p:nvSpPr>
            <p:cNvPr id="20" name="Rounded Rectangular Callout 19"/>
            <p:cNvSpPr/>
            <p:nvPr/>
          </p:nvSpPr>
          <p:spPr>
            <a:xfrm>
              <a:off x="2059191" y="626342"/>
              <a:ext cx="5362575" cy="1729200"/>
            </a:xfrm>
            <a:prstGeom prst="wedgeRoundRectCallout">
              <a:avLst>
                <a:gd name="adj1" fmla="val 74847"/>
                <a:gd name="adj2" fmla="val 94726"/>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nSpc>
                  <a:spcPct val="107000"/>
                </a:lnSpc>
                <a:spcBef>
                  <a:spcPts val="0"/>
                </a:spcBef>
                <a:spcAft>
                  <a:spcPts val="800"/>
                </a:spcAft>
              </a:pPr>
              <a:endParaRPr lang="en-US" dirty="0">
                <a:solidFill>
                  <a:schemeClr val="tx1"/>
                </a:solidFill>
                <a:latin typeface="Comic Sans MS" panose="030F0702030302020204" pitchFamily="66" charset="0"/>
                <a:ea typeface="Calibri" panose="020F0502020204030204" pitchFamily="34" charset="0"/>
                <a:cs typeface="Times New Roman" panose="02020603050405020304" pitchFamily="18" charset="0"/>
              </a:endParaRPr>
            </a:p>
          </p:txBody>
        </p:sp>
        <p:sp>
          <p:nvSpPr>
            <p:cNvPr id="21" name="Rectangle 20"/>
            <p:cNvSpPr/>
            <p:nvPr/>
          </p:nvSpPr>
          <p:spPr>
            <a:xfrm>
              <a:off x="2242442" y="879231"/>
              <a:ext cx="4995863" cy="1277786"/>
            </a:xfrm>
            <a:prstGeom prst="rect">
              <a:avLst/>
            </a:prstGeom>
          </p:spPr>
          <p:txBody>
            <a:bodyPr wrap="square">
              <a:spAutoFit/>
            </a:bodyPr>
            <a:lstStyle/>
            <a:p>
              <a:pPr marR="0" lvl="0">
                <a:lnSpc>
                  <a:spcPct val="107000"/>
                </a:lnSpc>
                <a:spcBef>
                  <a:spcPts val="0"/>
                </a:spcBef>
                <a:spcAft>
                  <a:spcPts val="800"/>
                </a:spcAft>
              </a:pPr>
              <a:r>
                <a:rPr lang="en-US" dirty="0">
                  <a:latin typeface="Comic Sans MS" panose="030F0702030302020204" pitchFamily="66" charset="0"/>
                  <a:ea typeface="Calibri" panose="020F0502020204030204" pitchFamily="34" charset="0"/>
                  <a:cs typeface="Times New Roman" panose="02020603050405020304" pitchFamily="18" charset="0"/>
                </a:rPr>
                <a:t>On behalf of our fellow students, we want to thank all the ECC community. The positive results we saw in this video are consequence of the good work you are doing!! </a:t>
              </a:r>
            </a:p>
          </p:txBody>
        </p:sp>
      </p:gr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08489" y="2140149"/>
            <a:ext cx="1797955" cy="458642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186393" y="2468126"/>
            <a:ext cx="4056779" cy="4258443"/>
          </a:xfrm>
          <a:prstGeom prst="rect">
            <a:avLst/>
          </a:prstGeom>
        </p:spPr>
      </p:pic>
    </p:spTree>
    <p:extLst>
      <p:ext uri="{BB962C8B-B14F-4D97-AF65-F5344CB8AC3E}">
        <p14:creationId xmlns:p14="http://schemas.microsoft.com/office/powerpoint/2010/main" val="837250143"/>
      </p:ext>
    </p:extLst>
  </p:cSld>
  <p:clrMapOvr>
    <a:masterClrMapping/>
  </p:clrMapOvr>
  <mc:AlternateContent xmlns:mc="http://schemas.openxmlformats.org/markup-compatibility/2006" xmlns:p14="http://schemas.microsoft.com/office/powerpoint/2010/main">
    <mc:Choice Requires="p14">
      <p:transition spd="slow" p14:dur="1500" advClick="0" advTm="42000">
        <p:fade/>
      </p:transition>
    </mc:Choice>
    <mc:Fallback xmlns="">
      <p:transition spd="slow" advClick="0" advTm="4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500" fill="hold"/>
                                        <p:tgtEl>
                                          <p:spTgt spid="19"/>
                                        </p:tgtEl>
                                        <p:attrNameLst>
                                          <p:attrName>ppt_x</p:attrName>
                                        </p:attrNameLst>
                                      </p:cBhvr>
                                      <p:tavLst>
                                        <p:tav tm="0">
                                          <p:val>
                                            <p:strVal val="#ppt_x"/>
                                          </p:val>
                                        </p:tav>
                                        <p:tav tm="100000">
                                          <p:val>
                                            <p:strVal val="#ppt_x"/>
                                          </p:val>
                                        </p:tav>
                                      </p:tavLst>
                                    </p:anim>
                                    <p:anim calcmode="lin" valueType="num">
                                      <p:cBhvr additive="base">
                                        <p:cTn id="8" dur="1500" fill="hold"/>
                                        <p:tgtEl>
                                          <p:spTgt spid="19"/>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11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ppt_x</p:attrName>
                                        </p:attrNameLst>
                                      </p:cBhvr>
                                      <p:tavLst>
                                        <p:tav tm="0">
                                          <p:val>
                                            <p:strVal val="#ppt_x"/>
                                          </p:val>
                                        </p:tav>
                                        <p:tav tm="100000">
                                          <p:val>
                                            <p:strVal val="#ppt_x"/>
                                          </p:val>
                                        </p:tav>
                                      </p:tavLst>
                                    </p:anim>
                                    <p:anim calcmode="lin" valueType="num">
                                      <p:cBhvr>
                                        <p:cTn id="13" dur="200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10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anim calcmode="lin" valueType="num">
                                      <p:cBhvr>
                                        <p:cTn id="17" dur="2000" fill="hold"/>
                                        <p:tgtEl>
                                          <p:spTgt spid="7"/>
                                        </p:tgtEl>
                                        <p:attrNameLst>
                                          <p:attrName>ppt_x</p:attrName>
                                        </p:attrNameLst>
                                      </p:cBhvr>
                                      <p:tavLst>
                                        <p:tav tm="0">
                                          <p:val>
                                            <p:strVal val="#ppt_x"/>
                                          </p:val>
                                        </p:tav>
                                        <p:tav tm="100000">
                                          <p:val>
                                            <p:strVal val="#ppt_x"/>
                                          </p:val>
                                        </p:tav>
                                      </p:tavLst>
                                    </p:anim>
                                    <p:anim calcmode="lin" valueType="num">
                                      <p:cBhvr>
                                        <p:cTn id="18"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29000" b="-2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EC404D-46A3-4271-A49C-F5067EE45704}"/>
              </a:ext>
            </a:extLst>
          </p:cNvPr>
          <p:cNvSpPr txBox="1"/>
          <p:nvPr/>
        </p:nvSpPr>
        <p:spPr>
          <a:xfrm>
            <a:off x="2021695" y="2080149"/>
            <a:ext cx="6938682" cy="2108269"/>
          </a:xfrm>
          <a:prstGeom prst="rect">
            <a:avLst/>
          </a:prstGeom>
          <a:noFill/>
          <a:ln>
            <a:noFill/>
          </a:ln>
        </p:spPr>
        <p:txBody>
          <a:bodyPr wrap="square" rtlCol="0" anchor="ctr">
            <a:spAutoFit/>
          </a:bodyPr>
          <a:lstStyle/>
          <a:p>
            <a:endParaRPr lang="en-US" sz="1200" b="1" dirty="0">
              <a:latin typeface="Consolas" panose="020B0609020204030204" pitchFamily="49" charset="0"/>
            </a:endParaRPr>
          </a:p>
          <a:p>
            <a:pPr algn="ctr"/>
            <a:r>
              <a:rPr lang="en-US" sz="5500" b="1" dirty="0">
                <a:latin typeface="Consolas" panose="020B0609020204030204" pitchFamily="49" charset="0"/>
              </a:rPr>
              <a:t>THANK YOU</a:t>
            </a:r>
            <a:r>
              <a:rPr lang="en-US" sz="5500" b="1" dirty="0" smtClean="0">
                <a:latin typeface="Consolas" panose="020B0609020204030204" pitchFamily="49" charset="0"/>
              </a:rPr>
              <a:t>!</a:t>
            </a:r>
          </a:p>
          <a:p>
            <a:pPr algn="ctr"/>
            <a:r>
              <a:rPr lang="en-US" sz="3200" dirty="0"/>
              <a:t>For more information, go to </a:t>
            </a:r>
          </a:p>
          <a:p>
            <a:pPr algn="ctr"/>
            <a:r>
              <a:rPr lang="en-US" sz="3200" dirty="0">
                <a:hlinkClick r:id="rId3"/>
              </a:rPr>
              <a:t>El Camino College Institutional </a:t>
            </a:r>
            <a:r>
              <a:rPr lang="en-US" sz="3200" dirty="0" smtClean="0">
                <a:hlinkClick r:id="rId3"/>
              </a:rPr>
              <a:t>Goals</a:t>
            </a:r>
            <a:endParaRPr lang="en-US" sz="3200" dirty="0"/>
          </a:p>
        </p:txBody>
      </p:sp>
    </p:spTree>
    <p:extLst>
      <p:ext uri="{BB962C8B-B14F-4D97-AF65-F5344CB8AC3E}">
        <p14:creationId xmlns:p14="http://schemas.microsoft.com/office/powerpoint/2010/main" val="1766111118"/>
      </p:ext>
    </p:extLst>
  </p:cSld>
  <p:clrMapOvr>
    <a:masterClrMapping/>
  </p:clrMapOvr>
  <mc:AlternateContent xmlns:mc="http://schemas.openxmlformats.org/markup-compatibility/2006" xmlns:p14="http://schemas.microsoft.com/office/powerpoint/2010/main">
    <mc:Choice Requires="p14">
      <p:transition p14:dur="10" advClick="0" advTm="30000"/>
    </mc:Choice>
    <mc:Fallback xmlns="">
      <p:transition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3000" b="-3000"/>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043192F-4FEB-4F8A-A87A-47288A1B14E0}"/>
              </a:ext>
            </a:extLst>
          </p:cNvPr>
          <p:cNvGrpSpPr/>
          <p:nvPr/>
        </p:nvGrpSpPr>
        <p:grpSpPr>
          <a:xfrm>
            <a:off x="634292" y="272309"/>
            <a:ext cx="4033243" cy="3999440"/>
            <a:chOff x="1002781" y="648995"/>
            <a:chExt cx="5328571" cy="3127245"/>
          </a:xfrm>
        </p:grpSpPr>
        <p:grpSp>
          <p:nvGrpSpPr>
            <p:cNvPr id="5" name="Group 4"/>
            <p:cNvGrpSpPr/>
            <p:nvPr/>
          </p:nvGrpSpPr>
          <p:grpSpPr>
            <a:xfrm>
              <a:off x="1002781" y="648995"/>
              <a:ext cx="5328571" cy="3127245"/>
              <a:chOff x="742949" y="354176"/>
              <a:chExt cx="5248275" cy="3686175"/>
            </a:xfrm>
          </p:grpSpPr>
          <p:sp>
            <p:nvSpPr>
              <p:cNvPr id="4" name="Oval Callout 3"/>
              <p:cNvSpPr/>
              <p:nvPr/>
            </p:nvSpPr>
            <p:spPr>
              <a:xfrm>
                <a:off x="742949" y="354176"/>
                <a:ext cx="5248275" cy="3686175"/>
              </a:xfrm>
              <a:prstGeom prst="wedgeEllipseCallout">
                <a:avLst>
                  <a:gd name="adj1" fmla="val 90966"/>
                  <a:gd name="adj2" fmla="val 384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190625" y="1121904"/>
                <a:ext cx="4629150" cy="372538"/>
              </a:xfrm>
              <a:prstGeom prst="rect">
                <a:avLst/>
              </a:prstGeom>
            </p:spPr>
            <p:txBody>
              <a:bodyPr wrap="square">
                <a:spAutoFit/>
              </a:bodyPr>
              <a:lstStyle/>
              <a:p>
                <a:pPr marR="0" lvl="0">
                  <a:lnSpc>
                    <a:spcPct val="107000"/>
                  </a:lnSpc>
                  <a:spcBef>
                    <a:spcPts val="0"/>
                  </a:spcBef>
                  <a:spcAft>
                    <a:spcPts val="800"/>
                  </a:spcAft>
                </a:pPr>
                <a:endParaRPr lang="en-US" dirty="0">
                  <a:latin typeface="Comic Sans MS" panose="030F0702030302020204" pitchFamily="66" charset="0"/>
                  <a:ea typeface="Calibri" panose="020F0502020204030204" pitchFamily="34" charset="0"/>
                  <a:cs typeface="Times New Roman" panose="02020603050405020304" pitchFamily="18" charset="0"/>
                </a:endParaRPr>
              </a:p>
            </p:txBody>
          </p:sp>
        </p:grpSp>
        <p:sp>
          <p:nvSpPr>
            <p:cNvPr id="7" name="Rectangle 6"/>
            <p:cNvSpPr/>
            <p:nvPr/>
          </p:nvSpPr>
          <p:spPr>
            <a:xfrm>
              <a:off x="1640734" y="1257480"/>
              <a:ext cx="4333117" cy="1925255"/>
            </a:xfrm>
            <a:prstGeom prst="rect">
              <a:avLst/>
            </a:prstGeom>
          </p:spPr>
          <p:txBody>
            <a:bodyPr wrap="square">
              <a:spAutoFit/>
            </a:bodyPr>
            <a:lstStyle/>
            <a:p>
              <a:r>
                <a:rPr lang="en-US" sz="2200" dirty="0">
                  <a:latin typeface="Comic Sans MS" panose="030F0702030302020204" pitchFamily="66" charset="0"/>
                </a:rPr>
                <a:t>Let us check the groups of students who are disproportionally impacted when we look at persistence to stay in the College from Fall to Spring. </a:t>
              </a:r>
            </a:p>
          </p:txBody>
        </p:sp>
      </p:grpSp>
      <p:pic>
        <p:nvPicPr>
          <p:cNvPr id="9" name="Picture 8" descr="Young Schoolgirl | Free SV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4955" y="2710399"/>
            <a:ext cx="3947243" cy="4147601"/>
          </a:xfrm>
          <a:prstGeom prst="rect">
            <a:avLst/>
          </a:prstGeom>
        </p:spPr>
      </p:pic>
    </p:spTree>
    <p:extLst>
      <p:ext uri="{BB962C8B-B14F-4D97-AF65-F5344CB8AC3E}">
        <p14:creationId xmlns:p14="http://schemas.microsoft.com/office/powerpoint/2010/main" val="90071526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29000" b="-29000"/>
          </a:stretch>
        </a:blipFill>
        <a:effectLst/>
      </p:bgPr>
    </p:bg>
    <p:spTree>
      <p:nvGrpSpPr>
        <p:cNvPr id="1" name=""/>
        <p:cNvGrpSpPr/>
        <p:nvPr/>
      </p:nvGrpSpPr>
      <p:grpSpPr>
        <a:xfrm>
          <a:off x="0" y="0"/>
          <a:ext cx="0" cy="0"/>
          <a:chOff x="0" y="0"/>
          <a:chExt cx="0" cy="0"/>
        </a:xfrm>
      </p:grpSpPr>
      <p:sp>
        <p:nvSpPr>
          <p:cNvPr id="11" name="TextBox 10"/>
          <p:cNvSpPr txBox="1"/>
          <p:nvPr/>
        </p:nvSpPr>
        <p:spPr>
          <a:xfrm>
            <a:off x="8072380" y="6142858"/>
            <a:ext cx="4263412" cy="607154"/>
          </a:xfrm>
          <a:prstGeom prst="rect">
            <a:avLst/>
          </a:prstGeom>
          <a:noFill/>
        </p:spPr>
        <p:txBody>
          <a:bodyPr wrap="square" rtlCol="0">
            <a:spAutoFit/>
          </a:bodyPr>
          <a:lstStyle/>
          <a:p>
            <a:pPr>
              <a:lnSpc>
                <a:spcPts val="2000"/>
              </a:lnSpc>
            </a:pPr>
            <a:r>
              <a:rPr lang="en-US" sz="2000" dirty="0">
                <a:ln w="0"/>
                <a:solidFill>
                  <a:srgbClr val="003399"/>
                </a:solidFill>
                <a:effectLst>
                  <a:outerShdw blurRad="38100" dist="19050" dir="2700000" algn="tl" rotWithShape="0">
                    <a:schemeClr val="dk1">
                      <a:alpha val="40000"/>
                    </a:schemeClr>
                  </a:outerShdw>
                </a:effectLst>
                <a:latin typeface="Consolas" panose="020B0609020204030204" pitchFamily="49" charset="0"/>
              </a:rPr>
              <a:t>2020-2021 Data</a:t>
            </a:r>
          </a:p>
          <a:p>
            <a:pPr>
              <a:lnSpc>
                <a:spcPts val="2000"/>
              </a:lnSpc>
            </a:pPr>
            <a:r>
              <a:rPr lang="en-US" sz="2000" dirty="0">
                <a:ln w="0"/>
                <a:solidFill>
                  <a:srgbClr val="003399"/>
                </a:solidFill>
                <a:effectLst>
                  <a:outerShdw blurRad="38100" dist="19050" dir="2700000" algn="tl" rotWithShape="0">
                    <a:schemeClr val="dk1">
                      <a:alpha val="40000"/>
                    </a:schemeClr>
                  </a:outerShdw>
                </a:effectLst>
                <a:latin typeface="Consolas" panose="020B0609020204030204" pitchFamily="49" charset="0"/>
              </a:rPr>
              <a:t>CCC Student Success Metrics </a:t>
            </a:r>
          </a:p>
        </p:txBody>
      </p:sp>
      <p:sp>
        <p:nvSpPr>
          <p:cNvPr id="26" name="Rectangle 25"/>
          <p:cNvSpPr/>
          <p:nvPr/>
        </p:nvSpPr>
        <p:spPr>
          <a:xfrm>
            <a:off x="310088" y="249364"/>
            <a:ext cx="11491228" cy="1323439"/>
          </a:xfrm>
          <a:prstGeom prst="rect">
            <a:avLst/>
          </a:prstGeom>
          <a:solidFill>
            <a:srgbClr val="FFFFFF">
              <a:alpha val="69804"/>
            </a:srgbClr>
          </a:solidFill>
        </p:spPr>
        <p:txBody>
          <a:bodyPr wrap="square" lIns="91440" tIns="45720" rIns="91440" bIns="45720">
            <a:spAutoFit/>
          </a:bodyPr>
          <a:lstStyle/>
          <a:p>
            <a:pPr algn="r"/>
            <a:r>
              <a:rPr lang="en-US" sz="4000" dirty="0">
                <a:ln w="0"/>
                <a:effectLst>
                  <a:outerShdw blurRad="38100" dist="19050" dir="2700000" algn="tl" rotWithShape="0">
                    <a:schemeClr val="dk1">
                      <a:alpha val="40000"/>
                    </a:schemeClr>
                  </a:outerShdw>
                </a:effectLst>
                <a:latin typeface="Consolas" panose="020B0609020204030204" pitchFamily="49" charset="0"/>
              </a:rPr>
              <a:t>Did Students Who Enrolled in Fall </a:t>
            </a:r>
          </a:p>
          <a:p>
            <a:pPr algn="r"/>
            <a:r>
              <a:rPr lang="en-US" sz="4000" dirty="0">
                <a:ln w="0"/>
                <a:effectLst>
                  <a:outerShdw blurRad="38100" dist="19050" dir="2700000" algn="tl" rotWithShape="0">
                    <a:schemeClr val="dk1">
                      <a:alpha val="40000"/>
                    </a:schemeClr>
                  </a:outerShdw>
                </a:effectLst>
                <a:latin typeface="Consolas" panose="020B0609020204030204" pitchFamily="49" charset="0"/>
              </a:rPr>
              <a:t>Come Back In Spring?</a:t>
            </a:r>
            <a:endParaRPr lang="en-US" sz="4000" b="0" cap="none" spc="0" dirty="0">
              <a:ln w="0"/>
              <a:effectLst>
                <a:outerShdw blurRad="38100" dist="19050" dir="2700000" algn="tl" rotWithShape="0">
                  <a:schemeClr val="dk1">
                    <a:alpha val="40000"/>
                  </a:schemeClr>
                </a:outerShdw>
              </a:effectLst>
              <a:latin typeface="Consolas" panose="020B0609020204030204" pitchFamily="49" charset="0"/>
            </a:endParaRPr>
          </a:p>
        </p:txBody>
      </p:sp>
      <p:grpSp>
        <p:nvGrpSpPr>
          <p:cNvPr id="3" name="Group 2"/>
          <p:cNvGrpSpPr/>
          <p:nvPr/>
        </p:nvGrpSpPr>
        <p:grpSpPr>
          <a:xfrm>
            <a:off x="310088" y="2577303"/>
            <a:ext cx="11491228" cy="2899668"/>
            <a:chOff x="310088" y="2115390"/>
            <a:chExt cx="11491228" cy="2899668"/>
          </a:xfrm>
        </p:grpSpPr>
        <p:grpSp>
          <p:nvGrpSpPr>
            <p:cNvPr id="28" name="Group 27"/>
            <p:cNvGrpSpPr/>
            <p:nvPr/>
          </p:nvGrpSpPr>
          <p:grpSpPr>
            <a:xfrm>
              <a:off x="310088" y="2157558"/>
              <a:ext cx="11491228" cy="2857500"/>
              <a:chOff x="238815" y="2349582"/>
              <a:chExt cx="11491228" cy="2857500"/>
            </a:xfrm>
          </p:grpSpPr>
          <p:sp>
            <p:nvSpPr>
              <p:cNvPr id="21" name="Rectangle 20"/>
              <p:cNvSpPr/>
              <p:nvPr/>
            </p:nvSpPr>
            <p:spPr>
              <a:xfrm>
                <a:off x="4272170" y="2838192"/>
                <a:ext cx="7457873" cy="2232727"/>
              </a:xfrm>
              <a:prstGeom prst="rect">
                <a:avLst/>
              </a:prstGeom>
              <a:solidFill>
                <a:srgbClr val="FFFFFF">
                  <a:alpha val="85098"/>
                </a:srgbClr>
              </a:solidFill>
            </p:spPr>
            <p:txBody>
              <a:bodyPr wrap="square">
                <a:spAutoFit/>
              </a:bodyPr>
              <a:lstStyle/>
              <a:p>
                <a:pPr marL="342900" indent="-342900">
                  <a:lnSpc>
                    <a:spcPct val="107000"/>
                  </a:lnSpc>
                  <a:spcAft>
                    <a:spcPts val="800"/>
                  </a:spcAft>
                  <a:buFont typeface="Arial" panose="020B0604020202020204" pitchFamily="34" charset="0"/>
                  <a:buChar char="•"/>
                </a:pPr>
                <a:r>
                  <a:rPr lang="en-US" sz="2500" dirty="0">
                    <a:latin typeface="Consolas" panose="020B0609020204030204" pitchFamily="49" charset="0"/>
                    <a:ea typeface="Calibri" panose="020F0502020204030204" pitchFamily="34" charset="0"/>
                    <a:cs typeface="Calibri" panose="020F0502020204030204" pitchFamily="34" charset="0"/>
                  </a:rPr>
                  <a:t>In the case of Black/African American and Veteran students, they surpassed the 2020-21 goals set by the college.</a:t>
                </a:r>
              </a:p>
              <a:p>
                <a:pPr marL="342900" indent="-342900">
                  <a:lnSpc>
                    <a:spcPct val="107000"/>
                  </a:lnSpc>
                  <a:spcAft>
                    <a:spcPts val="800"/>
                  </a:spcAft>
                  <a:buFont typeface="Arial" panose="020B0604020202020204" pitchFamily="34" charset="0"/>
                  <a:buChar char="•"/>
                </a:pPr>
                <a:r>
                  <a:rPr lang="en-US" sz="2500" dirty="0">
                    <a:latin typeface="Consolas" panose="020B0609020204030204" pitchFamily="49" charset="0"/>
                    <a:ea typeface="Calibri" panose="020F0502020204030204" pitchFamily="34" charset="0"/>
                    <a:cs typeface="Calibri" panose="020F0502020204030204" pitchFamily="34" charset="0"/>
                  </a:rPr>
                  <a:t>First Generation students reached the 2020-21 institutional goal.  </a:t>
                </a:r>
                <a:endParaRPr lang="en-US" sz="2500" dirty="0">
                  <a:latin typeface="Consolas" panose="020B0609020204030204" pitchFamily="49" charset="0"/>
                  <a:ea typeface="Calibri" panose="020F0502020204030204" pitchFamily="34" charset="0"/>
                  <a:cs typeface="Times New Roman" panose="02020603050405020304" pitchFamily="18" charset="0"/>
                </a:endParaRPr>
              </a:p>
            </p:txBody>
          </p:sp>
          <p:pic>
            <p:nvPicPr>
              <p:cNvPr id="27" name="Picture 26"/>
              <p:cNvPicPr>
                <a:picLocks noChangeAspect="1"/>
              </p:cNvPicPr>
              <p:nvPr/>
            </p:nvPicPr>
            <p:blipFill>
              <a:blip r:embed="rId3">
                <a:extLst>
                  <a:ext uri="{BEBA8EAE-BF5A-486C-A8C5-ECC9F3942E4B}">
                    <a14:imgProps xmlns:a14="http://schemas.microsoft.com/office/drawing/2010/main">
                      <a14:imgLayer r:embed="rId4">
                        <a14:imgEffect>
                          <a14:brightnessContrast contrast="-3000"/>
                        </a14:imgEffect>
                      </a14:imgLayer>
                    </a14:imgProps>
                  </a:ext>
                </a:extLst>
              </a:blip>
              <a:stretch>
                <a:fillRect/>
              </a:stretch>
            </p:blipFill>
            <p:spPr>
              <a:xfrm>
                <a:off x="238815" y="2349582"/>
                <a:ext cx="3705225" cy="2857500"/>
              </a:xfrm>
              <a:prstGeom prst="rect">
                <a:avLst/>
              </a:prstGeom>
            </p:spPr>
          </p:pic>
        </p:grpSp>
        <p:sp>
          <p:nvSpPr>
            <p:cNvPr id="2" name="Oval 1"/>
            <p:cNvSpPr/>
            <p:nvPr/>
          </p:nvSpPr>
          <p:spPr>
            <a:xfrm>
              <a:off x="3314114" y="2115390"/>
              <a:ext cx="301752" cy="329184"/>
            </a:xfrm>
            <a:prstGeom prst="ellipse">
              <a:avLst/>
            </a:prstGeom>
            <a:noFill/>
            <a:ln w="2857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65048" y="2279982"/>
              <a:ext cx="301752" cy="329184"/>
            </a:xfrm>
            <a:prstGeom prst="ellipse">
              <a:avLst/>
            </a:prstGeom>
            <a:noFill/>
            <a:ln w="2857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7046949"/>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29000" b="-29000"/>
          </a:stretch>
        </a:blipFill>
        <a:effectLst/>
      </p:bgPr>
    </p:bg>
    <p:spTree>
      <p:nvGrpSpPr>
        <p:cNvPr id="1" name=""/>
        <p:cNvGrpSpPr/>
        <p:nvPr/>
      </p:nvGrpSpPr>
      <p:grpSpPr>
        <a:xfrm>
          <a:off x="0" y="0"/>
          <a:ext cx="0" cy="0"/>
          <a:chOff x="0" y="0"/>
          <a:chExt cx="0" cy="0"/>
        </a:xfrm>
      </p:grpSpPr>
      <p:sp>
        <p:nvSpPr>
          <p:cNvPr id="11" name="TextBox 10"/>
          <p:cNvSpPr txBox="1"/>
          <p:nvPr/>
        </p:nvSpPr>
        <p:spPr>
          <a:xfrm>
            <a:off x="8072380" y="6142858"/>
            <a:ext cx="4263412" cy="607154"/>
          </a:xfrm>
          <a:prstGeom prst="rect">
            <a:avLst/>
          </a:prstGeom>
          <a:noFill/>
        </p:spPr>
        <p:txBody>
          <a:bodyPr wrap="square" rtlCol="0">
            <a:spAutoFit/>
          </a:bodyPr>
          <a:lstStyle/>
          <a:p>
            <a:pPr>
              <a:lnSpc>
                <a:spcPts val="2000"/>
              </a:lnSpc>
            </a:pPr>
            <a:r>
              <a:rPr lang="en-US" sz="2000" dirty="0">
                <a:ln w="0"/>
                <a:solidFill>
                  <a:srgbClr val="003399"/>
                </a:solidFill>
                <a:effectLst>
                  <a:outerShdw blurRad="38100" dist="19050" dir="2700000" algn="tl" rotWithShape="0">
                    <a:schemeClr val="dk1">
                      <a:alpha val="40000"/>
                    </a:schemeClr>
                  </a:outerShdw>
                </a:effectLst>
                <a:latin typeface="Consolas" panose="020B0609020204030204" pitchFamily="49" charset="0"/>
              </a:rPr>
              <a:t>2020-2021 Data</a:t>
            </a:r>
          </a:p>
          <a:p>
            <a:pPr>
              <a:lnSpc>
                <a:spcPts val="2000"/>
              </a:lnSpc>
            </a:pPr>
            <a:r>
              <a:rPr lang="en-US" sz="2000" dirty="0">
                <a:ln w="0"/>
                <a:solidFill>
                  <a:srgbClr val="003399"/>
                </a:solidFill>
                <a:effectLst>
                  <a:outerShdw blurRad="38100" dist="19050" dir="2700000" algn="tl" rotWithShape="0">
                    <a:schemeClr val="dk1">
                      <a:alpha val="40000"/>
                    </a:schemeClr>
                  </a:outerShdw>
                </a:effectLst>
                <a:latin typeface="Consolas" panose="020B0609020204030204" pitchFamily="49" charset="0"/>
              </a:rPr>
              <a:t>CCC Student Success Metrics </a:t>
            </a:r>
          </a:p>
        </p:txBody>
      </p:sp>
      <p:sp>
        <p:nvSpPr>
          <p:cNvPr id="26" name="Rectangle 25"/>
          <p:cNvSpPr/>
          <p:nvPr/>
        </p:nvSpPr>
        <p:spPr>
          <a:xfrm>
            <a:off x="670491" y="265496"/>
            <a:ext cx="11068917" cy="1323439"/>
          </a:xfrm>
          <a:prstGeom prst="rect">
            <a:avLst/>
          </a:prstGeom>
          <a:solidFill>
            <a:srgbClr val="FFFFFF">
              <a:alpha val="69804"/>
            </a:srgbClr>
          </a:solidFill>
        </p:spPr>
        <p:txBody>
          <a:bodyPr wrap="square" lIns="91440" tIns="45720" rIns="91440" bIns="45720">
            <a:spAutoFit/>
          </a:bodyPr>
          <a:lstStyle/>
          <a:p>
            <a:pPr algn="r"/>
            <a:r>
              <a:rPr lang="en-US" sz="4000" dirty="0">
                <a:ln w="0"/>
                <a:effectLst>
                  <a:outerShdw blurRad="38100" dist="19050" dir="2700000" algn="tl" rotWithShape="0">
                    <a:schemeClr val="dk1">
                      <a:alpha val="40000"/>
                    </a:schemeClr>
                  </a:outerShdw>
                </a:effectLst>
                <a:latin typeface="Consolas" panose="020B0609020204030204" pitchFamily="49" charset="0"/>
              </a:rPr>
              <a:t>Did Students Who Enrolled in Fall </a:t>
            </a:r>
          </a:p>
          <a:p>
            <a:pPr algn="r"/>
            <a:r>
              <a:rPr lang="en-US" sz="4000" dirty="0">
                <a:ln w="0"/>
                <a:effectLst>
                  <a:outerShdw blurRad="38100" dist="19050" dir="2700000" algn="tl" rotWithShape="0">
                    <a:schemeClr val="dk1">
                      <a:alpha val="40000"/>
                    </a:schemeClr>
                  </a:outerShdw>
                </a:effectLst>
                <a:latin typeface="Consolas" panose="020B0609020204030204" pitchFamily="49" charset="0"/>
              </a:rPr>
              <a:t>Come Back In Spring?</a:t>
            </a:r>
            <a:endParaRPr lang="en-US" sz="4000" b="0" cap="none" spc="0" dirty="0">
              <a:ln w="0"/>
              <a:effectLst>
                <a:outerShdw blurRad="38100" dist="19050" dir="2700000" algn="tl" rotWithShape="0">
                  <a:schemeClr val="dk1">
                    <a:alpha val="40000"/>
                  </a:schemeClr>
                </a:outerShdw>
              </a:effectLst>
              <a:latin typeface="Consolas" panose="020B0609020204030204" pitchFamily="49" charset="0"/>
            </a:endParaRPr>
          </a:p>
        </p:txBody>
      </p:sp>
      <p:grpSp>
        <p:nvGrpSpPr>
          <p:cNvPr id="2" name="Group 1">
            <a:extLst>
              <a:ext uri="{FF2B5EF4-FFF2-40B4-BE49-F238E27FC236}">
                <a16:creationId xmlns:a16="http://schemas.microsoft.com/office/drawing/2014/main" id="{980A092C-8FFA-42AB-8DCF-F18272D274C9}"/>
              </a:ext>
            </a:extLst>
          </p:cNvPr>
          <p:cNvGrpSpPr/>
          <p:nvPr/>
        </p:nvGrpSpPr>
        <p:grpSpPr>
          <a:xfrm>
            <a:off x="670491" y="2327997"/>
            <a:ext cx="11068917" cy="3620464"/>
            <a:chOff x="670492" y="2196022"/>
            <a:chExt cx="11068917" cy="3620464"/>
          </a:xfrm>
        </p:grpSpPr>
        <p:sp>
          <p:nvSpPr>
            <p:cNvPr id="30" name="Rectangle 29"/>
            <p:cNvSpPr/>
            <p:nvPr/>
          </p:nvSpPr>
          <p:spPr>
            <a:xfrm>
              <a:off x="4158848" y="2672284"/>
              <a:ext cx="7580561" cy="1644040"/>
            </a:xfrm>
            <a:prstGeom prst="rect">
              <a:avLst/>
            </a:prstGeom>
            <a:solidFill>
              <a:srgbClr val="FFFFFF">
                <a:alpha val="85098"/>
              </a:srgbClr>
            </a:solidFill>
          </p:spPr>
          <p:txBody>
            <a:bodyPr wrap="square">
              <a:spAutoFit/>
            </a:bodyPr>
            <a:lstStyle/>
            <a:p>
              <a:pPr marL="342900" indent="-342900">
                <a:lnSpc>
                  <a:spcPct val="107000"/>
                </a:lnSpc>
                <a:spcAft>
                  <a:spcPts val="800"/>
                </a:spcAft>
                <a:buFont typeface="Arial" panose="020B0604020202020204" pitchFamily="34" charset="0"/>
                <a:buChar char="•"/>
              </a:pPr>
              <a:r>
                <a:rPr lang="en-US" sz="2200" dirty="0">
                  <a:latin typeface="Consolas" panose="020B0609020204030204" pitchFamily="49" charset="0"/>
                  <a:ea typeface="Calibri" panose="020F0502020204030204" pitchFamily="34" charset="0"/>
                  <a:cs typeface="Calibri" panose="020F0502020204030204" pitchFamily="34" charset="0"/>
                </a:rPr>
                <a:t>Compared to 2019-20, 1% more of LGBTQ+ students persisted from Fall to Spring.</a:t>
              </a:r>
            </a:p>
            <a:p>
              <a:pPr marL="342900" indent="-342900">
                <a:lnSpc>
                  <a:spcPct val="107000"/>
                </a:lnSpc>
                <a:spcAft>
                  <a:spcPts val="800"/>
                </a:spcAft>
                <a:buFont typeface="Arial" panose="020B0604020202020204" pitchFamily="34" charset="0"/>
                <a:buChar char="•"/>
              </a:pPr>
              <a:r>
                <a:rPr lang="en-US" sz="2200" dirty="0">
                  <a:latin typeface="Consolas" panose="020B0609020204030204" pitchFamily="49" charset="0"/>
                  <a:ea typeface="Calibri" panose="020F0502020204030204" pitchFamily="34" charset="0"/>
                  <a:cs typeface="Calibri" panose="020F0502020204030204" pitchFamily="34" charset="0"/>
                </a:rPr>
                <a:t>The College continues working to reach the 2020-21 goal for these students.</a:t>
              </a:r>
              <a:endParaRPr lang="en-US" sz="2200" dirty="0">
                <a:latin typeface="Consolas" panose="020B0609020204030204" pitchFamily="49" charset="0"/>
                <a:ea typeface="Calibri" panose="020F0502020204030204" pitchFamily="34" charset="0"/>
                <a:cs typeface="Times New Roman" panose="02020603050405020304" pitchFamily="18" charset="0"/>
              </a:endParaRPr>
            </a:p>
          </p:txBody>
        </p:sp>
        <p:grpSp>
          <p:nvGrpSpPr>
            <p:cNvPr id="31" name="Group 30"/>
            <p:cNvGrpSpPr/>
            <p:nvPr/>
          </p:nvGrpSpPr>
          <p:grpSpPr>
            <a:xfrm>
              <a:off x="670492" y="2196022"/>
              <a:ext cx="4202450" cy="3620464"/>
              <a:chOff x="1456320" y="1947018"/>
              <a:chExt cx="3459296" cy="2660113"/>
            </a:xfrm>
          </p:grpSpPr>
          <p:pic>
            <p:nvPicPr>
              <p:cNvPr id="32" name="Picture 31"/>
              <p:cNvPicPr>
                <a:picLocks noChangeAspect="1"/>
              </p:cNvPicPr>
              <p:nvPr/>
            </p:nvPicPr>
            <p:blipFill rotWithShape="1">
              <a:blip r:embed="rId3"/>
              <a:srcRect l="79075" b="15844"/>
              <a:stretch/>
            </p:blipFill>
            <p:spPr>
              <a:xfrm>
                <a:off x="2416276" y="1947018"/>
                <a:ext cx="1321392" cy="2340625"/>
              </a:xfrm>
              <a:prstGeom prst="rect">
                <a:avLst/>
              </a:prstGeom>
            </p:spPr>
          </p:pic>
          <p:pic>
            <p:nvPicPr>
              <p:cNvPr id="33" name="Picture 32"/>
              <p:cNvPicPr>
                <a:picLocks noChangeAspect="1"/>
              </p:cNvPicPr>
              <p:nvPr/>
            </p:nvPicPr>
            <p:blipFill rotWithShape="1">
              <a:blip r:embed="rId3"/>
              <a:srcRect l="21855" t="89908" r="23366" b="-1395"/>
              <a:stretch/>
            </p:blipFill>
            <p:spPr>
              <a:xfrm>
                <a:off x="1456320" y="4287643"/>
                <a:ext cx="3459296" cy="319488"/>
              </a:xfrm>
              <a:prstGeom prst="rect">
                <a:avLst/>
              </a:prstGeom>
            </p:spPr>
          </p:pic>
          <p:sp>
            <p:nvSpPr>
              <p:cNvPr id="34" name="TextBox 33"/>
              <p:cNvSpPr txBox="1"/>
              <p:nvPr/>
            </p:nvSpPr>
            <p:spPr>
              <a:xfrm>
                <a:off x="2563199" y="4001512"/>
                <a:ext cx="1046602" cy="226137"/>
              </a:xfrm>
              <a:prstGeom prst="rect">
                <a:avLst/>
              </a:prstGeom>
              <a:solidFill>
                <a:schemeClr val="bg1"/>
              </a:solidFill>
            </p:spPr>
            <p:txBody>
              <a:bodyPr wrap="square" rtlCol="0">
                <a:spAutoFit/>
              </a:bodyPr>
              <a:lstStyle/>
              <a:p>
                <a:pPr algn="ctr"/>
                <a:r>
                  <a:rPr lang="en-US" sz="1400" b="1" dirty="0"/>
                  <a:t>LGBTQ+</a:t>
                </a:r>
              </a:p>
            </p:txBody>
          </p:sp>
        </p:grpSp>
      </p:grpSp>
    </p:spTree>
    <p:extLst>
      <p:ext uri="{BB962C8B-B14F-4D97-AF65-F5344CB8AC3E}">
        <p14:creationId xmlns:p14="http://schemas.microsoft.com/office/powerpoint/2010/main" val="3162870724"/>
      </p:ext>
    </p:extLst>
  </p:cSld>
  <p:clrMapOvr>
    <a:masterClrMapping/>
  </p:clrMapOvr>
  <p:transition spd="slow" advClick="0" advTm="2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29000" b="-29000"/>
          </a:stretch>
        </a:blipFill>
        <a:effectLst/>
      </p:bgPr>
    </p:bg>
    <p:spTree>
      <p:nvGrpSpPr>
        <p:cNvPr id="1" name=""/>
        <p:cNvGrpSpPr/>
        <p:nvPr/>
      </p:nvGrpSpPr>
      <p:grpSpPr>
        <a:xfrm>
          <a:off x="0" y="0"/>
          <a:ext cx="0" cy="0"/>
          <a:chOff x="0" y="0"/>
          <a:chExt cx="0" cy="0"/>
        </a:xfrm>
      </p:grpSpPr>
      <p:sp>
        <p:nvSpPr>
          <p:cNvPr id="11" name="TextBox 10"/>
          <p:cNvSpPr txBox="1"/>
          <p:nvPr/>
        </p:nvSpPr>
        <p:spPr>
          <a:xfrm>
            <a:off x="8072380" y="6142858"/>
            <a:ext cx="4263412" cy="607154"/>
          </a:xfrm>
          <a:prstGeom prst="rect">
            <a:avLst/>
          </a:prstGeom>
          <a:noFill/>
        </p:spPr>
        <p:txBody>
          <a:bodyPr wrap="square" rtlCol="0">
            <a:spAutoFit/>
          </a:bodyPr>
          <a:lstStyle/>
          <a:p>
            <a:pPr>
              <a:lnSpc>
                <a:spcPts val="2000"/>
              </a:lnSpc>
            </a:pPr>
            <a:r>
              <a:rPr lang="en-US" sz="2000" dirty="0">
                <a:ln w="0"/>
                <a:solidFill>
                  <a:srgbClr val="003399"/>
                </a:solidFill>
                <a:effectLst>
                  <a:outerShdw blurRad="38100" dist="19050" dir="2700000" algn="tl" rotWithShape="0">
                    <a:schemeClr val="dk1">
                      <a:alpha val="40000"/>
                    </a:schemeClr>
                  </a:outerShdw>
                </a:effectLst>
                <a:latin typeface="Consolas" panose="020B0609020204030204" pitchFamily="49" charset="0"/>
              </a:rPr>
              <a:t>2020-2021 Data</a:t>
            </a:r>
          </a:p>
          <a:p>
            <a:pPr>
              <a:lnSpc>
                <a:spcPts val="2000"/>
              </a:lnSpc>
            </a:pPr>
            <a:r>
              <a:rPr lang="en-US" sz="2000" dirty="0">
                <a:ln w="0"/>
                <a:solidFill>
                  <a:srgbClr val="003399"/>
                </a:solidFill>
                <a:effectLst>
                  <a:outerShdw blurRad="38100" dist="19050" dir="2700000" algn="tl" rotWithShape="0">
                    <a:schemeClr val="dk1">
                      <a:alpha val="40000"/>
                    </a:schemeClr>
                  </a:outerShdw>
                </a:effectLst>
                <a:latin typeface="Consolas" panose="020B0609020204030204" pitchFamily="49" charset="0"/>
              </a:rPr>
              <a:t>CCC Student Success Metrics </a:t>
            </a:r>
          </a:p>
        </p:txBody>
      </p:sp>
      <p:grpSp>
        <p:nvGrpSpPr>
          <p:cNvPr id="4" name="Group 3">
            <a:extLst>
              <a:ext uri="{FF2B5EF4-FFF2-40B4-BE49-F238E27FC236}">
                <a16:creationId xmlns:a16="http://schemas.microsoft.com/office/drawing/2014/main" id="{DD9E3CF7-3255-496A-8368-ACBD7C392F51}"/>
              </a:ext>
            </a:extLst>
          </p:cNvPr>
          <p:cNvGrpSpPr/>
          <p:nvPr/>
        </p:nvGrpSpPr>
        <p:grpSpPr>
          <a:xfrm>
            <a:off x="140603" y="2250568"/>
            <a:ext cx="11376208" cy="3811267"/>
            <a:chOff x="140603" y="2250568"/>
            <a:chExt cx="11376208" cy="3811267"/>
          </a:xfrm>
        </p:grpSpPr>
        <p:sp>
          <p:nvSpPr>
            <p:cNvPr id="7" name="Rectangle 6"/>
            <p:cNvSpPr/>
            <p:nvPr/>
          </p:nvSpPr>
          <p:spPr>
            <a:xfrm>
              <a:off x="3975183" y="2671304"/>
              <a:ext cx="7541628" cy="2232727"/>
            </a:xfrm>
            <a:prstGeom prst="rect">
              <a:avLst/>
            </a:prstGeom>
            <a:solidFill>
              <a:srgbClr val="FFFFFF">
                <a:alpha val="85098"/>
              </a:srgbClr>
            </a:solidFill>
          </p:spPr>
          <p:txBody>
            <a:bodyPr wrap="square">
              <a:spAutoFit/>
            </a:bodyPr>
            <a:lstStyle/>
            <a:p>
              <a:pPr marL="342900" indent="-342900">
                <a:lnSpc>
                  <a:spcPct val="107000"/>
                </a:lnSpc>
                <a:spcAft>
                  <a:spcPts val="800"/>
                </a:spcAft>
                <a:buFont typeface="Arial" panose="020B0604020202020204" pitchFamily="34" charset="0"/>
                <a:buChar char="•"/>
              </a:pPr>
              <a:r>
                <a:rPr lang="en-US" sz="2500" dirty="0">
                  <a:latin typeface="Consolas" panose="020B0609020204030204" pitchFamily="49" charset="0"/>
                  <a:ea typeface="Calibri" panose="020F0502020204030204" pitchFamily="34" charset="0"/>
                  <a:cs typeface="Calibri" panose="020F0502020204030204" pitchFamily="34" charset="0"/>
                </a:rPr>
                <a:t>In 2020-21, 59% of Foster Youth students who enrolled in Fall came back and enrolled in Spring.</a:t>
              </a:r>
            </a:p>
            <a:p>
              <a:pPr marL="342900" indent="-342900">
                <a:lnSpc>
                  <a:spcPct val="107000"/>
                </a:lnSpc>
                <a:spcAft>
                  <a:spcPts val="800"/>
                </a:spcAft>
                <a:buFont typeface="Arial" panose="020B0604020202020204" pitchFamily="34" charset="0"/>
                <a:buChar char="•"/>
              </a:pPr>
              <a:r>
                <a:rPr lang="en-US" sz="2500" dirty="0">
                  <a:latin typeface="Consolas" panose="020B0609020204030204" pitchFamily="49" charset="0"/>
                  <a:ea typeface="Calibri" panose="020F0502020204030204" pitchFamily="34" charset="0"/>
                  <a:cs typeface="Calibri" panose="020F0502020204030204" pitchFamily="34" charset="0"/>
                </a:rPr>
                <a:t>The College nearly reached its 2020-21 goal of 60% for these students. </a:t>
              </a:r>
              <a:endParaRPr lang="en-US" sz="2500" dirty="0">
                <a:latin typeface="Consolas" panose="020B0609020204030204" pitchFamily="49" charset="0"/>
                <a:ea typeface="Calibri" panose="020F0502020204030204" pitchFamily="34" charset="0"/>
                <a:cs typeface="Times New Roman" panose="02020603050405020304" pitchFamily="18" charset="0"/>
              </a:endParaRPr>
            </a:p>
          </p:txBody>
        </p:sp>
        <p:grpSp>
          <p:nvGrpSpPr>
            <p:cNvPr id="17" name="Group 16"/>
            <p:cNvGrpSpPr/>
            <p:nvPr/>
          </p:nvGrpSpPr>
          <p:grpSpPr>
            <a:xfrm>
              <a:off x="140603" y="2250568"/>
              <a:ext cx="5087296" cy="3811267"/>
              <a:chOff x="1644009" y="205654"/>
              <a:chExt cx="3536416" cy="2501287"/>
            </a:xfrm>
          </p:grpSpPr>
          <p:pic>
            <p:nvPicPr>
              <p:cNvPr id="12" name="Picture 11"/>
              <p:cNvPicPr>
                <a:picLocks noChangeAspect="1"/>
              </p:cNvPicPr>
              <p:nvPr/>
            </p:nvPicPr>
            <p:blipFill rotWithShape="1">
              <a:blip r:embed="rId3"/>
              <a:srcRect l="23191" t="92107" r="20979" b="-395"/>
              <a:stretch/>
            </p:blipFill>
            <p:spPr>
              <a:xfrm>
                <a:off x="1644009" y="2453554"/>
                <a:ext cx="3536416" cy="253387"/>
              </a:xfrm>
              <a:prstGeom prst="rect">
                <a:avLst/>
              </a:prstGeom>
            </p:spPr>
          </p:pic>
          <p:pic>
            <p:nvPicPr>
              <p:cNvPr id="13" name="Picture 12"/>
              <p:cNvPicPr>
                <a:picLocks noChangeAspect="1"/>
              </p:cNvPicPr>
              <p:nvPr/>
            </p:nvPicPr>
            <p:blipFill>
              <a:blip r:embed="rId4"/>
              <a:stretch>
                <a:fillRect/>
              </a:stretch>
            </p:blipFill>
            <p:spPr>
              <a:xfrm>
                <a:off x="2673863" y="205654"/>
                <a:ext cx="1276350" cy="2247900"/>
              </a:xfrm>
              <a:prstGeom prst="rect">
                <a:avLst/>
              </a:prstGeom>
            </p:spPr>
          </p:pic>
        </p:grpSp>
      </p:grpSp>
      <p:sp>
        <p:nvSpPr>
          <p:cNvPr id="26" name="Rectangle 25"/>
          <p:cNvSpPr/>
          <p:nvPr/>
        </p:nvSpPr>
        <p:spPr>
          <a:xfrm>
            <a:off x="140603" y="258508"/>
            <a:ext cx="11816707" cy="1323439"/>
          </a:xfrm>
          <a:prstGeom prst="rect">
            <a:avLst/>
          </a:prstGeom>
          <a:solidFill>
            <a:srgbClr val="FFFFFF">
              <a:alpha val="69804"/>
            </a:srgbClr>
          </a:solidFill>
        </p:spPr>
        <p:txBody>
          <a:bodyPr wrap="square" lIns="91440" tIns="45720" rIns="91440" bIns="45720">
            <a:spAutoFit/>
          </a:bodyPr>
          <a:lstStyle/>
          <a:p>
            <a:pPr algn="r"/>
            <a:r>
              <a:rPr lang="en-US" sz="4000" dirty="0">
                <a:ln w="0"/>
                <a:effectLst>
                  <a:outerShdw blurRad="38100" dist="19050" dir="2700000" algn="tl" rotWithShape="0">
                    <a:schemeClr val="dk1">
                      <a:alpha val="40000"/>
                    </a:schemeClr>
                  </a:outerShdw>
                </a:effectLst>
                <a:latin typeface="Consolas" panose="020B0609020204030204" pitchFamily="49" charset="0"/>
              </a:rPr>
              <a:t>Did Students Who Enrolled in Fall </a:t>
            </a:r>
          </a:p>
          <a:p>
            <a:pPr algn="r"/>
            <a:r>
              <a:rPr lang="en-US" sz="4000" dirty="0">
                <a:ln w="0"/>
                <a:effectLst>
                  <a:outerShdw blurRad="38100" dist="19050" dir="2700000" algn="tl" rotWithShape="0">
                    <a:schemeClr val="dk1">
                      <a:alpha val="40000"/>
                    </a:schemeClr>
                  </a:outerShdw>
                </a:effectLst>
                <a:latin typeface="Consolas" panose="020B0609020204030204" pitchFamily="49" charset="0"/>
              </a:rPr>
              <a:t>Come Back in Spring?</a:t>
            </a:r>
            <a:endParaRPr lang="en-US" sz="4000" b="0" cap="none" spc="0" dirty="0">
              <a:ln w="0"/>
              <a:effectLst>
                <a:outerShdw blurRad="38100" dist="19050" dir="2700000" algn="tl" rotWithShape="0">
                  <a:schemeClr val="dk1">
                    <a:alpha val="40000"/>
                  </a:schemeClr>
                </a:outerShdw>
              </a:effectLst>
              <a:latin typeface="Consolas" panose="020B0609020204030204" pitchFamily="49" charset="0"/>
            </a:endParaRPr>
          </a:p>
        </p:txBody>
      </p:sp>
    </p:spTree>
    <p:extLst>
      <p:ext uri="{BB962C8B-B14F-4D97-AF65-F5344CB8AC3E}">
        <p14:creationId xmlns:p14="http://schemas.microsoft.com/office/powerpoint/2010/main" val="3683621849"/>
      </p:ext>
    </p:extLst>
  </p:cSld>
  <p:clrMapOvr>
    <a:masterClrMapping/>
  </p:clrMapOvr>
  <p:transition spd="slow" advClick="0" advTm="20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alphaModFix amt="35000"/>
          </a:blip>
          <a:stretch>
            <a:fillRect/>
          </a:stretch>
        </a:blipFill>
        <a:effectLst/>
      </p:bgPr>
    </p:bg>
    <p:spTree>
      <p:nvGrpSpPr>
        <p:cNvPr id="1" name=""/>
        <p:cNvGrpSpPr/>
        <p:nvPr/>
      </p:nvGrpSpPr>
      <p:grpSpPr>
        <a:xfrm>
          <a:off x="0" y="0"/>
          <a:ext cx="0" cy="0"/>
          <a:chOff x="0" y="0"/>
          <a:chExt cx="0" cy="0"/>
        </a:xfrm>
      </p:grpSpPr>
      <p:pic>
        <p:nvPicPr>
          <p:cNvPr id="2" name="Picture 1" descr="Young Schoolgirl | Free SV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719619" y="2325750"/>
            <a:ext cx="4636166" cy="4685497"/>
          </a:xfrm>
          <a:prstGeom prst="rect">
            <a:avLst/>
          </a:prstGeom>
        </p:spPr>
      </p:pic>
      <p:sp>
        <p:nvSpPr>
          <p:cNvPr id="3" name="Rectangle 2"/>
          <p:cNvSpPr/>
          <p:nvPr/>
        </p:nvSpPr>
        <p:spPr>
          <a:xfrm>
            <a:off x="6190678" y="1058549"/>
            <a:ext cx="4629150" cy="372538"/>
          </a:xfrm>
          <a:prstGeom prst="rect">
            <a:avLst/>
          </a:prstGeom>
        </p:spPr>
        <p:txBody>
          <a:bodyPr wrap="square">
            <a:spAutoFit/>
          </a:bodyPr>
          <a:lstStyle/>
          <a:p>
            <a:pPr marR="0" lvl="0">
              <a:lnSpc>
                <a:spcPct val="107000"/>
              </a:lnSpc>
              <a:spcBef>
                <a:spcPts val="0"/>
              </a:spcBef>
              <a:spcAft>
                <a:spcPts val="800"/>
              </a:spcAft>
            </a:pPr>
            <a:endParaRPr lang="en-US" dirty="0">
              <a:latin typeface="Comic Sans MS" panose="030F0702030302020204" pitchFamily="66" charset="0"/>
              <a:ea typeface="Calibri" panose="020F0502020204030204" pitchFamily="34" charset="0"/>
              <a:cs typeface="Times New Roman" panose="02020603050405020304" pitchFamily="18" charset="0"/>
            </a:endParaRPr>
          </a:p>
        </p:txBody>
      </p:sp>
      <p:grpSp>
        <p:nvGrpSpPr>
          <p:cNvPr id="8" name="Group 7">
            <a:extLst>
              <a:ext uri="{FF2B5EF4-FFF2-40B4-BE49-F238E27FC236}">
                <a16:creationId xmlns:a16="http://schemas.microsoft.com/office/drawing/2014/main" id="{A331CD44-CEAF-4383-A7EA-D76861FFB3F4}"/>
              </a:ext>
            </a:extLst>
          </p:cNvPr>
          <p:cNvGrpSpPr/>
          <p:nvPr/>
        </p:nvGrpSpPr>
        <p:grpSpPr>
          <a:xfrm>
            <a:off x="5638935" y="144407"/>
            <a:ext cx="4924432" cy="3444954"/>
            <a:chOff x="5843651" y="26736"/>
            <a:chExt cx="5248275" cy="3686175"/>
          </a:xfrm>
        </p:grpSpPr>
        <p:sp>
          <p:nvSpPr>
            <p:cNvPr id="4" name="Oval Callout 3"/>
            <p:cNvSpPr/>
            <p:nvPr/>
          </p:nvSpPr>
          <p:spPr>
            <a:xfrm>
              <a:off x="5843651" y="26736"/>
              <a:ext cx="5248275" cy="3686175"/>
            </a:xfrm>
            <a:prstGeom prst="wedgeEllipseCallout">
              <a:avLst>
                <a:gd name="adj1" fmla="val -64957"/>
                <a:gd name="adj2" fmla="val 398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91827" y="806375"/>
              <a:ext cx="4704077" cy="1785104"/>
            </a:xfrm>
            <a:prstGeom prst="rect">
              <a:avLst/>
            </a:prstGeom>
          </p:spPr>
          <p:txBody>
            <a:bodyPr wrap="square">
              <a:spAutoFit/>
            </a:bodyPr>
            <a:lstStyle/>
            <a:p>
              <a:r>
                <a:rPr lang="en-US" sz="2200" dirty="0">
                  <a:latin typeface="Comic Sans MS" panose="030F0702030302020204" pitchFamily="66" charset="0"/>
                </a:rPr>
                <a:t>The College is also concerned with the number of units that we take each year. The ideal is to take annually enough courses so that we can graduate in two years.</a:t>
              </a:r>
            </a:p>
          </p:txBody>
        </p:sp>
      </p:grpSp>
    </p:spTree>
    <p:extLst>
      <p:ext uri="{BB962C8B-B14F-4D97-AF65-F5344CB8AC3E}">
        <p14:creationId xmlns:p14="http://schemas.microsoft.com/office/powerpoint/2010/main" val="1325522218"/>
      </p:ext>
    </p:extLst>
  </p:cSld>
  <p:clrMapOvr>
    <a:masterClrMapping/>
  </p:clrMapOvr>
  <mc:AlternateContent xmlns:mc="http://schemas.openxmlformats.org/markup-compatibility/2006" xmlns:p14="http://schemas.microsoft.com/office/powerpoint/2010/main">
    <mc:Choice Requires="p14">
      <p:transition p14:dur="10" advClick="0" advTm="12000"/>
    </mc:Choice>
    <mc:Fallback xmlns="">
      <p:transition advClick="0"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354034" y="360290"/>
            <a:ext cx="11371120" cy="1938992"/>
          </a:xfrm>
          <a:prstGeom prst="rect">
            <a:avLst/>
          </a:prstGeom>
          <a:solidFill>
            <a:srgbClr val="FFFFFF">
              <a:alpha val="69804"/>
            </a:srgbClr>
          </a:solidFill>
        </p:spPr>
        <p:txBody>
          <a:bodyPr wrap="square">
            <a:spAutoFit/>
          </a:bodyPr>
          <a:lstStyle/>
          <a:p>
            <a:pPr algn="r"/>
            <a:r>
              <a:rPr lang="en-US" sz="4000" dirty="0">
                <a:ln w="0"/>
                <a:effectLst>
                  <a:outerShdw blurRad="38100" dist="19050" dir="2700000" algn="tl" rotWithShape="0">
                    <a:schemeClr val="dk1">
                      <a:alpha val="40000"/>
                    </a:schemeClr>
                  </a:outerShdw>
                </a:effectLst>
                <a:latin typeface="Consolas" panose="020B0609020204030204" pitchFamily="49" charset="0"/>
              </a:rPr>
              <a:t>In Average, How Many Degree Applicable Units Did Students Earn During Their First Year?</a:t>
            </a:r>
          </a:p>
        </p:txBody>
      </p:sp>
      <p:sp>
        <p:nvSpPr>
          <p:cNvPr id="7" name="TextBox 6"/>
          <p:cNvSpPr txBox="1"/>
          <p:nvPr/>
        </p:nvSpPr>
        <p:spPr>
          <a:xfrm>
            <a:off x="7667028" y="6260686"/>
            <a:ext cx="4263412" cy="607154"/>
          </a:xfrm>
          <a:prstGeom prst="rect">
            <a:avLst/>
          </a:prstGeom>
          <a:noFill/>
        </p:spPr>
        <p:txBody>
          <a:bodyPr wrap="square" rtlCol="0">
            <a:spAutoFit/>
          </a:bodyPr>
          <a:lstStyle/>
          <a:p>
            <a:pPr algn="r">
              <a:lnSpc>
                <a:spcPts val="2000"/>
              </a:lnSpc>
            </a:pPr>
            <a:r>
              <a:rPr lang="en-US" sz="2000" dirty="0">
                <a:ln w="0"/>
                <a:solidFill>
                  <a:srgbClr val="003399"/>
                </a:solidFill>
                <a:effectLst>
                  <a:outerShdw blurRad="38100" dist="19050" dir="2700000" algn="tl" rotWithShape="0">
                    <a:schemeClr val="dk1">
                      <a:alpha val="40000"/>
                    </a:schemeClr>
                  </a:outerShdw>
                </a:effectLst>
                <a:latin typeface="Consolas" panose="020B0609020204030204" pitchFamily="49" charset="0"/>
              </a:rPr>
              <a:t>2020-2021 Data</a:t>
            </a:r>
          </a:p>
          <a:p>
            <a:pPr algn="r">
              <a:lnSpc>
                <a:spcPts val="2000"/>
              </a:lnSpc>
            </a:pPr>
            <a:r>
              <a:rPr lang="en-US" sz="2000" dirty="0">
                <a:ln w="0"/>
                <a:solidFill>
                  <a:srgbClr val="003399"/>
                </a:solidFill>
                <a:effectLst>
                  <a:outerShdw blurRad="38100" dist="19050" dir="2700000" algn="tl" rotWithShape="0">
                    <a:schemeClr val="dk1">
                      <a:alpha val="40000"/>
                    </a:schemeClr>
                  </a:outerShdw>
                </a:effectLst>
                <a:latin typeface="Consolas" panose="020B0609020204030204" pitchFamily="49" charset="0"/>
              </a:rPr>
              <a:t>ECC Colleague</a:t>
            </a:r>
          </a:p>
        </p:txBody>
      </p:sp>
      <p:grpSp>
        <p:nvGrpSpPr>
          <p:cNvPr id="16" name="Group 15">
            <a:extLst>
              <a:ext uri="{FF2B5EF4-FFF2-40B4-BE49-F238E27FC236}">
                <a16:creationId xmlns:a16="http://schemas.microsoft.com/office/drawing/2014/main" id="{D389AAD0-EB7A-4CA6-82AC-F76D77725EA8}"/>
              </a:ext>
            </a:extLst>
          </p:cNvPr>
          <p:cNvGrpSpPr/>
          <p:nvPr/>
        </p:nvGrpSpPr>
        <p:grpSpPr>
          <a:xfrm>
            <a:off x="354033" y="2635033"/>
            <a:ext cx="11371121" cy="3811402"/>
            <a:chOff x="354033" y="2686308"/>
            <a:chExt cx="11371121" cy="3811402"/>
          </a:xfrm>
        </p:grpSpPr>
        <p:sp>
          <p:nvSpPr>
            <p:cNvPr id="6" name="TextBox 5"/>
            <p:cNvSpPr txBox="1"/>
            <p:nvPr/>
          </p:nvSpPr>
          <p:spPr>
            <a:xfrm>
              <a:off x="5862732" y="3886719"/>
              <a:ext cx="5862422" cy="1446550"/>
            </a:xfrm>
            <a:prstGeom prst="rect">
              <a:avLst/>
            </a:prstGeom>
            <a:solidFill>
              <a:srgbClr val="FFFFFF">
                <a:alpha val="74902"/>
              </a:srgbClr>
            </a:solidFill>
          </p:spPr>
          <p:txBody>
            <a:bodyPr wrap="square" rtlCol="0">
              <a:spAutoFit/>
            </a:bodyPr>
            <a:lstStyle/>
            <a:p>
              <a:pPr marL="342900" indent="-342900">
                <a:buFont typeface="Arial" panose="020B0604020202020204" pitchFamily="34" charset="0"/>
                <a:buChar char="•"/>
              </a:pPr>
              <a:r>
                <a:rPr lang="en-US" sz="2200" dirty="0">
                  <a:latin typeface="Consolas" panose="020B0609020204030204" pitchFamily="49" charset="0"/>
                  <a:ea typeface="Calibri" panose="020F0502020204030204" pitchFamily="34" charset="0"/>
                  <a:cs typeface="Calibri" panose="020F0502020204030204" pitchFamily="34" charset="0"/>
                </a:rPr>
                <a:t>In 2020-21, overall students at El Camino earned 2.4 more units than the previous year, surpassing the goal for 2020-21.  </a:t>
              </a:r>
            </a:p>
          </p:txBody>
        </p:sp>
        <p:grpSp>
          <p:nvGrpSpPr>
            <p:cNvPr id="15" name="Group 14">
              <a:extLst>
                <a:ext uri="{FF2B5EF4-FFF2-40B4-BE49-F238E27FC236}">
                  <a16:creationId xmlns:a16="http://schemas.microsoft.com/office/drawing/2014/main" id="{D0A31C03-08CE-4180-97D0-93CEBA9C27AB}"/>
                </a:ext>
              </a:extLst>
            </p:cNvPr>
            <p:cNvGrpSpPr/>
            <p:nvPr/>
          </p:nvGrpSpPr>
          <p:grpSpPr>
            <a:xfrm>
              <a:off x="354033" y="2686308"/>
              <a:ext cx="5245608" cy="3811402"/>
              <a:chOff x="503151" y="2369462"/>
              <a:chExt cx="5245608" cy="3811402"/>
            </a:xfrm>
          </p:grpSpPr>
          <p:sp>
            <p:nvSpPr>
              <p:cNvPr id="8" name="TextBox 7"/>
              <p:cNvSpPr txBox="1"/>
              <p:nvPr/>
            </p:nvSpPr>
            <p:spPr>
              <a:xfrm>
                <a:off x="503151" y="5894760"/>
                <a:ext cx="5245608" cy="286104"/>
              </a:xfrm>
              <a:prstGeom prst="rect">
                <a:avLst/>
              </a:prstGeom>
              <a:solidFill>
                <a:schemeClr val="bg1"/>
              </a:solidFill>
            </p:spPr>
            <p:txBody>
              <a:bodyPr wrap="square" rtlCol="0">
                <a:spAutoFit/>
              </a:bodyPr>
              <a:lstStyle/>
              <a:p>
                <a:pPr>
                  <a:lnSpc>
                    <a:spcPts val="1500"/>
                  </a:lnSpc>
                </a:pPr>
                <a:r>
                  <a:rPr lang="en-US" sz="1500" dirty="0">
                    <a:ln w="0"/>
                    <a:effectLst>
                      <a:outerShdw blurRad="38100" dist="19050" dir="2700000" algn="tl" rotWithShape="0">
                        <a:schemeClr val="dk1">
                          <a:alpha val="40000"/>
                        </a:schemeClr>
                      </a:outerShdw>
                    </a:effectLst>
                    <a:latin typeface="Consolas" panose="020B0609020204030204" pitchFamily="49" charset="0"/>
                  </a:rPr>
                  <a:t>2020-21 Foster Youth student count less than 10</a:t>
                </a:r>
              </a:p>
            </p:txBody>
          </p:sp>
          <p:pic>
            <p:nvPicPr>
              <p:cNvPr id="4" name="Picture 3"/>
              <p:cNvPicPr>
                <a:picLocks noChangeAspect="1"/>
              </p:cNvPicPr>
              <p:nvPr/>
            </p:nvPicPr>
            <p:blipFill>
              <a:blip r:embed="rId3"/>
              <a:stretch>
                <a:fillRect/>
              </a:stretch>
            </p:blipFill>
            <p:spPr>
              <a:xfrm>
                <a:off x="503151" y="2369462"/>
                <a:ext cx="5245608" cy="3525298"/>
              </a:xfrm>
              <a:prstGeom prst="rect">
                <a:avLst/>
              </a:prstGeom>
            </p:spPr>
          </p:pic>
          <p:sp>
            <p:nvSpPr>
              <p:cNvPr id="9" name="Oval 8"/>
              <p:cNvSpPr/>
              <p:nvPr/>
            </p:nvSpPr>
            <p:spPr>
              <a:xfrm>
                <a:off x="1668842" y="2369462"/>
                <a:ext cx="682053" cy="439820"/>
              </a:xfrm>
              <a:prstGeom prst="ellipse">
                <a:avLst/>
              </a:prstGeom>
              <a:noFill/>
              <a:ln w="2857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070833008"/>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0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3000"/>
                                        <p:tgtEl>
                                          <p:spTgt spid="16"/>
                                        </p:tgtEl>
                                      </p:cBhvr>
                                    </p:animEffect>
                                    <p:anim calcmode="lin" valueType="num">
                                      <p:cBhvr>
                                        <p:cTn id="8" dur="3000" fill="hold"/>
                                        <p:tgtEl>
                                          <p:spTgt spid="16"/>
                                        </p:tgtEl>
                                        <p:attrNameLst>
                                          <p:attrName>ppt_x</p:attrName>
                                        </p:attrNameLst>
                                      </p:cBhvr>
                                      <p:tavLst>
                                        <p:tav tm="0">
                                          <p:val>
                                            <p:strVal val="#ppt_x"/>
                                          </p:val>
                                        </p:tav>
                                        <p:tav tm="100000">
                                          <p:val>
                                            <p:strVal val="#ppt_x"/>
                                          </p:val>
                                        </p:tav>
                                      </p:tavLst>
                                    </p:anim>
                                    <p:anim calcmode="lin" valueType="num">
                                      <p:cBhvr>
                                        <p:cTn id="9" dur="3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53CFA036860F419F7544E13D8F75F4" ma:contentTypeVersion="14" ma:contentTypeDescription="Create a new document." ma:contentTypeScope="" ma:versionID="1efef22697410e59cd858eec55671144">
  <xsd:schema xmlns:xsd="http://www.w3.org/2001/XMLSchema" xmlns:xs="http://www.w3.org/2001/XMLSchema" xmlns:p="http://schemas.microsoft.com/office/2006/metadata/properties" xmlns:ns3="0fc9b2dd-7d63-48fe-9943-fae17fa0b96b" xmlns:ns4="667a3cb2-a6ac-4263-bdd3-818c9105ac2f" targetNamespace="http://schemas.microsoft.com/office/2006/metadata/properties" ma:root="true" ma:fieldsID="7c62cc2c42ca5e4a1d4a1592932548e6" ns3:_="" ns4:_="">
    <xsd:import namespace="0fc9b2dd-7d63-48fe-9943-fae17fa0b96b"/>
    <xsd:import namespace="667a3cb2-a6ac-4263-bdd3-818c9105ac2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c9b2dd-7d63-48fe-9943-fae17fa0b96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7a3cb2-a6ac-4263-bdd3-818c9105ac2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074B4F-EE19-4B3D-9B97-CC8178E5CE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c9b2dd-7d63-48fe-9943-fae17fa0b96b"/>
    <ds:schemaRef ds:uri="667a3cb2-a6ac-4263-bdd3-818c9105ac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B40209-D0F9-4316-8BEC-FD18B35DF092}">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667a3cb2-a6ac-4263-bdd3-818c9105ac2f"/>
    <ds:schemaRef ds:uri="0fc9b2dd-7d63-48fe-9943-fae17fa0b96b"/>
    <ds:schemaRef ds:uri="http://www.w3.org/XML/1998/namespace"/>
  </ds:schemaRefs>
</ds:datastoreItem>
</file>

<file path=customXml/itemProps3.xml><?xml version="1.0" encoding="utf-8"?>
<ds:datastoreItem xmlns:ds="http://schemas.openxmlformats.org/officeDocument/2006/customXml" ds:itemID="{9DA94619-8363-4D35-B5E5-BDFE31352F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7036</TotalTime>
  <Words>1890</Words>
  <Application>Microsoft Office PowerPoint</Application>
  <PresentationFormat>Widescreen</PresentationFormat>
  <Paragraphs>170</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Comic Sans MS</vt:lpstr>
      <vt:lpstr>Consolas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El Camino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Unda, Viviana</dc:creator>
  <cp:lastModifiedBy>Hong, Diora</cp:lastModifiedBy>
  <cp:revision>297</cp:revision>
  <dcterms:created xsi:type="dcterms:W3CDTF">2022-07-19T21:33:11Z</dcterms:created>
  <dcterms:modified xsi:type="dcterms:W3CDTF">2022-08-19T18:05:38Z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0x010100F653CFA036860F419F7544E13D8F75F4</vt:lpwstr>
  </property>
</Properties>
</file>