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Ex1.xml" ContentType="application/vnd.ms-office.chartex+xml"/>
  <Override PartName="/ppt/charts/style10.xml" ContentType="application/vnd.ms-office.chartstyle+xml"/>
  <Override PartName="/ppt/charts/colors10.xml" ContentType="application/vnd.ms-office.chartcolorstyle+xml"/>
  <Override PartName="/ppt/notesSlides/notesSlide2.xml" ContentType="application/vnd.openxmlformats-officedocument.presentationml.notesSlide+xml"/>
  <Override PartName="/ppt/charts/chartEx2.xml" ContentType="application/vnd.ms-office.chartex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charts/chartEx3.xml" ContentType="application/vnd.ms-office.chartex+xml"/>
  <Override PartName="/ppt/charts/style12.xml" ContentType="application/vnd.ms-office.chartstyle+xml"/>
  <Override PartName="/ppt/charts/colors12.xml" ContentType="application/vnd.ms-office.chartcolorstyle+xml"/>
  <Override PartName="/ppt/notesSlides/notesSlide4.xml" ContentType="application/vnd.openxmlformats-officedocument.presentationml.notesSlide+xml"/>
  <Override PartName="/ppt/charts/chartEx4.xml" ContentType="application/vnd.ms-office.chartex+xml"/>
  <Override PartName="/ppt/charts/style13.xml" ContentType="application/vnd.ms-office.chartstyle+xml"/>
  <Override PartName="/ppt/charts/colors13.xml" ContentType="application/vnd.ms-office.chartcolorstyl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83" r:id="rId5"/>
  </p:sldMasterIdLst>
  <p:notesMasterIdLst>
    <p:notesMasterId r:id="rId27"/>
  </p:notesMasterIdLst>
  <p:handoutMasterIdLst>
    <p:handoutMasterId r:id="rId28"/>
  </p:handoutMasterIdLst>
  <p:sldIdLst>
    <p:sldId id="319" r:id="rId6"/>
    <p:sldId id="345" r:id="rId7"/>
    <p:sldId id="349" r:id="rId8"/>
    <p:sldId id="367" r:id="rId9"/>
    <p:sldId id="368" r:id="rId10"/>
    <p:sldId id="369" r:id="rId11"/>
    <p:sldId id="370" r:id="rId12"/>
    <p:sldId id="379" r:id="rId13"/>
    <p:sldId id="371" r:id="rId14"/>
    <p:sldId id="372" r:id="rId15"/>
    <p:sldId id="373" r:id="rId16"/>
    <p:sldId id="381" r:id="rId17"/>
    <p:sldId id="376" r:id="rId18"/>
    <p:sldId id="374" r:id="rId19"/>
    <p:sldId id="375" r:id="rId20"/>
    <p:sldId id="356" r:id="rId21"/>
    <p:sldId id="357" r:id="rId22"/>
    <p:sldId id="377" r:id="rId23"/>
    <p:sldId id="378" r:id="rId24"/>
    <p:sldId id="382" r:id="rId25"/>
    <p:sldId id="342" r:id="rId2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59CBB7A-5680-45CD-EF37-51FAD635AE2A}" name="Unda, Viviana" initials="VU" userId="S::vunda@elcamino.edu::d13ae0b5-eae5-47a4-bfd2-8cbe80d7c3b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nda Viviana" initials="UV" lastIdx="22" clrIdx="0">
    <p:extLst>
      <p:ext uri="{19B8F6BF-5375-455C-9EA6-DF929625EA0E}">
        <p15:presenceInfo xmlns:p15="http://schemas.microsoft.com/office/powerpoint/2012/main" userId="S-1-5-21-2083222152-335755925-1552899311-13348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F00FF"/>
    <a:srgbClr val="FF66FF"/>
    <a:srgbClr val="9966FF"/>
    <a:srgbClr val="00B050"/>
    <a:srgbClr val="92D050"/>
    <a:srgbClr val="B9B9B9"/>
    <a:srgbClr val="FF9933"/>
    <a:srgbClr val="00FF00"/>
    <a:srgbClr val="7AE0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0EA1FE-6367-47FF-85FA-0053A6429801}" v="192" dt="2024-02-17T00:31:17.7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74" autoAdjust="0"/>
  </p:normalViewPr>
  <p:slideViewPr>
    <p:cSldViewPr>
      <p:cViewPr varScale="1">
        <p:scale>
          <a:sx n="101" d="100"/>
          <a:sy n="101" d="100"/>
        </p:scale>
        <p:origin x="876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36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nda, Viviana" userId="d13ae0b5-eae5-47a4-bfd2-8cbe80d7c3b3" providerId="ADAL" clId="{810EA1FE-6367-47FF-85FA-0053A6429801}"/>
    <pc:docChg chg="undo custSel addSld delSld modSld sldOrd">
      <pc:chgData name="Unda, Viviana" userId="d13ae0b5-eae5-47a4-bfd2-8cbe80d7c3b3" providerId="ADAL" clId="{810EA1FE-6367-47FF-85FA-0053A6429801}" dt="2024-02-17T00:31:25.942" v="3844" actId="1076"/>
      <pc:docMkLst>
        <pc:docMk/>
      </pc:docMkLst>
      <pc:sldChg chg="modSp mod delCm">
        <pc:chgData name="Unda, Viviana" userId="d13ae0b5-eae5-47a4-bfd2-8cbe80d7c3b3" providerId="ADAL" clId="{810EA1FE-6367-47FF-85FA-0053A6429801}" dt="2024-01-18T22:16:28.297" v="52" actId="27636"/>
        <pc:sldMkLst>
          <pc:docMk/>
          <pc:sldMk cId="1743138061" sldId="319"/>
        </pc:sldMkLst>
        <pc:spChg chg="mod">
          <ac:chgData name="Unda, Viviana" userId="d13ae0b5-eae5-47a4-bfd2-8cbe80d7c3b3" providerId="ADAL" clId="{810EA1FE-6367-47FF-85FA-0053A6429801}" dt="2024-01-18T22:16:28.297" v="52" actId="27636"/>
          <ac:spMkLst>
            <pc:docMk/>
            <pc:sldMk cId="1743138061" sldId="319"/>
            <ac:spMk id="2" creationId="{00000000-0000-0000-0000-000000000000}"/>
          </ac:spMkLst>
        </pc:spChg>
        <pc:spChg chg="mod">
          <ac:chgData name="Unda, Viviana" userId="d13ae0b5-eae5-47a4-bfd2-8cbe80d7c3b3" providerId="ADAL" clId="{810EA1FE-6367-47FF-85FA-0053A6429801}" dt="2024-01-18T22:15:23.143" v="23" actId="20577"/>
          <ac:spMkLst>
            <pc:docMk/>
            <pc:sldMk cId="1743138061" sldId="319"/>
            <ac:spMk id="7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Unda, Viviana" userId="d13ae0b5-eae5-47a4-bfd2-8cbe80d7c3b3" providerId="ADAL" clId="{810EA1FE-6367-47FF-85FA-0053A6429801}" dt="2024-01-18T22:14:57.857" v="0"/>
              <pc2:cmMkLst xmlns:pc2="http://schemas.microsoft.com/office/powerpoint/2019/9/main/command">
                <pc:docMk/>
                <pc:sldMk cId="1743138061" sldId="319"/>
                <pc2:cmMk id="{A5914C11-173C-48A2-93C3-327063651E00}"/>
              </pc2:cmMkLst>
            </pc226:cmChg>
          </p:ext>
        </pc:extLst>
      </pc:sldChg>
      <pc:sldChg chg="addSp delSp modSp del mod">
        <pc:chgData name="Unda, Viviana" userId="d13ae0b5-eae5-47a4-bfd2-8cbe80d7c3b3" providerId="ADAL" clId="{810EA1FE-6367-47FF-85FA-0053A6429801}" dt="2024-01-19T17:52:02.944" v="230" actId="47"/>
        <pc:sldMkLst>
          <pc:docMk/>
          <pc:sldMk cId="3732488981" sldId="344"/>
        </pc:sldMkLst>
        <pc:spChg chg="mod">
          <ac:chgData name="Unda, Viviana" userId="d13ae0b5-eae5-47a4-bfd2-8cbe80d7c3b3" providerId="ADAL" clId="{810EA1FE-6367-47FF-85FA-0053A6429801}" dt="2024-01-19T17:29:06.984" v="88" actId="207"/>
          <ac:spMkLst>
            <pc:docMk/>
            <pc:sldMk cId="3732488981" sldId="344"/>
            <ac:spMk id="8" creationId="{7F1CCFFF-D5BE-40C5-8518-38DE14DB57C6}"/>
          </ac:spMkLst>
        </pc:spChg>
        <pc:spChg chg="del">
          <ac:chgData name="Unda, Viviana" userId="d13ae0b5-eae5-47a4-bfd2-8cbe80d7c3b3" providerId="ADAL" clId="{810EA1FE-6367-47FF-85FA-0053A6429801}" dt="2024-01-19T17:33:22.193" v="140" actId="21"/>
          <ac:spMkLst>
            <pc:docMk/>
            <pc:sldMk cId="3732488981" sldId="344"/>
            <ac:spMk id="10" creationId="{9C843FA9-A843-47DE-8222-10792FC63619}"/>
          </ac:spMkLst>
        </pc:spChg>
        <pc:graphicFrameChg chg="add del mod">
          <ac:chgData name="Unda, Viviana" userId="d13ae0b5-eae5-47a4-bfd2-8cbe80d7c3b3" providerId="ADAL" clId="{810EA1FE-6367-47FF-85FA-0053A6429801}" dt="2024-01-19T17:30:01.407" v="94" actId="21"/>
          <ac:graphicFrameMkLst>
            <pc:docMk/>
            <pc:sldMk cId="3732488981" sldId="344"/>
            <ac:graphicFrameMk id="3" creationId="{929022FC-6234-66F0-68D2-8627909EE1BE}"/>
          </ac:graphicFrameMkLst>
        </pc:graphicFrameChg>
        <pc:graphicFrameChg chg="add del mod">
          <ac:chgData name="Unda, Viviana" userId="d13ae0b5-eae5-47a4-bfd2-8cbe80d7c3b3" providerId="ADAL" clId="{810EA1FE-6367-47FF-85FA-0053A6429801}" dt="2024-01-19T17:30:20.319" v="99" actId="21"/>
          <ac:graphicFrameMkLst>
            <pc:docMk/>
            <pc:sldMk cId="3732488981" sldId="344"/>
            <ac:graphicFrameMk id="4" creationId="{739536BB-2478-30D0-AEB9-1CDA91B9E6E9}"/>
          </ac:graphicFrameMkLst>
        </pc:graphicFrameChg>
        <pc:picChg chg="del">
          <ac:chgData name="Unda, Viviana" userId="d13ae0b5-eae5-47a4-bfd2-8cbe80d7c3b3" providerId="ADAL" clId="{810EA1FE-6367-47FF-85FA-0053A6429801}" dt="2024-01-19T17:25:14.200" v="60" actId="478"/>
          <ac:picMkLst>
            <pc:docMk/>
            <pc:sldMk cId="3732488981" sldId="344"/>
            <ac:picMk id="18" creationId="{9D11DC05-F574-15F9-D4C1-8E9AE6BDE647}"/>
          </ac:picMkLst>
        </pc:picChg>
        <pc:picChg chg="del">
          <ac:chgData name="Unda, Viviana" userId="d13ae0b5-eae5-47a4-bfd2-8cbe80d7c3b3" providerId="ADAL" clId="{810EA1FE-6367-47FF-85FA-0053A6429801}" dt="2024-01-19T17:25:15.640" v="61" actId="478"/>
          <ac:picMkLst>
            <pc:docMk/>
            <pc:sldMk cId="3732488981" sldId="344"/>
            <ac:picMk id="19" creationId="{DC6F44F0-031D-FC7C-C0EE-16EC4DD15D52}"/>
          </ac:picMkLst>
        </pc:picChg>
      </pc:sldChg>
      <pc:sldChg chg="addSp delSp modSp mod">
        <pc:chgData name="Unda, Viviana" userId="d13ae0b5-eae5-47a4-bfd2-8cbe80d7c3b3" providerId="ADAL" clId="{810EA1FE-6367-47FF-85FA-0053A6429801}" dt="2024-01-22T19:48:14.499" v="762" actId="1076"/>
        <pc:sldMkLst>
          <pc:docMk/>
          <pc:sldMk cId="4219833815" sldId="345"/>
        </pc:sldMkLst>
        <pc:spChg chg="mod">
          <ac:chgData name="Unda, Viviana" userId="d13ae0b5-eae5-47a4-bfd2-8cbe80d7c3b3" providerId="ADAL" clId="{810EA1FE-6367-47FF-85FA-0053A6429801}" dt="2024-01-22T19:45:47.732" v="720" actId="1076"/>
          <ac:spMkLst>
            <pc:docMk/>
            <pc:sldMk cId="4219833815" sldId="345"/>
            <ac:spMk id="2" creationId="{4C238E37-1BAE-4528-8206-5821BFCFB1D6}"/>
          </ac:spMkLst>
        </pc:spChg>
        <pc:spChg chg="add del mod">
          <ac:chgData name="Unda, Viviana" userId="d13ae0b5-eae5-47a4-bfd2-8cbe80d7c3b3" providerId="ADAL" clId="{810EA1FE-6367-47FF-85FA-0053A6429801}" dt="2024-01-22T19:48:02.757" v="757" actId="14100"/>
          <ac:spMkLst>
            <pc:docMk/>
            <pc:sldMk cId="4219833815" sldId="345"/>
            <ac:spMk id="4" creationId="{B7B47B58-820A-4FF6-959C-DFC417893FA2}"/>
          </ac:spMkLst>
        </pc:spChg>
        <pc:spChg chg="add mod">
          <ac:chgData name="Unda, Viviana" userId="d13ae0b5-eae5-47a4-bfd2-8cbe80d7c3b3" providerId="ADAL" clId="{810EA1FE-6367-47FF-85FA-0053A6429801}" dt="2024-01-22T19:48:14.499" v="762" actId="1076"/>
          <ac:spMkLst>
            <pc:docMk/>
            <pc:sldMk cId="4219833815" sldId="345"/>
            <ac:spMk id="10" creationId="{9C843FA9-A843-47DE-8222-10792FC63619}"/>
          </ac:spMkLst>
        </pc:spChg>
        <pc:graphicFrameChg chg="add mod">
          <ac:chgData name="Unda, Viviana" userId="d13ae0b5-eae5-47a4-bfd2-8cbe80d7c3b3" providerId="ADAL" clId="{810EA1FE-6367-47FF-85FA-0053A6429801}" dt="2024-01-22T19:48:08.134" v="761" actId="1035"/>
          <ac:graphicFrameMkLst>
            <pc:docMk/>
            <pc:sldMk cId="4219833815" sldId="345"/>
            <ac:graphicFrameMk id="9" creationId="{D58B6E99-2F0D-E28E-B3A9-53EFC85A2850}"/>
          </ac:graphicFrameMkLst>
        </pc:graphicFrameChg>
      </pc:sldChg>
      <pc:sldChg chg="del">
        <pc:chgData name="Unda, Viviana" userId="d13ae0b5-eae5-47a4-bfd2-8cbe80d7c3b3" providerId="ADAL" clId="{810EA1FE-6367-47FF-85FA-0053A6429801}" dt="2024-01-22T18:17:28.687" v="231" actId="47"/>
        <pc:sldMkLst>
          <pc:docMk/>
          <pc:sldMk cId="3589998602" sldId="347"/>
        </pc:sldMkLst>
      </pc:sldChg>
      <pc:sldChg chg="modSp del mod">
        <pc:chgData name="Unda, Viviana" userId="d13ae0b5-eae5-47a4-bfd2-8cbe80d7c3b3" providerId="ADAL" clId="{810EA1FE-6367-47FF-85FA-0053A6429801}" dt="2024-01-25T01:42:16.838" v="1568" actId="47"/>
        <pc:sldMkLst>
          <pc:docMk/>
          <pc:sldMk cId="2297094683" sldId="348"/>
        </pc:sldMkLst>
        <pc:grpChg chg="mod">
          <ac:chgData name="Unda, Viviana" userId="d13ae0b5-eae5-47a4-bfd2-8cbe80d7c3b3" providerId="ADAL" clId="{810EA1FE-6367-47FF-85FA-0053A6429801}" dt="2024-01-25T01:10:36.581" v="1211" actId="1035"/>
          <ac:grpSpMkLst>
            <pc:docMk/>
            <pc:sldMk cId="2297094683" sldId="348"/>
            <ac:grpSpMk id="5" creationId="{D0A444CD-E147-4310-BD28-6B351F7053CA}"/>
          </ac:grpSpMkLst>
        </pc:grpChg>
      </pc:sldChg>
      <pc:sldChg chg="modSp del mod">
        <pc:chgData name="Unda, Viviana" userId="d13ae0b5-eae5-47a4-bfd2-8cbe80d7c3b3" providerId="ADAL" clId="{810EA1FE-6367-47FF-85FA-0053A6429801}" dt="2024-01-25T01:42:11.927" v="1567" actId="47"/>
        <pc:sldMkLst>
          <pc:docMk/>
          <pc:sldMk cId="3337849412" sldId="350"/>
        </pc:sldMkLst>
        <pc:spChg chg="mod">
          <ac:chgData name="Unda, Viviana" userId="d13ae0b5-eae5-47a4-bfd2-8cbe80d7c3b3" providerId="ADAL" clId="{810EA1FE-6367-47FF-85FA-0053A6429801}" dt="2024-01-25T01:42:08.459" v="1566" actId="20577"/>
          <ac:spMkLst>
            <pc:docMk/>
            <pc:sldMk cId="3337849412" sldId="350"/>
            <ac:spMk id="2" creationId="{AD893EDB-2C32-4207-A657-6BF4BCC3B295}"/>
          </ac:spMkLst>
        </pc:spChg>
      </pc:sldChg>
      <pc:sldChg chg="del">
        <pc:chgData name="Unda, Viviana" userId="d13ae0b5-eae5-47a4-bfd2-8cbe80d7c3b3" providerId="ADAL" clId="{810EA1FE-6367-47FF-85FA-0053A6429801}" dt="2024-01-30T19:47:16.549" v="1931" actId="47"/>
        <pc:sldMkLst>
          <pc:docMk/>
          <pc:sldMk cId="2348611608" sldId="351"/>
        </pc:sldMkLst>
      </pc:sldChg>
      <pc:sldChg chg="del">
        <pc:chgData name="Unda, Viviana" userId="d13ae0b5-eae5-47a4-bfd2-8cbe80d7c3b3" providerId="ADAL" clId="{810EA1FE-6367-47FF-85FA-0053A6429801}" dt="2024-01-30T19:58:06.318" v="2034" actId="47"/>
        <pc:sldMkLst>
          <pc:docMk/>
          <pc:sldMk cId="2075772463" sldId="352"/>
        </pc:sldMkLst>
      </pc:sldChg>
      <pc:sldChg chg="del">
        <pc:chgData name="Unda, Viviana" userId="d13ae0b5-eae5-47a4-bfd2-8cbe80d7c3b3" providerId="ADAL" clId="{810EA1FE-6367-47FF-85FA-0053A6429801}" dt="2024-02-06T20:49:22.214" v="2330" actId="47"/>
        <pc:sldMkLst>
          <pc:docMk/>
          <pc:sldMk cId="1437927183" sldId="353"/>
        </pc:sldMkLst>
      </pc:sldChg>
      <pc:sldChg chg="modSp del mod">
        <pc:chgData name="Unda, Viviana" userId="d13ae0b5-eae5-47a4-bfd2-8cbe80d7c3b3" providerId="ADAL" clId="{810EA1FE-6367-47FF-85FA-0053A6429801}" dt="2024-02-06T20:50:42.543" v="2331" actId="47"/>
        <pc:sldMkLst>
          <pc:docMk/>
          <pc:sldMk cId="677214486" sldId="354"/>
        </pc:sldMkLst>
        <pc:spChg chg="mod">
          <ac:chgData name="Unda, Viviana" userId="d13ae0b5-eae5-47a4-bfd2-8cbe80d7c3b3" providerId="ADAL" clId="{810EA1FE-6367-47FF-85FA-0053A6429801}" dt="2024-02-05T22:39:33.637" v="2050" actId="20577"/>
          <ac:spMkLst>
            <pc:docMk/>
            <pc:sldMk cId="677214486" sldId="354"/>
            <ac:spMk id="3" creationId="{137A3AFC-19D1-42B0-8A36-63191579BB94}"/>
          </ac:spMkLst>
        </pc:spChg>
      </pc:sldChg>
      <pc:sldChg chg="addSp modSp mod">
        <pc:chgData name="Unda, Viviana" userId="d13ae0b5-eae5-47a4-bfd2-8cbe80d7c3b3" providerId="ADAL" clId="{810EA1FE-6367-47FF-85FA-0053A6429801}" dt="2024-02-06T20:54:50.164" v="2446" actId="6549"/>
        <pc:sldMkLst>
          <pc:docMk/>
          <pc:sldMk cId="124197253" sldId="356"/>
        </pc:sldMkLst>
        <pc:spChg chg="mod">
          <ac:chgData name="Unda, Viviana" userId="d13ae0b5-eae5-47a4-bfd2-8cbe80d7c3b3" providerId="ADAL" clId="{810EA1FE-6367-47FF-85FA-0053A6429801}" dt="2024-02-06T20:54:50.164" v="2446" actId="6549"/>
          <ac:spMkLst>
            <pc:docMk/>
            <pc:sldMk cId="124197253" sldId="356"/>
            <ac:spMk id="2" creationId="{AD893EDB-2C32-4207-A657-6BF4BCC3B295}"/>
          </ac:spMkLst>
        </pc:spChg>
        <pc:spChg chg="add mod">
          <ac:chgData name="Unda, Viviana" userId="d13ae0b5-eae5-47a4-bfd2-8cbe80d7c3b3" providerId="ADAL" clId="{810EA1FE-6367-47FF-85FA-0053A6429801}" dt="2024-02-06T20:54:48.190" v="2445"/>
          <ac:spMkLst>
            <pc:docMk/>
            <pc:sldMk cId="124197253" sldId="356"/>
            <ac:spMk id="3" creationId="{D0D30382-4C12-30D5-6E87-3D262D8E9B31}"/>
          </ac:spMkLst>
        </pc:spChg>
      </pc:sldChg>
      <pc:sldChg chg="addSp delSp modSp mod delCm modNotesTx">
        <pc:chgData name="Unda, Viviana" userId="d13ae0b5-eae5-47a4-bfd2-8cbe80d7c3b3" providerId="ADAL" clId="{810EA1FE-6367-47FF-85FA-0053A6429801}" dt="2024-02-16T20:32:25.281" v="3513" actId="1076"/>
        <pc:sldMkLst>
          <pc:docMk/>
          <pc:sldMk cId="608723727" sldId="357"/>
        </pc:sldMkLst>
        <pc:spChg chg="mod">
          <ac:chgData name="Unda, Viviana" userId="d13ae0b5-eae5-47a4-bfd2-8cbe80d7c3b3" providerId="ADAL" clId="{810EA1FE-6367-47FF-85FA-0053A6429801}" dt="2024-02-06T20:50:57.638" v="2358" actId="20577"/>
          <ac:spMkLst>
            <pc:docMk/>
            <pc:sldMk cId="608723727" sldId="357"/>
            <ac:spMk id="3" creationId="{137A3AFC-19D1-42B0-8A36-63191579BB94}"/>
          </ac:spMkLst>
        </pc:spChg>
        <pc:graphicFrameChg chg="add del mod">
          <ac:chgData name="Unda, Viviana" userId="d13ae0b5-eae5-47a4-bfd2-8cbe80d7c3b3" providerId="ADAL" clId="{810EA1FE-6367-47FF-85FA-0053A6429801}" dt="2024-02-16T20:32:20.488" v="3511" actId="478"/>
          <ac:graphicFrameMkLst>
            <pc:docMk/>
            <pc:sldMk cId="608723727" sldId="357"/>
            <ac:graphicFrameMk id="4" creationId="{0C935010-6787-FA1A-0C67-EB4614D5E1FD}"/>
          </ac:graphicFrameMkLst>
        </pc:graphicFrameChg>
        <pc:graphicFrameChg chg="add mod">
          <ac:chgData name="Unda, Viviana" userId="d13ae0b5-eae5-47a4-bfd2-8cbe80d7c3b3" providerId="ADAL" clId="{810EA1FE-6367-47FF-85FA-0053A6429801}" dt="2024-02-16T20:32:25.281" v="3513" actId="1076"/>
          <ac:graphicFrameMkLst>
            <pc:docMk/>
            <pc:sldMk cId="608723727" sldId="357"/>
            <ac:graphicFrameMk id="5" creationId="{0C935010-6787-FA1A-0C67-EB4614D5E1FD}"/>
          </ac:graphicFrameMkLst>
        </pc:graphicFrameChg>
        <pc:picChg chg="del">
          <ac:chgData name="Unda, Viviana" userId="d13ae0b5-eae5-47a4-bfd2-8cbe80d7c3b3" providerId="ADAL" clId="{810EA1FE-6367-47FF-85FA-0053A6429801}" dt="2024-02-05T22:38:01.744" v="2035" actId="478"/>
          <ac:picMkLst>
            <pc:docMk/>
            <pc:sldMk cId="608723727" sldId="357"/>
            <ac:picMk id="7" creationId="{1A537BC3-C932-ED51-56BF-CE98C884A5B8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Unda, Viviana" userId="d13ae0b5-eae5-47a4-bfd2-8cbe80d7c3b3" providerId="ADAL" clId="{810EA1FE-6367-47FF-85FA-0053A6429801}" dt="2024-02-05T22:40:20.071" v="2051"/>
              <pc2:cmMkLst xmlns:pc2="http://schemas.microsoft.com/office/powerpoint/2019/9/main/command">
                <pc:docMk/>
                <pc:sldMk cId="608723727" sldId="357"/>
                <pc2:cmMk id="{0DB90B0D-2832-4BC5-BEF6-9300701A1BF9}"/>
              </pc2:cmMkLst>
            </pc226:cmChg>
          </p:ext>
        </pc:extLst>
      </pc:sldChg>
      <pc:sldChg chg="del modNotesTx">
        <pc:chgData name="Unda, Viviana" userId="d13ae0b5-eae5-47a4-bfd2-8cbe80d7c3b3" providerId="ADAL" clId="{810EA1FE-6367-47FF-85FA-0053A6429801}" dt="2024-02-16T20:42:14.500" v="3840" actId="47"/>
        <pc:sldMkLst>
          <pc:docMk/>
          <pc:sldMk cId="57779761" sldId="362"/>
        </pc:sldMkLst>
      </pc:sldChg>
      <pc:sldChg chg="del">
        <pc:chgData name="Unda, Viviana" userId="d13ae0b5-eae5-47a4-bfd2-8cbe80d7c3b3" providerId="ADAL" clId="{810EA1FE-6367-47FF-85FA-0053A6429801}" dt="2024-01-25T01:42:31.917" v="1569" actId="47"/>
        <pc:sldMkLst>
          <pc:docMk/>
          <pc:sldMk cId="166598427" sldId="363"/>
        </pc:sldMkLst>
      </pc:sldChg>
      <pc:sldChg chg="addSp delSp modSp new del mod">
        <pc:chgData name="Unda, Viviana" userId="d13ae0b5-eae5-47a4-bfd2-8cbe80d7c3b3" providerId="ADAL" clId="{810EA1FE-6367-47FF-85FA-0053A6429801}" dt="2024-01-22T19:50:49.392" v="838" actId="47"/>
        <pc:sldMkLst>
          <pc:docMk/>
          <pc:sldMk cId="569436933" sldId="364"/>
        </pc:sldMkLst>
        <pc:spChg chg="add mod">
          <ac:chgData name="Unda, Viviana" userId="d13ae0b5-eae5-47a4-bfd2-8cbe80d7c3b3" providerId="ADAL" clId="{810EA1FE-6367-47FF-85FA-0053A6429801}" dt="2024-01-19T17:29:56.043" v="93" actId="1076"/>
          <ac:spMkLst>
            <pc:docMk/>
            <pc:sldMk cId="569436933" sldId="364"/>
            <ac:spMk id="3" creationId="{05DB25CD-6CA4-8D37-AFAD-E7531C7AF41C}"/>
          </ac:spMkLst>
        </pc:spChg>
        <pc:spChg chg="add mod">
          <ac:chgData name="Unda, Viviana" userId="d13ae0b5-eae5-47a4-bfd2-8cbe80d7c3b3" providerId="ADAL" clId="{810EA1FE-6367-47FF-85FA-0053A6429801}" dt="2024-01-22T19:49:50.067" v="806" actId="164"/>
          <ac:spMkLst>
            <pc:docMk/>
            <pc:sldMk cId="569436933" sldId="364"/>
            <ac:spMk id="6" creationId="{D608B8AF-E530-5DEB-D6A5-76BD6F010AEA}"/>
          </ac:spMkLst>
        </pc:spChg>
        <pc:spChg chg="add del mod">
          <ac:chgData name="Unda, Viviana" userId="d13ae0b5-eae5-47a4-bfd2-8cbe80d7c3b3" providerId="ADAL" clId="{810EA1FE-6367-47FF-85FA-0053A6429801}" dt="2024-01-22T19:46:15.400" v="728" actId="21"/>
          <ac:spMkLst>
            <pc:docMk/>
            <pc:sldMk cId="569436933" sldId="364"/>
            <ac:spMk id="10" creationId="{9C843FA9-A843-47DE-8222-10792FC63619}"/>
          </ac:spMkLst>
        </pc:spChg>
        <pc:grpChg chg="add del mod">
          <ac:chgData name="Unda, Viviana" userId="d13ae0b5-eae5-47a4-bfd2-8cbe80d7c3b3" providerId="ADAL" clId="{810EA1FE-6367-47FF-85FA-0053A6429801}" dt="2024-01-22T19:50:05.443" v="813" actId="21"/>
          <ac:grpSpMkLst>
            <pc:docMk/>
            <pc:sldMk cId="569436933" sldId="364"/>
            <ac:grpSpMk id="7" creationId="{31094562-DF51-ED4A-AA2F-7271210757E4}"/>
          </ac:grpSpMkLst>
        </pc:grpChg>
        <pc:graphicFrameChg chg="add del mod">
          <ac:chgData name="Unda, Viviana" userId="d13ae0b5-eae5-47a4-bfd2-8cbe80d7c3b3" providerId="ADAL" clId="{810EA1FE-6367-47FF-85FA-0053A6429801}" dt="2024-01-22T19:49:26.613" v="775" actId="21"/>
          <ac:graphicFrameMkLst>
            <pc:docMk/>
            <pc:sldMk cId="569436933" sldId="364"/>
            <ac:graphicFrameMk id="4" creationId="{929022FC-6234-66F0-68D2-8627909EE1BE}"/>
          </ac:graphicFrameMkLst>
        </pc:graphicFrameChg>
        <pc:graphicFrameChg chg="add del mod">
          <ac:chgData name="Unda, Viviana" userId="d13ae0b5-eae5-47a4-bfd2-8cbe80d7c3b3" providerId="ADAL" clId="{810EA1FE-6367-47FF-85FA-0053A6429801}" dt="2024-01-22T19:49:26.613" v="775" actId="21"/>
          <ac:graphicFrameMkLst>
            <pc:docMk/>
            <pc:sldMk cId="569436933" sldId="364"/>
            <ac:graphicFrameMk id="5" creationId="{739536BB-2478-30D0-AEB9-1CDA91B9E6E9}"/>
          </ac:graphicFrameMkLst>
        </pc:graphicFrameChg>
        <pc:graphicFrameChg chg="add del mod modGraphic">
          <ac:chgData name="Unda, Viviana" userId="d13ae0b5-eae5-47a4-bfd2-8cbe80d7c3b3" providerId="ADAL" clId="{810EA1FE-6367-47FF-85FA-0053A6429801}" dt="2024-01-22T19:46:15.400" v="728" actId="21"/>
          <ac:graphicFrameMkLst>
            <pc:docMk/>
            <pc:sldMk cId="569436933" sldId="364"/>
            <ac:graphicFrameMk id="9" creationId="{D58B6E99-2F0D-E28E-B3A9-53EFC85A2850}"/>
          </ac:graphicFrameMkLst>
        </pc:graphicFrameChg>
        <pc:graphicFrameChg chg="add mod">
          <ac:chgData name="Unda, Viviana" userId="d13ae0b5-eae5-47a4-bfd2-8cbe80d7c3b3" providerId="ADAL" clId="{810EA1FE-6367-47FF-85FA-0053A6429801}" dt="2024-01-19T17:43:31.676" v="174"/>
          <ac:graphicFrameMkLst>
            <pc:docMk/>
            <pc:sldMk cId="569436933" sldId="364"/>
            <ac:graphicFrameMk id="11" creationId="{7C4F02F7-C688-6BE4-C648-BB752EF79A96}"/>
          </ac:graphicFrameMkLst>
        </pc:graphicFrameChg>
        <pc:graphicFrameChg chg="add del mod">
          <ac:chgData name="Unda, Viviana" userId="d13ae0b5-eae5-47a4-bfd2-8cbe80d7c3b3" providerId="ADAL" clId="{810EA1FE-6367-47FF-85FA-0053A6429801}" dt="2024-01-19T17:44:01.025" v="181" actId="478"/>
          <ac:graphicFrameMkLst>
            <pc:docMk/>
            <pc:sldMk cId="569436933" sldId="364"/>
            <ac:graphicFrameMk id="12" creationId="{7BD07CD2-EE44-C94F-6F6C-519BCFC83610}"/>
          </ac:graphicFrameMkLst>
        </pc:graphicFrameChg>
        <pc:graphicFrameChg chg="add mod">
          <ac:chgData name="Unda, Viviana" userId="d13ae0b5-eae5-47a4-bfd2-8cbe80d7c3b3" providerId="ADAL" clId="{810EA1FE-6367-47FF-85FA-0053A6429801}" dt="2024-01-19T17:44:12.474" v="185"/>
          <ac:graphicFrameMkLst>
            <pc:docMk/>
            <pc:sldMk cId="569436933" sldId="364"/>
            <ac:graphicFrameMk id="13" creationId="{BA437349-1FC1-F387-EF10-FCBBCFB85C27}"/>
          </ac:graphicFrameMkLst>
        </pc:graphicFrameChg>
        <pc:graphicFrameChg chg="add mod">
          <ac:chgData name="Unda, Viviana" userId="d13ae0b5-eae5-47a4-bfd2-8cbe80d7c3b3" providerId="ADAL" clId="{810EA1FE-6367-47FF-85FA-0053A6429801}" dt="2024-01-19T17:44:50.795" v="193"/>
          <ac:graphicFrameMkLst>
            <pc:docMk/>
            <pc:sldMk cId="569436933" sldId="364"/>
            <ac:graphicFrameMk id="14" creationId="{A71EE71C-42C7-D2A7-E292-0BB568A2AD1B}"/>
          </ac:graphicFrameMkLst>
        </pc:graphicFrameChg>
        <pc:graphicFrameChg chg="add mod">
          <ac:chgData name="Unda, Viviana" userId="d13ae0b5-eae5-47a4-bfd2-8cbe80d7c3b3" providerId="ADAL" clId="{810EA1FE-6367-47FF-85FA-0053A6429801}" dt="2024-01-19T17:44:56.307" v="196"/>
          <ac:graphicFrameMkLst>
            <pc:docMk/>
            <pc:sldMk cId="569436933" sldId="364"/>
            <ac:graphicFrameMk id="15" creationId="{EA374C41-95DE-958C-7CFD-0F3643E0D472}"/>
          </ac:graphicFrameMkLst>
        </pc:graphicFrameChg>
        <pc:graphicFrameChg chg="add mod">
          <ac:chgData name="Unda, Viviana" userId="d13ae0b5-eae5-47a4-bfd2-8cbe80d7c3b3" providerId="ADAL" clId="{810EA1FE-6367-47FF-85FA-0053A6429801}" dt="2024-01-19T17:45:02.587" v="199"/>
          <ac:graphicFrameMkLst>
            <pc:docMk/>
            <pc:sldMk cId="569436933" sldId="364"/>
            <ac:graphicFrameMk id="16" creationId="{0935E224-0261-2FF0-A8A8-187EBCFDF3DE}"/>
          </ac:graphicFrameMkLst>
        </pc:graphicFrameChg>
        <pc:graphicFrameChg chg="add mod">
          <ac:chgData name="Unda, Viviana" userId="d13ae0b5-eae5-47a4-bfd2-8cbe80d7c3b3" providerId="ADAL" clId="{810EA1FE-6367-47FF-85FA-0053A6429801}" dt="2024-01-19T17:45:34.271" v="205"/>
          <ac:graphicFrameMkLst>
            <pc:docMk/>
            <pc:sldMk cId="569436933" sldId="364"/>
            <ac:graphicFrameMk id="17" creationId="{9C453AEA-078F-8DF6-1B5C-63061D3A8362}"/>
          </ac:graphicFrameMkLst>
        </pc:graphicFrameChg>
        <pc:graphicFrameChg chg="add del mod">
          <ac:chgData name="Unda, Viviana" userId="d13ae0b5-eae5-47a4-bfd2-8cbe80d7c3b3" providerId="ADAL" clId="{810EA1FE-6367-47FF-85FA-0053A6429801}" dt="2024-01-19T17:45:40.622" v="208" actId="478"/>
          <ac:graphicFrameMkLst>
            <pc:docMk/>
            <pc:sldMk cId="569436933" sldId="364"/>
            <ac:graphicFrameMk id="18" creationId="{26F4134C-20A3-855B-47F5-1BAB405BEACC}"/>
          </ac:graphicFrameMkLst>
        </pc:graphicFrameChg>
        <pc:cxnChg chg="add mod">
          <ac:chgData name="Unda, Viviana" userId="d13ae0b5-eae5-47a4-bfd2-8cbe80d7c3b3" providerId="ADAL" clId="{810EA1FE-6367-47FF-85FA-0053A6429801}" dt="2024-01-22T19:49:50.067" v="806" actId="164"/>
          <ac:cxnSpMkLst>
            <pc:docMk/>
            <pc:sldMk cId="569436933" sldId="364"/>
            <ac:cxnSpMk id="8" creationId="{0BFC4AFB-5091-1527-BE3F-9FE756428C89}"/>
          </ac:cxnSpMkLst>
        </pc:cxnChg>
      </pc:sldChg>
      <pc:sldChg chg="addSp delSp modSp new del mod">
        <pc:chgData name="Unda, Viviana" userId="d13ae0b5-eae5-47a4-bfd2-8cbe80d7c3b3" providerId="ADAL" clId="{810EA1FE-6367-47FF-85FA-0053A6429801}" dt="2024-01-22T19:52:41.238" v="882" actId="47"/>
        <pc:sldMkLst>
          <pc:docMk/>
          <pc:sldMk cId="2786158303" sldId="365"/>
        </pc:sldMkLst>
        <pc:spChg chg="add del mod">
          <ac:chgData name="Unda, Viviana" userId="d13ae0b5-eae5-47a4-bfd2-8cbe80d7c3b3" providerId="ADAL" clId="{810EA1FE-6367-47FF-85FA-0053A6429801}" dt="2024-01-22T19:51:38.638" v="853" actId="21"/>
          <ac:spMkLst>
            <pc:docMk/>
            <pc:sldMk cId="2786158303" sldId="365"/>
            <ac:spMk id="3" creationId="{75B2A75F-6A17-B74E-D3A4-5C6A478C02B6}"/>
          </ac:spMkLst>
        </pc:spChg>
        <pc:spChg chg="add del mod">
          <ac:chgData name="Unda, Viviana" userId="d13ae0b5-eae5-47a4-bfd2-8cbe80d7c3b3" providerId="ADAL" clId="{810EA1FE-6367-47FF-85FA-0053A6429801}" dt="2024-01-22T19:52:00.278" v="860" actId="21"/>
          <ac:spMkLst>
            <pc:docMk/>
            <pc:sldMk cId="2786158303" sldId="365"/>
            <ac:spMk id="6" creationId="{F9F8D77C-5363-8732-9EA1-63747B432086}"/>
          </ac:spMkLst>
        </pc:spChg>
        <pc:graphicFrameChg chg="add mod">
          <ac:chgData name="Unda, Viviana" userId="d13ae0b5-eae5-47a4-bfd2-8cbe80d7c3b3" providerId="ADAL" clId="{810EA1FE-6367-47FF-85FA-0053A6429801}" dt="2024-01-22T19:38:02.117" v="319"/>
          <ac:graphicFrameMkLst>
            <pc:docMk/>
            <pc:sldMk cId="2786158303" sldId="365"/>
            <ac:graphicFrameMk id="4" creationId="{E50010D6-ED4A-95B7-DCDC-7DD03DFE633E}"/>
          </ac:graphicFrameMkLst>
        </pc:graphicFrameChg>
        <pc:graphicFrameChg chg="add del mod">
          <ac:chgData name="Unda, Viviana" userId="d13ae0b5-eae5-47a4-bfd2-8cbe80d7c3b3" providerId="ADAL" clId="{810EA1FE-6367-47FF-85FA-0053A6429801}" dt="2024-01-22T19:51:21.745" v="841" actId="21"/>
          <ac:graphicFrameMkLst>
            <pc:docMk/>
            <pc:sldMk cId="2786158303" sldId="365"/>
            <ac:graphicFrameMk id="5" creationId="{E50010D6-ED4A-95B7-DCDC-7DD03DFE633E}"/>
          </ac:graphicFrameMkLst>
        </pc:graphicFrameChg>
      </pc:sldChg>
      <pc:sldChg chg="addSp modSp new del">
        <pc:chgData name="Unda, Viviana" userId="d13ae0b5-eae5-47a4-bfd2-8cbe80d7c3b3" providerId="ADAL" clId="{810EA1FE-6367-47FF-85FA-0053A6429801}" dt="2024-01-22T19:50:53.585" v="839" actId="47"/>
        <pc:sldMkLst>
          <pc:docMk/>
          <pc:sldMk cId="3724670802" sldId="366"/>
        </pc:sldMkLst>
        <pc:spChg chg="add mod">
          <ac:chgData name="Unda, Viviana" userId="d13ae0b5-eae5-47a4-bfd2-8cbe80d7c3b3" providerId="ADAL" clId="{810EA1FE-6367-47FF-85FA-0053A6429801}" dt="2024-01-22T19:45:10.031" v="708"/>
          <ac:spMkLst>
            <pc:docMk/>
            <pc:sldMk cId="3724670802" sldId="366"/>
            <ac:spMk id="3" creationId="{1408DECF-918A-E3E8-2621-08E6AD10E301}"/>
          </ac:spMkLst>
        </pc:spChg>
      </pc:sldChg>
      <pc:sldChg chg="addSp delSp modSp new add del mod">
        <pc:chgData name="Unda, Viviana" userId="d13ae0b5-eae5-47a4-bfd2-8cbe80d7c3b3" providerId="ADAL" clId="{810EA1FE-6367-47FF-85FA-0053A6429801}" dt="2024-01-22T19:50:41.509" v="837" actId="1037"/>
        <pc:sldMkLst>
          <pc:docMk/>
          <pc:sldMk cId="1383765376" sldId="367"/>
        </pc:sldMkLst>
        <pc:spChg chg="del">
          <ac:chgData name="Unda, Viviana" userId="d13ae0b5-eae5-47a4-bfd2-8cbe80d7c3b3" providerId="ADAL" clId="{810EA1FE-6367-47FF-85FA-0053A6429801}" dt="2024-01-22T19:48:44.075" v="765" actId="478"/>
          <ac:spMkLst>
            <pc:docMk/>
            <pc:sldMk cId="1383765376" sldId="367"/>
            <ac:spMk id="2" creationId="{67426E3F-4691-C777-D171-280CE7EF9CAF}"/>
          </ac:spMkLst>
        </pc:spChg>
        <pc:spChg chg="add mod">
          <ac:chgData name="Unda, Viviana" userId="d13ae0b5-eae5-47a4-bfd2-8cbe80d7c3b3" providerId="ADAL" clId="{810EA1FE-6367-47FF-85FA-0053A6429801}" dt="2024-01-22T19:49:21.388" v="774" actId="1076"/>
          <ac:spMkLst>
            <pc:docMk/>
            <pc:sldMk cId="1383765376" sldId="367"/>
            <ac:spMk id="4" creationId="{F7A2CAFF-AAE9-89BF-35BC-158FEA9592CD}"/>
          </ac:spMkLst>
        </pc:spChg>
        <pc:spChg chg="mod">
          <ac:chgData name="Unda, Viviana" userId="d13ae0b5-eae5-47a4-bfd2-8cbe80d7c3b3" providerId="ADAL" clId="{810EA1FE-6367-47FF-85FA-0053A6429801}" dt="2024-01-22T19:50:08.503" v="814"/>
          <ac:spMkLst>
            <pc:docMk/>
            <pc:sldMk cId="1383765376" sldId="367"/>
            <ac:spMk id="8" creationId="{D608B8AF-E530-5DEB-D6A5-76BD6F010AEA}"/>
          </ac:spMkLst>
        </pc:spChg>
        <pc:grpChg chg="add mod">
          <ac:chgData name="Unda, Viviana" userId="d13ae0b5-eae5-47a4-bfd2-8cbe80d7c3b3" providerId="ADAL" clId="{810EA1FE-6367-47FF-85FA-0053A6429801}" dt="2024-01-22T19:50:28.402" v="827" actId="1036"/>
          <ac:grpSpMkLst>
            <pc:docMk/>
            <pc:sldMk cId="1383765376" sldId="367"/>
            <ac:grpSpMk id="7" creationId="{31094562-DF51-ED4A-AA2F-7271210757E4}"/>
          </ac:grpSpMkLst>
        </pc:grpChg>
        <pc:graphicFrameChg chg="add mod">
          <ac:chgData name="Unda, Viviana" userId="d13ae0b5-eae5-47a4-bfd2-8cbe80d7c3b3" providerId="ADAL" clId="{810EA1FE-6367-47FF-85FA-0053A6429801}" dt="2024-01-22T19:50:32.076" v="832" actId="1038"/>
          <ac:graphicFrameMkLst>
            <pc:docMk/>
            <pc:sldMk cId="1383765376" sldId="367"/>
            <ac:graphicFrameMk id="5" creationId="{929022FC-6234-66F0-68D2-8627909EE1BE}"/>
          </ac:graphicFrameMkLst>
        </pc:graphicFrameChg>
        <pc:graphicFrameChg chg="add mod">
          <ac:chgData name="Unda, Viviana" userId="d13ae0b5-eae5-47a4-bfd2-8cbe80d7c3b3" providerId="ADAL" clId="{810EA1FE-6367-47FF-85FA-0053A6429801}" dt="2024-01-22T19:50:41.509" v="837" actId="1037"/>
          <ac:graphicFrameMkLst>
            <pc:docMk/>
            <pc:sldMk cId="1383765376" sldId="367"/>
            <ac:graphicFrameMk id="6" creationId="{739536BB-2478-30D0-AEB9-1CDA91B9E6E9}"/>
          </ac:graphicFrameMkLst>
        </pc:graphicFrameChg>
        <pc:cxnChg chg="mod">
          <ac:chgData name="Unda, Viviana" userId="d13ae0b5-eae5-47a4-bfd2-8cbe80d7c3b3" providerId="ADAL" clId="{810EA1FE-6367-47FF-85FA-0053A6429801}" dt="2024-01-22T19:50:08.503" v="814"/>
          <ac:cxnSpMkLst>
            <pc:docMk/>
            <pc:sldMk cId="1383765376" sldId="367"/>
            <ac:cxnSpMk id="9" creationId="{0BFC4AFB-5091-1527-BE3F-9FE756428C89}"/>
          </ac:cxnSpMkLst>
        </pc:cxnChg>
      </pc:sldChg>
      <pc:sldChg chg="addSp delSp modSp new mod">
        <pc:chgData name="Unda, Viviana" userId="d13ae0b5-eae5-47a4-bfd2-8cbe80d7c3b3" providerId="ADAL" clId="{810EA1FE-6367-47FF-85FA-0053A6429801}" dt="2024-01-22T20:27:15.497" v="1190" actId="1076"/>
        <pc:sldMkLst>
          <pc:docMk/>
          <pc:sldMk cId="518605485" sldId="368"/>
        </pc:sldMkLst>
        <pc:spChg chg="del">
          <ac:chgData name="Unda, Viviana" userId="d13ae0b5-eae5-47a4-bfd2-8cbe80d7c3b3" providerId="ADAL" clId="{810EA1FE-6367-47FF-85FA-0053A6429801}" dt="2024-01-22T19:51:41.222" v="854" actId="478"/>
          <ac:spMkLst>
            <pc:docMk/>
            <pc:sldMk cId="518605485" sldId="368"/>
            <ac:spMk id="2" creationId="{4F522F75-6CDC-D96B-E253-31FEB214416F}"/>
          </ac:spMkLst>
        </pc:spChg>
        <pc:spChg chg="add mod">
          <ac:chgData name="Unda, Viviana" userId="d13ae0b5-eae5-47a4-bfd2-8cbe80d7c3b3" providerId="ADAL" clId="{810EA1FE-6367-47FF-85FA-0053A6429801}" dt="2024-01-22T19:53:52.530" v="934" actId="1076"/>
          <ac:spMkLst>
            <pc:docMk/>
            <pc:sldMk cId="518605485" sldId="368"/>
            <ac:spMk id="4" creationId="{75B2A75F-6A17-B74E-D3A4-5C6A478C02B6}"/>
          </ac:spMkLst>
        </pc:spChg>
        <pc:spChg chg="add mod">
          <ac:chgData name="Unda, Viviana" userId="d13ae0b5-eae5-47a4-bfd2-8cbe80d7c3b3" providerId="ADAL" clId="{810EA1FE-6367-47FF-85FA-0053A6429801}" dt="2024-01-22T20:27:15.497" v="1190" actId="1076"/>
          <ac:spMkLst>
            <pc:docMk/>
            <pc:sldMk cId="518605485" sldId="368"/>
            <ac:spMk id="6" creationId="{F9F8D77C-5363-8732-9EA1-63747B432086}"/>
          </ac:spMkLst>
        </pc:spChg>
        <pc:graphicFrameChg chg="add del mod">
          <ac:chgData name="Unda, Viviana" userId="d13ae0b5-eae5-47a4-bfd2-8cbe80d7c3b3" providerId="ADAL" clId="{810EA1FE-6367-47FF-85FA-0053A6429801}" dt="2024-01-22T20:20:26.177" v="992" actId="478"/>
          <ac:graphicFrameMkLst>
            <pc:docMk/>
            <pc:sldMk cId="518605485" sldId="368"/>
            <ac:graphicFrameMk id="5" creationId="{E50010D6-ED4A-95B7-DCDC-7DD03DFE633E}"/>
          </ac:graphicFrameMkLst>
        </pc:graphicFrameChg>
        <pc:graphicFrameChg chg="add mod">
          <ac:chgData name="Unda, Viviana" userId="d13ae0b5-eae5-47a4-bfd2-8cbe80d7c3b3" providerId="ADAL" clId="{810EA1FE-6367-47FF-85FA-0053A6429801}" dt="2024-01-22T20:20:50.262" v="994"/>
          <ac:graphicFrameMkLst>
            <pc:docMk/>
            <pc:sldMk cId="518605485" sldId="368"/>
            <ac:graphicFrameMk id="7" creationId="{E50010D6-ED4A-95B7-DCDC-7DD03DFE633E}"/>
          </ac:graphicFrameMkLst>
        </pc:graphicFrameChg>
        <pc:graphicFrameChg chg="add mod">
          <ac:chgData name="Unda, Viviana" userId="d13ae0b5-eae5-47a4-bfd2-8cbe80d7c3b3" providerId="ADAL" clId="{810EA1FE-6367-47FF-85FA-0053A6429801}" dt="2024-01-22T20:27:12.339" v="1189" actId="1076"/>
          <ac:graphicFrameMkLst>
            <pc:docMk/>
            <pc:sldMk cId="518605485" sldId="368"/>
            <ac:graphicFrameMk id="8" creationId="{E50010D6-ED4A-95B7-DCDC-7DD03DFE633E}"/>
          </ac:graphicFrameMkLst>
        </pc:graphicFrameChg>
      </pc:sldChg>
      <pc:sldChg chg="add del">
        <pc:chgData name="Unda, Viviana" userId="d13ae0b5-eae5-47a4-bfd2-8cbe80d7c3b3" providerId="ADAL" clId="{810EA1FE-6367-47FF-85FA-0053A6429801}" dt="2024-01-22T19:50:01.775" v="811"/>
        <pc:sldMkLst>
          <pc:docMk/>
          <pc:sldMk cId="1813177727" sldId="368"/>
        </pc:sldMkLst>
      </pc:sldChg>
      <pc:sldChg chg="addSp delSp modSp new mod">
        <pc:chgData name="Unda, Viviana" userId="d13ae0b5-eae5-47a4-bfd2-8cbe80d7c3b3" providerId="ADAL" clId="{810EA1FE-6367-47FF-85FA-0053A6429801}" dt="2024-01-22T20:04:57.540" v="976"/>
        <pc:sldMkLst>
          <pc:docMk/>
          <pc:sldMk cId="1972619697" sldId="369"/>
        </pc:sldMkLst>
        <pc:spChg chg="del">
          <ac:chgData name="Unda, Viviana" userId="d13ae0b5-eae5-47a4-bfd2-8cbe80d7c3b3" providerId="ADAL" clId="{810EA1FE-6367-47FF-85FA-0053A6429801}" dt="2024-01-22T19:52:57.978" v="885" actId="478"/>
          <ac:spMkLst>
            <pc:docMk/>
            <pc:sldMk cId="1972619697" sldId="369"/>
            <ac:spMk id="2" creationId="{E6A9D6B2-1E84-6FC4-DB2C-337815946E4F}"/>
          </ac:spMkLst>
        </pc:spChg>
        <pc:spChg chg="add mod">
          <ac:chgData name="Unda, Viviana" userId="d13ae0b5-eae5-47a4-bfd2-8cbe80d7c3b3" providerId="ADAL" clId="{810EA1FE-6367-47FF-85FA-0053A6429801}" dt="2024-01-22T19:53:06.026" v="896" actId="20577"/>
          <ac:spMkLst>
            <pc:docMk/>
            <pc:sldMk cId="1972619697" sldId="369"/>
            <ac:spMk id="4" creationId="{653805D3-2C29-69DD-4509-D92A82EA5440}"/>
          </ac:spMkLst>
        </pc:spChg>
        <pc:spChg chg="mod topLvl">
          <ac:chgData name="Unda, Viviana" userId="d13ae0b5-eae5-47a4-bfd2-8cbe80d7c3b3" providerId="ADAL" clId="{810EA1FE-6367-47FF-85FA-0053A6429801}" dt="2024-01-22T20:04:43.928" v="974" actId="164"/>
          <ac:spMkLst>
            <pc:docMk/>
            <pc:sldMk cId="1972619697" sldId="369"/>
            <ac:spMk id="10" creationId="{7C1CAFA9-1893-D1E1-8E60-F4182D0C0C79}"/>
          </ac:spMkLst>
        </pc:spChg>
        <pc:grpChg chg="add del mod">
          <ac:chgData name="Unda, Viviana" userId="d13ae0b5-eae5-47a4-bfd2-8cbe80d7c3b3" providerId="ADAL" clId="{810EA1FE-6367-47FF-85FA-0053A6429801}" dt="2024-01-22T20:03:48.657" v="955" actId="165"/>
          <ac:grpSpMkLst>
            <pc:docMk/>
            <pc:sldMk cId="1972619697" sldId="369"/>
            <ac:grpSpMk id="9" creationId="{512A7730-0F18-BB53-C536-5865E1993949}"/>
          </ac:grpSpMkLst>
        </pc:grpChg>
        <pc:grpChg chg="add mod">
          <ac:chgData name="Unda, Viviana" userId="d13ae0b5-eae5-47a4-bfd2-8cbe80d7c3b3" providerId="ADAL" clId="{810EA1FE-6367-47FF-85FA-0053A6429801}" dt="2024-01-22T20:04:43.928" v="974" actId="164"/>
          <ac:grpSpMkLst>
            <pc:docMk/>
            <pc:sldMk cId="1972619697" sldId="369"/>
            <ac:grpSpMk id="13" creationId="{83351C9E-4554-D386-371C-A4E1D2D155B2}"/>
          </ac:grpSpMkLst>
        </pc:grpChg>
        <pc:graphicFrameChg chg="add mod">
          <ac:chgData name="Unda, Viviana" userId="d13ae0b5-eae5-47a4-bfd2-8cbe80d7c3b3" providerId="ADAL" clId="{810EA1FE-6367-47FF-85FA-0053A6429801}" dt="2024-01-22T19:59:39.561" v="936"/>
          <ac:graphicFrameMkLst>
            <pc:docMk/>
            <pc:sldMk cId="1972619697" sldId="369"/>
            <ac:graphicFrameMk id="5" creationId="{A900CF7F-48A1-DD3D-F4C0-F7724318D986}"/>
          </ac:graphicFrameMkLst>
        </pc:graphicFrameChg>
        <pc:graphicFrameChg chg="add mod">
          <ac:chgData name="Unda, Viviana" userId="d13ae0b5-eae5-47a4-bfd2-8cbe80d7c3b3" providerId="ADAL" clId="{810EA1FE-6367-47FF-85FA-0053A6429801}" dt="2024-01-22T20:04:57.540" v="976"/>
          <ac:graphicFrameMkLst>
            <pc:docMk/>
            <pc:sldMk cId="1972619697" sldId="369"/>
            <ac:graphicFrameMk id="6" creationId="{A900CF7F-48A1-DD3D-F4C0-F7724318D986}"/>
          </ac:graphicFrameMkLst>
        </pc:graphicFrameChg>
        <pc:graphicFrameChg chg="add mod">
          <ac:chgData name="Unda, Viviana" userId="d13ae0b5-eae5-47a4-bfd2-8cbe80d7c3b3" providerId="ADAL" clId="{810EA1FE-6367-47FF-85FA-0053A6429801}" dt="2024-01-22T20:02:33.607" v="943"/>
          <ac:graphicFrameMkLst>
            <pc:docMk/>
            <pc:sldMk cId="1972619697" sldId="369"/>
            <ac:graphicFrameMk id="7" creationId="{6CE9E786-CD2F-2C7B-5B1F-7A80F5D18F6B}"/>
          </ac:graphicFrameMkLst>
        </pc:graphicFrameChg>
        <pc:graphicFrameChg chg="add mod">
          <ac:chgData name="Unda, Viviana" userId="d13ae0b5-eae5-47a4-bfd2-8cbe80d7c3b3" providerId="ADAL" clId="{810EA1FE-6367-47FF-85FA-0053A6429801}" dt="2024-01-22T20:04:17.172" v="970" actId="1038"/>
          <ac:graphicFrameMkLst>
            <pc:docMk/>
            <pc:sldMk cId="1972619697" sldId="369"/>
            <ac:graphicFrameMk id="8" creationId="{6CE9E786-CD2F-2C7B-5B1F-7A80F5D18F6B}"/>
          </ac:graphicFrameMkLst>
        </pc:graphicFrameChg>
        <pc:cxnChg chg="mod topLvl">
          <ac:chgData name="Unda, Viviana" userId="d13ae0b5-eae5-47a4-bfd2-8cbe80d7c3b3" providerId="ADAL" clId="{810EA1FE-6367-47FF-85FA-0053A6429801}" dt="2024-01-22T20:04:43.928" v="974" actId="164"/>
          <ac:cxnSpMkLst>
            <pc:docMk/>
            <pc:sldMk cId="1972619697" sldId="369"/>
            <ac:cxnSpMk id="11" creationId="{7665EC16-82B0-4832-482C-B83631445986}"/>
          </ac:cxnSpMkLst>
        </pc:cxnChg>
      </pc:sldChg>
      <pc:sldChg chg="addSp delSp modSp add mod">
        <pc:chgData name="Unda, Viviana" userId="d13ae0b5-eae5-47a4-bfd2-8cbe80d7c3b3" providerId="ADAL" clId="{810EA1FE-6367-47FF-85FA-0053A6429801}" dt="2024-01-22T20:26:58.745" v="1187" actId="1076"/>
        <pc:sldMkLst>
          <pc:docMk/>
          <pc:sldMk cId="1915243794" sldId="370"/>
        </pc:sldMkLst>
        <pc:spChg chg="mod">
          <ac:chgData name="Unda, Viviana" userId="d13ae0b5-eae5-47a4-bfd2-8cbe80d7c3b3" providerId="ADAL" clId="{810EA1FE-6367-47FF-85FA-0053A6429801}" dt="2024-01-22T20:07:54.792" v="990" actId="20577"/>
          <ac:spMkLst>
            <pc:docMk/>
            <pc:sldMk cId="1915243794" sldId="370"/>
            <ac:spMk id="4" creationId="{75B2A75F-6A17-B74E-D3A4-5C6A478C02B6}"/>
          </ac:spMkLst>
        </pc:spChg>
        <pc:spChg chg="del">
          <ac:chgData name="Unda, Viviana" userId="d13ae0b5-eae5-47a4-bfd2-8cbe80d7c3b3" providerId="ADAL" clId="{810EA1FE-6367-47FF-85FA-0053A6429801}" dt="2024-01-22T20:24:09.036" v="1084" actId="478"/>
          <ac:spMkLst>
            <pc:docMk/>
            <pc:sldMk cId="1915243794" sldId="370"/>
            <ac:spMk id="6" creationId="{F9F8D77C-5363-8732-9EA1-63747B432086}"/>
          </ac:spMkLst>
        </pc:spChg>
        <pc:spChg chg="add mod">
          <ac:chgData name="Unda, Viviana" userId="d13ae0b5-eae5-47a4-bfd2-8cbe80d7c3b3" providerId="ADAL" clId="{810EA1FE-6367-47FF-85FA-0053A6429801}" dt="2024-01-22T20:26:53.976" v="1186" actId="1076"/>
          <ac:spMkLst>
            <pc:docMk/>
            <pc:sldMk cId="1915243794" sldId="370"/>
            <ac:spMk id="8" creationId="{8E2F518E-62A8-CEDC-9ED8-5910F59FBA62}"/>
          </ac:spMkLst>
        </pc:spChg>
        <pc:graphicFrameChg chg="add mod">
          <ac:chgData name="Unda, Viviana" userId="d13ae0b5-eae5-47a4-bfd2-8cbe80d7c3b3" providerId="ADAL" clId="{810EA1FE-6367-47FF-85FA-0053A6429801}" dt="2024-01-22T20:21:34.998" v="1004"/>
          <ac:graphicFrameMkLst>
            <pc:docMk/>
            <pc:sldMk cId="1915243794" sldId="370"/>
            <ac:graphicFrameMk id="2" creationId="{CAF4078A-DC0C-862D-9722-C03FAF9B9CFA}"/>
          </ac:graphicFrameMkLst>
        </pc:graphicFrameChg>
        <pc:graphicFrameChg chg="del">
          <ac:chgData name="Unda, Viviana" userId="d13ae0b5-eae5-47a4-bfd2-8cbe80d7c3b3" providerId="ADAL" clId="{810EA1FE-6367-47FF-85FA-0053A6429801}" dt="2024-01-22T20:07:57.550" v="991" actId="478"/>
          <ac:graphicFrameMkLst>
            <pc:docMk/>
            <pc:sldMk cId="1915243794" sldId="370"/>
            <ac:graphicFrameMk id="5" creationId="{E50010D6-ED4A-95B7-DCDC-7DD03DFE633E}"/>
          </ac:graphicFrameMkLst>
        </pc:graphicFrameChg>
        <pc:graphicFrameChg chg="add mod">
          <ac:chgData name="Unda, Viviana" userId="d13ae0b5-eae5-47a4-bfd2-8cbe80d7c3b3" providerId="ADAL" clId="{810EA1FE-6367-47FF-85FA-0053A6429801}" dt="2024-01-22T20:26:58.745" v="1187" actId="1076"/>
          <ac:graphicFrameMkLst>
            <pc:docMk/>
            <pc:sldMk cId="1915243794" sldId="370"/>
            <ac:graphicFrameMk id="7" creationId="{CAF4078A-DC0C-862D-9722-C03FAF9B9CFA}"/>
          </ac:graphicFrameMkLst>
        </pc:graphicFrameChg>
      </pc:sldChg>
      <pc:sldChg chg="addSp delSp modSp new mod">
        <pc:chgData name="Unda, Viviana" userId="d13ae0b5-eae5-47a4-bfd2-8cbe80d7c3b3" providerId="ADAL" clId="{810EA1FE-6367-47FF-85FA-0053A6429801}" dt="2024-02-06T19:59:10.964" v="2195" actId="20577"/>
        <pc:sldMkLst>
          <pc:docMk/>
          <pc:sldMk cId="1995171299" sldId="371"/>
        </pc:sldMkLst>
        <pc:spChg chg="del">
          <ac:chgData name="Unda, Viviana" userId="d13ae0b5-eae5-47a4-bfd2-8cbe80d7c3b3" providerId="ADAL" clId="{810EA1FE-6367-47FF-85FA-0053A6429801}" dt="2024-01-25T01:40:48.666" v="1502"/>
          <ac:spMkLst>
            <pc:docMk/>
            <pc:sldMk cId="1995171299" sldId="371"/>
            <ac:spMk id="2" creationId="{14D76EE2-7432-74B3-7B17-3E12F0CD6DF5}"/>
          </ac:spMkLst>
        </pc:spChg>
        <pc:spChg chg="add del mod ord">
          <ac:chgData name="Unda, Viviana" userId="d13ae0b5-eae5-47a4-bfd2-8cbe80d7c3b3" providerId="ADAL" clId="{810EA1FE-6367-47FF-85FA-0053A6429801}" dt="2024-01-30T19:15:13.133" v="1597" actId="478"/>
          <ac:spMkLst>
            <pc:docMk/>
            <pc:sldMk cId="1995171299" sldId="371"/>
            <ac:spMk id="5" creationId="{98BAEFBA-3A07-D2C3-0A67-B6937D388A86}"/>
          </ac:spMkLst>
        </pc:spChg>
        <pc:spChg chg="add mod">
          <ac:chgData name="Unda, Viviana" userId="d13ae0b5-eae5-47a4-bfd2-8cbe80d7c3b3" providerId="ADAL" clId="{810EA1FE-6367-47FF-85FA-0053A6429801}" dt="2024-01-30T19:45:47.697" v="1927" actId="1076"/>
          <ac:spMkLst>
            <pc:docMk/>
            <pc:sldMk cId="1995171299" sldId="371"/>
            <ac:spMk id="6" creationId="{3CCB378C-F7D8-F286-EC08-D72BA478D392}"/>
          </ac:spMkLst>
        </pc:spChg>
        <pc:spChg chg="add mod">
          <ac:chgData name="Unda, Viviana" userId="d13ae0b5-eae5-47a4-bfd2-8cbe80d7c3b3" providerId="ADAL" clId="{810EA1FE-6367-47FF-85FA-0053A6429801}" dt="2024-01-30T19:13:24.347" v="1579" actId="207"/>
          <ac:spMkLst>
            <pc:docMk/>
            <pc:sldMk cId="1995171299" sldId="371"/>
            <ac:spMk id="7" creationId="{F54E6BA8-3305-F314-3F07-5C9D6D2A2697}"/>
          </ac:spMkLst>
        </pc:spChg>
        <pc:spChg chg="add mod">
          <ac:chgData name="Unda, Viviana" userId="d13ae0b5-eae5-47a4-bfd2-8cbe80d7c3b3" providerId="ADAL" clId="{810EA1FE-6367-47FF-85FA-0053A6429801}" dt="2024-01-30T19:16:43.321" v="1617" actId="1037"/>
          <ac:spMkLst>
            <pc:docMk/>
            <pc:sldMk cId="1995171299" sldId="371"/>
            <ac:spMk id="8" creationId="{B097A4A8-A275-486D-8134-8510D9B7BC3C}"/>
          </ac:spMkLst>
        </pc:spChg>
        <pc:spChg chg="add mod">
          <ac:chgData name="Unda, Viviana" userId="d13ae0b5-eae5-47a4-bfd2-8cbe80d7c3b3" providerId="ADAL" clId="{810EA1FE-6367-47FF-85FA-0053A6429801}" dt="2024-02-06T19:59:10.964" v="2195" actId="20577"/>
          <ac:spMkLst>
            <pc:docMk/>
            <pc:sldMk cId="1995171299" sldId="371"/>
            <ac:spMk id="9" creationId="{4ABC5B05-A929-6F7D-93DD-4E324843E8F1}"/>
          </ac:spMkLst>
        </pc:spChg>
        <pc:spChg chg="add mod">
          <ac:chgData name="Unda, Viviana" userId="d13ae0b5-eae5-47a4-bfd2-8cbe80d7c3b3" providerId="ADAL" clId="{810EA1FE-6367-47FF-85FA-0053A6429801}" dt="2024-01-30T19:16:43.321" v="1617" actId="1037"/>
          <ac:spMkLst>
            <pc:docMk/>
            <pc:sldMk cId="1995171299" sldId="371"/>
            <ac:spMk id="10" creationId="{DE6E6CA2-8B6B-6001-CD5A-33239292CEC6}"/>
          </ac:spMkLst>
        </pc:spChg>
        <pc:spChg chg="add mod ord">
          <ac:chgData name="Unda, Viviana" userId="d13ae0b5-eae5-47a4-bfd2-8cbe80d7c3b3" providerId="ADAL" clId="{810EA1FE-6367-47FF-85FA-0053A6429801}" dt="2024-01-30T19:17:17.045" v="1625" actId="14100"/>
          <ac:spMkLst>
            <pc:docMk/>
            <pc:sldMk cId="1995171299" sldId="371"/>
            <ac:spMk id="11" creationId="{6106D4E3-C614-043C-FB02-6D390A3557D5}"/>
          </ac:spMkLst>
        </pc:spChg>
        <pc:spChg chg="add mod ord">
          <ac:chgData name="Unda, Viviana" userId="d13ae0b5-eae5-47a4-bfd2-8cbe80d7c3b3" providerId="ADAL" clId="{810EA1FE-6367-47FF-85FA-0053A6429801}" dt="2024-01-30T19:17:09.067" v="1624" actId="1035"/>
          <ac:spMkLst>
            <pc:docMk/>
            <pc:sldMk cId="1995171299" sldId="371"/>
            <ac:spMk id="12" creationId="{3A2B4B8B-D0FD-92B2-C87D-7264E5D8375D}"/>
          </ac:spMkLst>
        </pc:spChg>
        <pc:graphicFrameChg chg="add mod">
          <ac:chgData name="Unda, Viviana" userId="d13ae0b5-eae5-47a4-bfd2-8cbe80d7c3b3" providerId="ADAL" clId="{810EA1FE-6367-47FF-85FA-0053A6429801}" dt="2024-01-30T19:16:32.365" v="1610"/>
          <ac:graphicFrameMkLst>
            <pc:docMk/>
            <pc:sldMk cId="1995171299" sldId="371"/>
            <ac:graphicFrameMk id="4" creationId="{2C8E5275-1B29-A8BE-ECBD-C8E4F7B41D07}"/>
          </ac:graphicFrameMkLst>
        </pc:graphicFrameChg>
      </pc:sldChg>
      <pc:sldChg chg="addSp delSp modSp new mod">
        <pc:chgData name="Unda, Viviana" userId="d13ae0b5-eae5-47a4-bfd2-8cbe80d7c3b3" providerId="ADAL" clId="{810EA1FE-6367-47FF-85FA-0053A6429801}" dt="2024-02-06T19:59:31.146" v="2197"/>
        <pc:sldMkLst>
          <pc:docMk/>
          <pc:sldMk cId="3850698796" sldId="372"/>
        </pc:sldMkLst>
        <pc:spChg chg="del">
          <ac:chgData name="Unda, Viviana" userId="d13ae0b5-eae5-47a4-bfd2-8cbe80d7c3b3" providerId="ADAL" clId="{810EA1FE-6367-47FF-85FA-0053A6429801}" dt="2024-01-30T19:30:35.667" v="1643" actId="478"/>
          <ac:spMkLst>
            <pc:docMk/>
            <pc:sldMk cId="3850698796" sldId="372"/>
            <ac:spMk id="2" creationId="{CF0B41AC-6C73-3225-110D-B804131F8C48}"/>
          </ac:spMkLst>
        </pc:spChg>
        <pc:spChg chg="add mod">
          <ac:chgData name="Unda, Viviana" userId="d13ae0b5-eae5-47a4-bfd2-8cbe80d7c3b3" providerId="ADAL" clId="{810EA1FE-6367-47FF-85FA-0053A6429801}" dt="2024-02-06T19:59:31.146" v="2197"/>
          <ac:spMkLst>
            <pc:docMk/>
            <pc:sldMk cId="3850698796" sldId="372"/>
            <ac:spMk id="4" creationId="{8EAB0EFE-B981-5443-C630-4243B1EE720C}"/>
          </ac:spMkLst>
        </pc:spChg>
        <pc:spChg chg="add mod ord">
          <ac:chgData name="Unda, Viviana" userId="d13ae0b5-eae5-47a4-bfd2-8cbe80d7c3b3" providerId="ADAL" clId="{810EA1FE-6367-47FF-85FA-0053A6429801}" dt="2024-01-30T19:43:05.246" v="1881" actId="14100"/>
          <ac:spMkLst>
            <pc:docMk/>
            <pc:sldMk cId="3850698796" sldId="372"/>
            <ac:spMk id="6" creationId="{EFEE78BB-FC16-E6E6-E59F-EA0957824991}"/>
          </ac:spMkLst>
        </pc:spChg>
        <pc:spChg chg="add mod">
          <ac:chgData name="Unda, Viviana" userId="d13ae0b5-eae5-47a4-bfd2-8cbe80d7c3b3" providerId="ADAL" clId="{810EA1FE-6367-47FF-85FA-0053A6429801}" dt="2024-01-30T19:43:57.211" v="1894" actId="14100"/>
          <ac:spMkLst>
            <pc:docMk/>
            <pc:sldMk cId="3850698796" sldId="372"/>
            <ac:spMk id="7" creationId="{71812B14-DFED-13DE-73F6-46E0F7F05C6F}"/>
          </ac:spMkLst>
        </pc:spChg>
        <pc:spChg chg="add mod">
          <ac:chgData name="Unda, Viviana" userId="d13ae0b5-eae5-47a4-bfd2-8cbe80d7c3b3" providerId="ADAL" clId="{810EA1FE-6367-47FF-85FA-0053A6429801}" dt="2024-01-30T19:43:33.586" v="1887" actId="14100"/>
          <ac:spMkLst>
            <pc:docMk/>
            <pc:sldMk cId="3850698796" sldId="372"/>
            <ac:spMk id="8" creationId="{8754A64D-C27C-A2C2-764D-E242C45E403A}"/>
          </ac:spMkLst>
        </pc:spChg>
        <pc:spChg chg="add mod">
          <ac:chgData name="Unda, Viviana" userId="d13ae0b5-eae5-47a4-bfd2-8cbe80d7c3b3" providerId="ADAL" clId="{810EA1FE-6367-47FF-85FA-0053A6429801}" dt="2024-01-30T19:46:23.751" v="1929" actId="207"/>
          <ac:spMkLst>
            <pc:docMk/>
            <pc:sldMk cId="3850698796" sldId="372"/>
            <ac:spMk id="9" creationId="{00115557-FB52-4AE7-848F-D914C207FE32}"/>
          </ac:spMkLst>
        </pc:spChg>
        <pc:spChg chg="add mod ord">
          <ac:chgData name="Unda, Viviana" userId="d13ae0b5-eae5-47a4-bfd2-8cbe80d7c3b3" providerId="ADAL" clId="{810EA1FE-6367-47FF-85FA-0053A6429801}" dt="2024-01-30T19:43:38.095" v="1889" actId="1076"/>
          <ac:spMkLst>
            <pc:docMk/>
            <pc:sldMk cId="3850698796" sldId="372"/>
            <ac:spMk id="10" creationId="{221E71F0-A23F-808B-EAFF-EFABC4BD3F00}"/>
          </ac:spMkLst>
        </pc:spChg>
        <pc:spChg chg="add mod">
          <ac:chgData name="Unda, Viviana" userId="d13ae0b5-eae5-47a4-bfd2-8cbe80d7c3b3" providerId="ADAL" clId="{810EA1FE-6367-47FF-85FA-0053A6429801}" dt="2024-01-30T19:46:27.581" v="1930" actId="207"/>
          <ac:spMkLst>
            <pc:docMk/>
            <pc:sldMk cId="3850698796" sldId="372"/>
            <ac:spMk id="11" creationId="{EA3F59A6-40AD-98AC-3DE2-1AE6C2E72238}"/>
          </ac:spMkLst>
        </pc:spChg>
        <pc:graphicFrameChg chg="add mod">
          <ac:chgData name="Unda, Viviana" userId="d13ae0b5-eae5-47a4-bfd2-8cbe80d7c3b3" providerId="ADAL" clId="{810EA1FE-6367-47FF-85FA-0053A6429801}" dt="2024-01-30T19:46:15.408" v="1928"/>
          <ac:graphicFrameMkLst>
            <pc:docMk/>
            <pc:sldMk cId="3850698796" sldId="372"/>
            <ac:graphicFrameMk id="5" creationId="{885B7E61-3719-BF4B-1343-1D193A24A943}"/>
          </ac:graphicFrameMkLst>
        </pc:graphicFrameChg>
      </pc:sldChg>
      <pc:sldChg chg="addSp delSp modSp new mod ord">
        <pc:chgData name="Unda, Viviana" userId="d13ae0b5-eae5-47a4-bfd2-8cbe80d7c3b3" providerId="ADAL" clId="{810EA1FE-6367-47FF-85FA-0053A6429801}" dt="2024-02-16T17:17:04.822" v="2552" actId="1076"/>
        <pc:sldMkLst>
          <pc:docMk/>
          <pc:sldMk cId="2018467957" sldId="373"/>
        </pc:sldMkLst>
        <pc:spChg chg="del">
          <ac:chgData name="Unda, Viviana" userId="d13ae0b5-eae5-47a4-bfd2-8cbe80d7c3b3" providerId="ADAL" clId="{810EA1FE-6367-47FF-85FA-0053A6429801}" dt="2024-01-30T19:53:30.847" v="1935" actId="478"/>
          <ac:spMkLst>
            <pc:docMk/>
            <pc:sldMk cId="2018467957" sldId="373"/>
            <ac:spMk id="2" creationId="{37FC97D1-57F2-9E4F-0BD6-21F767D44F75}"/>
          </ac:spMkLst>
        </pc:spChg>
        <pc:spChg chg="add mod">
          <ac:chgData name="Unda, Viviana" userId="d13ae0b5-eae5-47a4-bfd2-8cbe80d7c3b3" providerId="ADAL" clId="{810EA1FE-6367-47FF-85FA-0053A6429801}" dt="2024-02-06T20:00:29.375" v="2251" actId="255"/>
          <ac:spMkLst>
            <pc:docMk/>
            <pc:sldMk cId="2018467957" sldId="373"/>
            <ac:spMk id="5" creationId="{7ADC36DA-C30F-A51B-7E0D-55618217E3AF}"/>
          </ac:spMkLst>
        </pc:spChg>
        <pc:spChg chg="add mod ord">
          <ac:chgData name="Unda, Viviana" userId="d13ae0b5-eae5-47a4-bfd2-8cbe80d7c3b3" providerId="ADAL" clId="{810EA1FE-6367-47FF-85FA-0053A6429801}" dt="2024-02-16T17:14:08.086" v="2536" actId="14100"/>
          <ac:spMkLst>
            <pc:docMk/>
            <pc:sldMk cId="2018467957" sldId="373"/>
            <ac:spMk id="6" creationId="{C5482A87-B4A4-C6EF-D6F1-2E0631F6E682}"/>
          </ac:spMkLst>
        </pc:spChg>
        <pc:spChg chg="add mod ord">
          <ac:chgData name="Unda, Viviana" userId="d13ae0b5-eae5-47a4-bfd2-8cbe80d7c3b3" providerId="ADAL" clId="{810EA1FE-6367-47FF-85FA-0053A6429801}" dt="2024-01-30T19:55:56.188" v="1981" actId="14100"/>
          <ac:spMkLst>
            <pc:docMk/>
            <pc:sldMk cId="2018467957" sldId="373"/>
            <ac:spMk id="7" creationId="{9F56C9DD-5B40-0DB8-514F-FD98F25758C7}"/>
          </ac:spMkLst>
        </pc:spChg>
        <pc:spChg chg="add mod">
          <ac:chgData name="Unda, Viviana" userId="d13ae0b5-eae5-47a4-bfd2-8cbe80d7c3b3" providerId="ADAL" clId="{810EA1FE-6367-47FF-85FA-0053A6429801}" dt="2024-01-30T19:57:38.112" v="2033" actId="1076"/>
          <ac:spMkLst>
            <pc:docMk/>
            <pc:sldMk cId="2018467957" sldId="373"/>
            <ac:spMk id="8" creationId="{76D9294D-17D5-3798-3115-AE07327434AE}"/>
          </ac:spMkLst>
        </pc:spChg>
        <pc:spChg chg="add mod">
          <ac:chgData name="Unda, Viviana" userId="d13ae0b5-eae5-47a4-bfd2-8cbe80d7c3b3" providerId="ADAL" clId="{810EA1FE-6367-47FF-85FA-0053A6429801}" dt="2024-01-30T19:57:12.295" v="2029" actId="14100"/>
          <ac:spMkLst>
            <pc:docMk/>
            <pc:sldMk cId="2018467957" sldId="373"/>
            <ac:spMk id="9" creationId="{773189C4-1338-E7D0-0268-6E5FE13FC935}"/>
          </ac:spMkLst>
        </pc:spChg>
        <pc:spChg chg="add mod">
          <ac:chgData name="Unda, Viviana" userId="d13ae0b5-eae5-47a4-bfd2-8cbe80d7c3b3" providerId="ADAL" clId="{810EA1FE-6367-47FF-85FA-0053A6429801}" dt="2024-01-30T19:57:20.795" v="2031" actId="1036"/>
          <ac:spMkLst>
            <pc:docMk/>
            <pc:sldMk cId="2018467957" sldId="373"/>
            <ac:spMk id="10" creationId="{CB1BFB13-F7D4-3B96-6996-3A73EE817295}"/>
          </ac:spMkLst>
        </pc:spChg>
        <pc:spChg chg="add del mod">
          <ac:chgData name="Unda, Viviana" userId="d13ae0b5-eae5-47a4-bfd2-8cbe80d7c3b3" providerId="ADAL" clId="{810EA1FE-6367-47FF-85FA-0053A6429801}" dt="2024-01-30T19:56:36.920" v="2020" actId="478"/>
          <ac:spMkLst>
            <pc:docMk/>
            <pc:sldMk cId="2018467957" sldId="373"/>
            <ac:spMk id="11" creationId="{15101A53-293B-47B8-BBDB-D8B28E446B10}"/>
          </ac:spMkLst>
        </pc:spChg>
        <pc:graphicFrameChg chg="add mod">
          <ac:chgData name="Unda, Viviana" userId="d13ae0b5-eae5-47a4-bfd2-8cbe80d7c3b3" providerId="ADAL" clId="{810EA1FE-6367-47FF-85FA-0053A6429801}" dt="2024-02-16T17:17:04.822" v="2552" actId="1076"/>
          <ac:graphicFrameMkLst>
            <pc:docMk/>
            <pc:sldMk cId="2018467957" sldId="373"/>
            <ac:graphicFrameMk id="2" creationId="{93292544-BC67-9BA2-9D00-54EC30655935}"/>
          </ac:graphicFrameMkLst>
        </pc:graphicFrameChg>
        <pc:graphicFrameChg chg="add del mod">
          <ac:chgData name="Unda, Viviana" userId="d13ae0b5-eae5-47a4-bfd2-8cbe80d7c3b3" providerId="ADAL" clId="{810EA1FE-6367-47FF-85FA-0053A6429801}" dt="2024-02-16T17:16:50.231" v="2549" actId="478"/>
          <ac:graphicFrameMkLst>
            <pc:docMk/>
            <pc:sldMk cId="2018467957" sldId="373"/>
            <ac:graphicFrameMk id="4" creationId="{93292544-BC67-9BA2-9D00-54EC30655935}"/>
          </ac:graphicFrameMkLst>
        </pc:graphicFrameChg>
      </pc:sldChg>
      <pc:sldChg chg="addSp delSp modSp new mod ord">
        <pc:chgData name="Unda, Viviana" userId="d13ae0b5-eae5-47a4-bfd2-8cbe80d7c3b3" providerId="ADAL" clId="{810EA1FE-6367-47FF-85FA-0053A6429801}" dt="2024-02-06T20:48:26.202" v="2314" actId="115"/>
        <pc:sldMkLst>
          <pc:docMk/>
          <pc:sldMk cId="75352234" sldId="374"/>
        </pc:sldMkLst>
        <pc:spChg chg="add mod">
          <ac:chgData name="Unda, Viviana" userId="d13ae0b5-eae5-47a4-bfd2-8cbe80d7c3b3" providerId="ADAL" clId="{810EA1FE-6367-47FF-85FA-0053A6429801}" dt="2024-02-06T20:48:26.202" v="2314" actId="115"/>
          <ac:spMkLst>
            <pc:docMk/>
            <pc:sldMk cId="75352234" sldId="374"/>
            <ac:spMk id="4" creationId="{619E111A-D383-3FFC-F2BD-EC39F29A9E89}"/>
          </ac:spMkLst>
        </pc:spChg>
        <pc:spChg chg="add del mod">
          <ac:chgData name="Unda, Viviana" userId="d13ae0b5-eae5-47a4-bfd2-8cbe80d7c3b3" providerId="ADAL" clId="{810EA1FE-6367-47FF-85FA-0053A6429801}" dt="2024-02-06T19:43:15.963" v="2084" actId="478"/>
          <ac:spMkLst>
            <pc:docMk/>
            <pc:sldMk cId="75352234" sldId="374"/>
            <ac:spMk id="6" creationId="{5A641587-CE63-BCA9-0BC0-FCA51BDE07D6}"/>
          </ac:spMkLst>
        </pc:spChg>
        <pc:spChg chg="add mod">
          <ac:chgData name="Unda, Viviana" userId="d13ae0b5-eae5-47a4-bfd2-8cbe80d7c3b3" providerId="ADAL" clId="{810EA1FE-6367-47FF-85FA-0053A6429801}" dt="2024-02-06T19:56:36.388" v="2177"/>
          <ac:spMkLst>
            <pc:docMk/>
            <pc:sldMk cId="75352234" sldId="374"/>
            <ac:spMk id="15" creationId="{25E1960A-C537-802E-6D34-64B1AC8C3345}"/>
          </ac:spMkLst>
        </pc:spChg>
        <pc:spChg chg="add mod">
          <ac:chgData name="Unda, Viviana" userId="d13ae0b5-eae5-47a4-bfd2-8cbe80d7c3b3" providerId="ADAL" clId="{810EA1FE-6367-47FF-85FA-0053A6429801}" dt="2024-02-06T19:56:36.388" v="2177"/>
          <ac:spMkLst>
            <pc:docMk/>
            <pc:sldMk cId="75352234" sldId="374"/>
            <ac:spMk id="16" creationId="{C68CC60A-4F65-B4E7-A9D8-99E06464E2D1}"/>
          </ac:spMkLst>
        </pc:spChg>
        <pc:spChg chg="add mod">
          <ac:chgData name="Unda, Viviana" userId="d13ae0b5-eae5-47a4-bfd2-8cbe80d7c3b3" providerId="ADAL" clId="{810EA1FE-6367-47FF-85FA-0053A6429801}" dt="2024-02-06T19:55:39.718" v="2172" actId="693"/>
          <ac:spMkLst>
            <pc:docMk/>
            <pc:sldMk cId="75352234" sldId="374"/>
            <ac:spMk id="17" creationId="{FD983B29-538F-C79B-9BCD-AF69989EBE89}"/>
          </ac:spMkLst>
        </pc:spChg>
        <pc:spChg chg="add mod">
          <ac:chgData name="Unda, Viviana" userId="d13ae0b5-eae5-47a4-bfd2-8cbe80d7c3b3" providerId="ADAL" clId="{810EA1FE-6367-47FF-85FA-0053A6429801}" dt="2024-02-06T19:55:39.718" v="2172" actId="693"/>
          <ac:spMkLst>
            <pc:docMk/>
            <pc:sldMk cId="75352234" sldId="374"/>
            <ac:spMk id="18" creationId="{6CC48866-FF1A-946D-67AB-D6BFE53A7445}"/>
          </ac:spMkLst>
        </pc:spChg>
        <pc:spChg chg="add mod">
          <ac:chgData name="Unda, Viviana" userId="d13ae0b5-eae5-47a4-bfd2-8cbe80d7c3b3" providerId="ADAL" clId="{810EA1FE-6367-47FF-85FA-0053A6429801}" dt="2024-02-06T19:57:01.420" v="2178" actId="692"/>
          <ac:spMkLst>
            <pc:docMk/>
            <pc:sldMk cId="75352234" sldId="374"/>
            <ac:spMk id="19" creationId="{47D9FEA1-E3EE-180B-95C0-044B6563A12B}"/>
          </ac:spMkLst>
        </pc:spChg>
        <pc:spChg chg="add mod">
          <ac:chgData name="Unda, Viviana" userId="d13ae0b5-eae5-47a4-bfd2-8cbe80d7c3b3" providerId="ADAL" clId="{810EA1FE-6367-47FF-85FA-0053A6429801}" dt="2024-02-06T19:57:01.420" v="2178" actId="692"/>
          <ac:spMkLst>
            <pc:docMk/>
            <pc:sldMk cId="75352234" sldId="374"/>
            <ac:spMk id="20" creationId="{7B870003-61A3-D3CE-B998-3C85EE6F4334}"/>
          </ac:spMkLst>
        </pc:spChg>
        <pc:graphicFrameChg chg="add del mod">
          <ac:chgData name="Unda, Viviana" userId="d13ae0b5-eae5-47a4-bfd2-8cbe80d7c3b3" providerId="ADAL" clId="{810EA1FE-6367-47FF-85FA-0053A6429801}" dt="2024-02-05T22:55:54.753" v="2066" actId="478"/>
          <ac:graphicFrameMkLst>
            <pc:docMk/>
            <pc:sldMk cId="75352234" sldId="374"/>
            <ac:graphicFrameMk id="3" creationId="{82485AD5-E505-E362-F4A6-4E91C8AC60F4}"/>
          </ac:graphicFrameMkLst>
        </pc:graphicFrameChg>
        <pc:graphicFrameChg chg="add del mod">
          <ac:chgData name="Unda, Viviana" userId="d13ae0b5-eae5-47a4-bfd2-8cbe80d7c3b3" providerId="ADAL" clId="{810EA1FE-6367-47FF-85FA-0053A6429801}" dt="2024-02-06T19:41:16.386" v="2076" actId="478"/>
          <ac:graphicFrameMkLst>
            <pc:docMk/>
            <pc:sldMk cId="75352234" sldId="374"/>
            <ac:graphicFrameMk id="3" creationId="{8EC8E40A-61FE-E0ED-2513-31C39FBBC6F9}"/>
          </ac:graphicFrameMkLst>
        </pc:graphicFrameChg>
        <pc:graphicFrameChg chg="add del mod">
          <ac:chgData name="Unda, Viviana" userId="d13ae0b5-eae5-47a4-bfd2-8cbe80d7c3b3" providerId="ADAL" clId="{810EA1FE-6367-47FF-85FA-0053A6429801}" dt="2024-02-05T23:00:58.895" v="2073" actId="478"/>
          <ac:graphicFrameMkLst>
            <pc:docMk/>
            <pc:sldMk cId="75352234" sldId="374"/>
            <ac:graphicFrameMk id="5" creationId="{5BD4D20E-20DE-FD04-17D2-0391FCA2FBE2}"/>
          </ac:graphicFrameMkLst>
        </pc:graphicFrameChg>
        <pc:graphicFrameChg chg="add del mod">
          <ac:chgData name="Unda, Viviana" userId="d13ae0b5-eae5-47a4-bfd2-8cbe80d7c3b3" providerId="ADAL" clId="{810EA1FE-6367-47FF-85FA-0053A6429801}" dt="2024-02-06T19:42:24.368" v="2079" actId="478"/>
          <ac:graphicFrameMkLst>
            <pc:docMk/>
            <pc:sldMk cId="75352234" sldId="374"/>
            <ac:graphicFrameMk id="5" creationId="{8EC8E40A-61FE-E0ED-2513-31C39FBBC6F9}"/>
          </ac:graphicFrameMkLst>
        </pc:graphicFrameChg>
        <pc:graphicFrameChg chg="add del mod modGraphic">
          <ac:chgData name="Unda, Viviana" userId="d13ae0b5-eae5-47a4-bfd2-8cbe80d7c3b3" providerId="ADAL" clId="{810EA1FE-6367-47FF-85FA-0053A6429801}" dt="2024-02-06T19:46:12.596" v="2087" actId="478"/>
          <ac:graphicFrameMkLst>
            <pc:docMk/>
            <pc:sldMk cId="75352234" sldId="374"/>
            <ac:graphicFrameMk id="7" creationId="{8EC8E40A-61FE-E0ED-2513-31C39FBBC6F9}"/>
          </ac:graphicFrameMkLst>
        </pc:graphicFrameChg>
        <pc:graphicFrameChg chg="add del mod">
          <ac:chgData name="Unda, Viviana" userId="d13ae0b5-eae5-47a4-bfd2-8cbe80d7c3b3" providerId="ADAL" clId="{810EA1FE-6367-47FF-85FA-0053A6429801}" dt="2024-02-06T19:51:21.625" v="2116" actId="478"/>
          <ac:graphicFrameMkLst>
            <pc:docMk/>
            <pc:sldMk cId="75352234" sldId="374"/>
            <ac:graphicFrameMk id="12" creationId="{75F347F6-B562-CA85-AD50-EEA62882D837}"/>
          </ac:graphicFrameMkLst>
        </pc:graphicFrameChg>
        <pc:picChg chg="add mod">
          <ac:chgData name="Unda, Viviana" userId="d13ae0b5-eae5-47a4-bfd2-8cbe80d7c3b3" providerId="ADAL" clId="{810EA1FE-6367-47FF-85FA-0053A6429801}" dt="2024-02-06T19:54:33.522" v="2161" actId="1076"/>
          <ac:picMkLst>
            <pc:docMk/>
            <pc:sldMk cId="75352234" sldId="374"/>
            <ac:picMk id="9" creationId="{1A8971A3-A903-1B21-F9D7-1006DB85CFD9}"/>
          </ac:picMkLst>
        </pc:picChg>
        <pc:picChg chg="add mod ord">
          <ac:chgData name="Unda, Viviana" userId="d13ae0b5-eae5-47a4-bfd2-8cbe80d7c3b3" providerId="ADAL" clId="{810EA1FE-6367-47FF-85FA-0053A6429801}" dt="2024-02-06T19:55:44.442" v="2173" actId="1076"/>
          <ac:picMkLst>
            <pc:docMk/>
            <pc:sldMk cId="75352234" sldId="374"/>
            <ac:picMk id="11" creationId="{926A338B-21F7-3804-83CD-E609BB8B2F3E}"/>
          </ac:picMkLst>
        </pc:picChg>
        <pc:picChg chg="add mod">
          <ac:chgData name="Unda, Viviana" userId="d13ae0b5-eae5-47a4-bfd2-8cbe80d7c3b3" providerId="ADAL" clId="{810EA1FE-6367-47FF-85FA-0053A6429801}" dt="2024-02-06T19:53:12.663" v="2137" actId="1076"/>
          <ac:picMkLst>
            <pc:docMk/>
            <pc:sldMk cId="75352234" sldId="374"/>
            <ac:picMk id="14" creationId="{52077F28-0571-E669-10FD-F6566C312D97}"/>
          </ac:picMkLst>
        </pc:picChg>
      </pc:sldChg>
      <pc:sldChg chg="addSp delSp modSp new add del mod ord">
        <pc:chgData name="Unda, Viviana" userId="d13ae0b5-eae5-47a4-bfd2-8cbe80d7c3b3" providerId="ADAL" clId="{810EA1FE-6367-47FF-85FA-0053A6429801}" dt="2024-02-06T20:48:30.557" v="2315" actId="47"/>
        <pc:sldMkLst>
          <pc:docMk/>
          <pc:sldMk cId="509367328" sldId="375"/>
        </pc:sldMkLst>
        <pc:spChg chg="del">
          <ac:chgData name="Unda, Viviana" userId="d13ae0b5-eae5-47a4-bfd2-8cbe80d7c3b3" providerId="ADAL" clId="{810EA1FE-6367-47FF-85FA-0053A6429801}" dt="2024-02-06T19:59:46.508" v="2199" actId="478"/>
          <ac:spMkLst>
            <pc:docMk/>
            <pc:sldMk cId="509367328" sldId="375"/>
            <ac:spMk id="2" creationId="{1458AC04-E251-156B-8E65-519D7CC7B515}"/>
          </ac:spMkLst>
        </pc:spChg>
        <pc:spChg chg="add mod">
          <ac:chgData name="Unda, Viviana" userId="d13ae0b5-eae5-47a4-bfd2-8cbe80d7c3b3" providerId="ADAL" clId="{810EA1FE-6367-47FF-85FA-0053A6429801}" dt="2024-02-06T20:47:28.784" v="2276" actId="1076"/>
          <ac:spMkLst>
            <pc:docMk/>
            <pc:sldMk cId="509367328" sldId="375"/>
            <ac:spMk id="4" creationId="{B839E23D-1176-60F6-0FB7-DB52948D960E}"/>
          </ac:spMkLst>
        </pc:spChg>
      </pc:sldChg>
      <pc:sldChg chg="addSp delSp modSp add mod">
        <pc:chgData name="Unda, Viviana" userId="d13ae0b5-eae5-47a4-bfd2-8cbe80d7c3b3" providerId="ADAL" clId="{810EA1FE-6367-47FF-85FA-0053A6429801}" dt="2024-02-16T17:18:59.449" v="2643" actId="1037"/>
        <pc:sldMkLst>
          <pc:docMk/>
          <pc:sldMk cId="1725947239" sldId="375"/>
        </pc:sldMkLst>
        <pc:spChg chg="mod">
          <ac:chgData name="Unda, Viviana" userId="d13ae0b5-eae5-47a4-bfd2-8cbe80d7c3b3" providerId="ADAL" clId="{810EA1FE-6367-47FF-85FA-0053A6429801}" dt="2024-02-06T20:48:48.182" v="2317"/>
          <ac:spMkLst>
            <pc:docMk/>
            <pc:sldMk cId="1725947239" sldId="375"/>
            <ac:spMk id="4" creationId="{BCB4A70B-B920-1283-7C46-4E79FBCE13AA}"/>
          </ac:spMkLst>
        </pc:spChg>
        <pc:spChg chg="add mod">
          <ac:chgData name="Unda, Viviana" userId="d13ae0b5-eae5-47a4-bfd2-8cbe80d7c3b3" providerId="ADAL" clId="{810EA1FE-6367-47FF-85FA-0053A6429801}" dt="2024-02-16T17:18:50.258" v="2633" actId="1037"/>
          <ac:spMkLst>
            <pc:docMk/>
            <pc:sldMk cId="1725947239" sldId="375"/>
            <ac:spMk id="9" creationId="{D16C3C01-DE32-2A60-D973-5BDAAD820E9C}"/>
          </ac:spMkLst>
        </pc:spChg>
        <pc:spChg chg="add mod">
          <ac:chgData name="Unda, Viviana" userId="d13ae0b5-eae5-47a4-bfd2-8cbe80d7c3b3" providerId="ADAL" clId="{810EA1FE-6367-47FF-85FA-0053A6429801}" dt="2024-02-16T17:18:59.449" v="2643" actId="1037"/>
          <ac:spMkLst>
            <pc:docMk/>
            <pc:sldMk cId="1725947239" sldId="375"/>
            <ac:spMk id="10" creationId="{09399368-3173-C10A-3F13-8141770BFAF9}"/>
          </ac:spMkLst>
        </pc:spChg>
        <pc:spChg chg="add mod">
          <ac:chgData name="Unda, Viviana" userId="d13ae0b5-eae5-47a4-bfd2-8cbe80d7c3b3" providerId="ADAL" clId="{810EA1FE-6367-47FF-85FA-0053A6429801}" dt="2024-02-16T17:18:47.730" v="2625" actId="1037"/>
          <ac:spMkLst>
            <pc:docMk/>
            <pc:sldMk cId="1725947239" sldId="375"/>
            <ac:spMk id="11" creationId="{E9673821-36EA-7FA4-49D3-725C0AFB168E}"/>
          </ac:spMkLst>
        </pc:spChg>
        <pc:spChg chg="mod ord">
          <ac:chgData name="Unda, Viviana" userId="d13ae0b5-eae5-47a4-bfd2-8cbe80d7c3b3" providerId="ADAL" clId="{810EA1FE-6367-47FF-85FA-0053A6429801}" dt="2024-02-16T17:18:39.952" v="2607" actId="1038"/>
          <ac:spMkLst>
            <pc:docMk/>
            <pc:sldMk cId="1725947239" sldId="375"/>
            <ac:spMk id="15" creationId="{BE0C98D6-C05E-FABA-DDE2-A0F6502C1BA9}"/>
          </ac:spMkLst>
        </pc:spChg>
        <pc:spChg chg="del mod">
          <ac:chgData name="Unda, Viviana" userId="d13ae0b5-eae5-47a4-bfd2-8cbe80d7c3b3" providerId="ADAL" clId="{810EA1FE-6367-47FF-85FA-0053A6429801}" dt="2024-02-16T17:13:20.424" v="2532" actId="478"/>
          <ac:spMkLst>
            <pc:docMk/>
            <pc:sldMk cId="1725947239" sldId="375"/>
            <ac:spMk id="16" creationId="{B8B6B027-04EA-3157-C973-56182E088EF4}"/>
          </ac:spMkLst>
        </pc:spChg>
        <pc:spChg chg="del mod">
          <ac:chgData name="Unda, Viviana" userId="d13ae0b5-eae5-47a4-bfd2-8cbe80d7c3b3" providerId="ADAL" clId="{810EA1FE-6367-47FF-85FA-0053A6429801}" dt="2024-02-16T17:13:19.666" v="2531" actId="478"/>
          <ac:spMkLst>
            <pc:docMk/>
            <pc:sldMk cId="1725947239" sldId="375"/>
            <ac:spMk id="17" creationId="{ECD8A94B-4B46-FB0D-6020-59C548E87E95}"/>
          </ac:spMkLst>
        </pc:spChg>
        <pc:spChg chg="mod ord">
          <ac:chgData name="Unda, Viviana" userId="d13ae0b5-eae5-47a4-bfd2-8cbe80d7c3b3" providerId="ADAL" clId="{810EA1FE-6367-47FF-85FA-0053A6429801}" dt="2024-02-16T17:18:44.549" v="2617" actId="1038"/>
          <ac:spMkLst>
            <pc:docMk/>
            <pc:sldMk cId="1725947239" sldId="375"/>
            <ac:spMk id="18" creationId="{BD83F9C3-30CC-D2A7-59AC-3907595F6BA8}"/>
          </ac:spMkLst>
        </pc:spChg>
        <pc:spChg chg="mod ord">
          <ac:chgData name="Unda, Viviana" userId="d13ae0b5-eae5-47a4-bfd2-8cbe80d7c3b3" providerId="ADAL" clId="{810EA1FE-6367-47FF-85FA-0053A6429801}" dt="2024-02-16T17:18:38.302" v="2606" actId="1038"/>
          <ac:spMkLst>
            <pc:docMk/>
            <pc:sldMk cId="1725947239" sldId="375"/>
            <ac:spMk id="19" creationId="{70EE463B-9844-B82F-69C5-67B65A9CF46B}"/>
          </ac:spMkLst>
        </pc:spChg>
        <pc:spChg chg="del mod">
          <ac:chgData name="Unda, Viviana" userId="d13ae0b5-eae5-47a4-bfd2-8cbe80d7c3b3" providerId="ADAL" clId="{810EA1FE-6367-47FF-85FA-0053A6429801}" dt="2024-02-16T17:13:21.311" v="2533" actId="478"/>
          <ac:spMkLst>
            <pc:docMk/>
            <pc:sldMk cId="1725947239" sldId="375"/>
            <ac:spMk id="20" creationId="{7899A296-316C-D58F-25A0-9F7B67314AFC}"/>
          </ac:spMkLst>
        </pc:spChg>
        <pc:graphicFrameChg chg="add del mod">
          <ac:chgData name="Unda, Viviana" userId="d13ae0b5-eae5-47a4-bfd2-8cbe80d7c3b3" providerId="ADAL" clId="{810EA1FE-6367-47FF-85FA-0053A6429801}" dt="2024-02-16T17:07:40.535" v="2464" actId="478"/>
          <ac:graphicFrameMkLst>
            <pc:docMk/>
            <pc:sldMk cId="1725947239" sldId="375"/>
            <ac:graphicFrameMk id="3" creationId="{1DF9C7B5-BF58-63C2-601F-C9EAA2245B25}"/>
          </ac:graphicFrameMkLst>
        </pc:graphicFrameChg>
        <pc:picChg chg="add mod">
          <ac:chgData name="Unda, Viviana" userId="d13ae0b5-eae5-47a4-bfd2-8cbe80d7c3b3" providerId="ADAL" clId="{810EA1FE-6367-47FF-85FA-0053A6429801}" dt="2024-02-16T17:18:06.706" v="2582" actId="1038"/>
          <ac:picMkLst>
            <pc:docMk/>
            <pc:sldMk cId="1725947239" sldId="375"/>
            <ac:picMk id="6" creationId="{8F511951-3C1C-EC3D-7D73-B1AB81CE8FBF}"/>
          </ac:picMkLst>
        </pc:picChg>
        <pc:picChg chg="add mod">
          <ac:chgData name="Unda, Viviana" userId="d13ae0b5-eae5-47a4-bfd2-8cbe80d7c3b3" providerId="ADAL" clId="{810EA1FE-6367-47FF-85FA-0053A6429801}" dt="2024-02-16T17:18:56.295" v="2635" actId="1037"/>
          <ac:picMkLst>
            <pc:docMk/>
            <pc:sldMk cId="1725947239" sldId="375"/>
            <ac:picMk id="8" creationId="{81986BB7-D152-1690-A403-C6AC5FF4B25B}"/>
          </ac:picMkLst>
        </pc:picChg>
        <pc:picChg chg="del">
          <ac:chgData name="Unda, Viviana" userId="d13ae0b5-eae5-47a4-bfd2-8cbe80d7c3b3" providerId="ADAL" clId="{810EA1FE-6367-47FF-85FA-0053A6429801}" dt="2024-02-06T20:48:50.572" v="2319" actId="478"/>
          <ac:picMkLst>
            <pc:docMk/>
            <pc:sldMk cId="1725947239" sldId="375"/>
            <ac:picMk id="9" creationId="{90F518C3-F566-598D-FFB6-E16FA4E1050C}"/>
          </ac:picMkLst>
        </pc:picChg>
        <pc:picChg chg="del">
          <ac:chgData name="Unda, Viviana" userId="d13ae0b5-eae5-47a4-bfd2-8cbe80d7c3b3" providerId="ADAL" clId="{810EA1FE-6367-47FF-85FA-0053A6429801}" dt="2024-02-06T20:48:49.702" v="2318" actId="478"/>
          <ac:picMkLst>
            <pc:docMk/>
            <pc:sldMk cId="1725947239" sldId="375"/>
            <ac:picMk id="11" creationId="{76B68A4A-2704-C525-2759-6BC9EF412457}"/>
          </ac:picMkLst>
        </pc:picChg>
        <pc:picChg chg="add del mod">
          <ac:chgData name="Unda, Viviana" userId="d13ae0b5-eae5-47a4-bfd2-8cbe80d7c3b3" providerId="ADAL" clId="{810EA1FE-6367-47FF-85FA-0053A6429801}" dt="2024-02-16T17:13:41.333" v="2535" actId="478"/>
          <ac:picMkLst>
            <pc:docMk/>
            <pc:sldMk cId="1725947239" sldId="375"/>
            <ac:picMk id="12" creationId="{121DA4CC-34DC-5A89-B225-16307D15C4BB}"/>
          </ac:picMkLst>
        </pc:picChg>
        <pc:picChg chg="add del mod modCrop">
          <ac:chgData name="Unda, Viviana" userId="d13ae0b5-eae5-47a4-bfd2-8cbe80d7c3b3" providerId="ADAL" clId="{810EA1FE-6367-47FF-85FA-0053A6429801}" dt="2024-02-16T17:17:30.371" v="2554" actId="478"/>
          <ac:picMkLst>
            <pc:docMk/>
            <pc:sldMk cId="1725947239" sldId="375"/>
            <ac:picMk id="14" creationId="{17CC747C-4D7C-0C78-F127-3A9A264D2F69}"/>
          </ac:picMkLst>
        </pc:picChg>
        <pc:picChg chg="del">
          <ac:chgData name="Unda, Viviana" userId="d13ae0b5-eae5-47a4-bfd2-8cbe80d7c3b3" providerId="ADAL" clId="{810EA1FE-6367-47FF-85FA-0053A6429801}" dt="2024-02-06T20:48:53.991" v="2320" actId="478"/>
          <ac:picMkLst>
            <pc:docMk/>
            <pc:sldMk cId="1725947239" sldId="375"/>
            <ac:picMk id="14" creationId="{4EF13B67-9BF2-03D4-C985-B5232CBF37AD}"/>
          </ac:picMkLst>
        </pc:picChg>
        <pc:picChg chg="add del mod modCrop">
          <ac:chgData name="Unda, Viviana" userId="d13ae0b5-eae5-47a4-bfd2-8cbe80d7c3b3" providerId="ADAL" clId="{810EA1FE-6367-47FF-85FA-0053A6429801}" dt="2024-02-16T17:17:32.012" v="2555" actId="478"/>
          <ac:picMkLst>
            <pc:docMk/>
            <pc:sldMk cId="1725947239" sldId="375"/>
            <ac:picMk id="21" creationId="{2DCE2B12-AA5E-3339-8038-B4A3AC3B3064}"/>
          </ac:picMkLst>
        </pc:picChg>
        <pc:picChg chg="add mod modCrop">
          <ac:chgData name="Unda, Viviana" userId="d13ae0b5-eae5-47a4-bfd2-8cbe80d7c3b3" providerId="ADAL" clId="{810EA1FE-6367-47FF-85FA-0053A6429801}" dt="2024-02-16T17:18:01.533" v="2566" actId="14100"/>
          <ac:picMkLst>
            <pc:docMk/>
            <pc:sldMk cId="1725947239" sldId="375"/>
            <ac:picMk id="23" creationId="{EF6AA756-1BB5-8C0B-DD8E-67A57D2088B4}"/>
          </ac:picMkLst>
        </pc:picChg>
        <pc:picChg chg="add del mod">
          <ac:chgData name="Unda, Viviana" userId="d13ae0b5-eae5-47a4-bfd2-8cbe80d7c3b3" providerId="ADAL" clId="{810EA1FE-6367-47FF-85FA-0053A6429801}" dt="2024-02-16T17:17:42.477" v="2561" actId="478"/>
          <ac:picMkLst>
            <pc:docMk/>
            <pc:sldMk cId="1725947239" sldId="375"/>
            <ac:picMk id="25" creationId="{80E2C454-FA99-B351-849E-1CBF5AAEF02B}"/>
          </ac:picMkLst>
        </pc:picChg>
        <pc:picChg chg="add mod modCrop">
          <ac:chgData name="Unda, Viviana" userId="d13ae0b5-eae5-47a4-bfd2-8cbe80d7c3b3" providerId="ADAL" clId="{810EA1FE-6367-47FF-85FA-0053A6429801}" dt="2024-02-16T17:18:27.594" v="2586" actId="1076"/>
          <ac:picMkLst>
            <pc:docMk/>
            <pc:sldMk cId="1725947239" sldId="375"/>
            <ac:picMk id="27" creationId="{06772DAC-F13E-B6AE-FC40-F8C2EDED8B09}"/>
          </ac:picMkLst>
        </pc:picChg>
      </pc:sldChg>
      <pc:sldChg chg="addSp delSp modSp add mod">
        <pc:chgData name="Unda, Viviana" userId="d13ae0b5-eae5-47a4-bfd2-8cbe80d7c3b3" providerId="ADAL" clId="{810EA1FE-6367-47FF-85FA-0053A6429801}" dt="2024-02-17T00:31:25.942" v="3844" actId="1076"/>
        <pc:sldMkLst>
          <pc:docMk/>
          <pc:sldMk cId="3362192100" sldId="376"/>
        </pc:sldMkLst>
        <pc:spChg chg="mod">
          <ac:chgData name="Unda, Viviana" userId="d13ae0b5-eae5-47a4-bfd2-8cbe80d7c3b3" providerId="ADAL" clId="{810EA1FE-6367-47FF-85FA-0053A6429801}" dt="2024-02-16T16:59:15.922" v="2461" actId="1076"/>
          <ac:spMkLst>
            <pc:docMk/>
            <pc:sldMk cId="3362192100" sldId="376"/>
            <ac:spMk id="4" creationId="{1B3B26ED-4ECC-982E-0E32-9E3B9E89C499}"/>
          </ac:spMkLst>
        </pc:spChg>
        <pc:spChg chg="del">
          <ac:chgData name="Unda, Viviana" userId="d13ae0b5-eae5-47a4-bfd2-8cbe80d7c3b3" providerId="ADAL" clId="{810EA1FE-6367-47FF-85FA-0053A6429801}" dt="2024-02-16T16:59:04.829" v="2455" actId="478"/>
          <ac:spMkLst>
            <pc:docMk/>
            <pc:sldMk cId="3362192100" sldId="376"/>
            <ac:spMk id="15" creationId="{6CB6B81F-DBAB-455E-7B53-81EEDDA0A3DF}"/>
          </ac:spMkLst>
        </pc:spChg>
        <pc:spChg chg="del">
          <ac:chgData name="Unda, Viviana" userId="d13ae0b5-eae5-47a4-bfd2-8cbe80d7c3b3" providerId="ADAL" clId="{810EA1FE-6367-47FF-85FA-0053A6429801}" dt="2024-02-16T16:59:05.679" v="2456" actId="478"/>
          <ac:spMkLst>
            <pc:docMk/>
            <pc:sldMk cId="3362192100" sldId="376"/>
            <ac:spMk id="16" creationId="{A8925551-326D-4701-9212-F5AE79794AB1}"/>
          </ac:spMkLst>
        </pc:spChg>
        <pc:spChg chg="del">
          <ac:chgData name="Unda, Viviana" userId="d13ae0b5-eae5-47a4-bfd2-8cbe80d7c3b3" providerId="ADAL" clId="{810EA1FE-6367-47FF-85FA-0053A6429801}" dt="2024-02-16T16:58:59.149" v="2451" actId="478"/>
          <ac:spMkLst>
            <pc:docMk/>
            <pc:sldMk cId="3362192100" sldId="376"/>
            <ac:spMk id="17" creationId="{C77C4863-8EA3-FADA-CEF5-9022BBF53DB2}"/>
          </ac:spMkLst>
        </pc:spChg>
        <pc:spChg chg="del">
          <ac:chgData name="Unda, Viviana" userId="d13ae0b5-eae5-47a4-bfd2-8cbe80d7c3b3" providerId="ADAL" clId="{810EA1FE-6367-47FF-85FA-0053A6429801}" dt="2024-02-16T16:59:07.511" v="2458" actId="478"/>
          <ac:spMkLst>
            <pc:docMk/>
            <pc:sldMk cId="3362192100" sldId="376"/>
            <ac:spMk id="18" creationId="{F5B0D97A-1EF7-CA10-AE4C-D02DD301FC61}"/>
          </ac:spMkLst>
        </pc:spChg>
        <pc:spChg chg="del">
          <ac:chgData name="Unda, Viviana" userId="d13ae0b5-eae5-47a4-bfd2-8cbe80d7c3b3" providerId="ADAL" clId="{810EA1FE-6367-47FF-85FA-0053A6429801}" dt="2024-02-16T16:58:54.206" v="2449" actId="478"/>
          <ac:spMkLst>
            <pc:docMk/>
            <pc:sldMk cId="3362192100" sldId="376"/>
            <ac:spMk id="19" creationId="{B85D920C-CBAE-1C0F-5403-45902234F350}"/>
          </ac:spMkLst>
        </pc:spChg>
        <pc:spChg chg="del">
          <ac:chgData name="Unda, Viviana" userId="d13ae0b5-eae5-47a4-bfd2-8cbe80d7c3b3" providerId="ADAL" clId="{810EA1FE-6367-47FF-85FA-0053A6429801}" dt="2024-02-16T16:59:06.681" v="2457" actId="478"/>
          <ac:spMkLst>
            <pc:docMk/>
            <pc:sldMk cId="3362192100" sldId="376"/>
            <ac:spMk id="20" creationId="{1C0B1FA7-020F-4B4E-B682-B70C4AC85AEB}"/>
          </ac:spMkLst>
        </pc:spChg>
        <pc:graphicFrameChg chg="add del mod">
          <ac:chgData name="Unda, Viviana" userId="d13ae0b5-eae5-47a4-bfd2-8cbe80d7c3b3" providerId="ADAL" clId="{810EA1FE-6367-47FF-85FA-0053A6429801}" dt="2024-02-16T17:02:37.350" v="2462" actId="478"/>
          <ac:graphicFrameMkLst>
            <pc:docMk/>
            <pc:sldMk cId="3362192100" sldId="376"/>
            <ac:graphicFrameMk id="3" creationId="{8F54A91D-BA95-1759-44B8-2BD4980C6ADE}"/>
          </ac:graphicFrameMkLst>
        </pc:graphicFrameChg>
        <pc:graphicFrameChg chg="add del mod">
          <ac:chgData name="Unda, Viviana" userId="d13ae0b5-eae5-47a4-bfd2-8cbe80d7c3b3" providerId="ADAL" clId="{810EA1FE-6367-47FF-85FA-0053A6429801}" dt="2024-02-17T00:30:58.136" v="3842" actId="478"/>
          <ac:graphicFrameMkLst>
            <pc:docMk/>
            <pc:sldMk cId="3362192100" sldId="376"/>
            <ac:graphicFrameMk id="5" creationId="{E7C616B0-B75C-BC2B-F307-1A5AE1B533F5}"/>
          </ac:graphicFrameMkLst>
        </pc:graphicFrameChg>
        <pc:graphicFrameChg chg="add mod">
          <ac:chgData name="Unda, Viviana" userId="d13ae0b5-eae5-47a4-bfd2-8cbe80d7c3b3" providerId="ADAL" clId="{810EA1FE-6367-47FF-85FA-0053A6429801}" dt="2024-02-17T00:31:25.942" v="3844" actId="1076"/>
          <ac:graphicFrameMkLst>
            <pc:docMk/>
            <pc:sldMk cId="3362192100" sldId="376"/>
            <ac:graphicFrameMk id="6" creationId="{E7C616B0-B75C-BC2B-F307-1A5AE1B533F5}"/>
          </ac:graphicFrameMkLst>
        </pc:graphicFrameChg>
      </pc:sldChg>
      <pc:sldChg chg="addSp delSp modSp add mod">
        <pc:chgData name="Unda, Viviana" userId="d13ae0b5-eae5-47a4-bfd2-8cbe80d7c3b3" providerId="ADAL" clId="{810EA1FE-6367-47FF-85FA-0053A6429801}" dt="2024-02-16T17:23:29.852" v="2646"/>
        <pc:sldMkLst>
          <pc:docMk/>
          <pc:sldMk cId="3780727539" sldId="377"/>
        </pc:sldMkLst>
        <pc:spChg chg="mod">
          <ac:chgData name="Unda, Viviana" userId="d13ae0b5-eae5-47a4-bfd2-8cbe80d7c3b3" providerId="ADAL" clId="{810EA1FE-6367-47FF-85FA-0053A6429801}" dt="2024-02-06T20:51:19.968" v="2361"/>
          <ac:spMkLst>
            <pc:docMk/>
            <pc:sldMk cId="3780727539" sldId="377"/>
            <ac:spMk id="3" creationId="{AF3265F4-66D6-3944-AAA2-7C387B0B2E24}"/>
          </ac:spMkLst>
        </pc:spChg>
        <pc:graphicFrameChg chg="del">
          <ac:chgData name="Unda, Viviana" userId="d13ae0b5-eae5-47a4-bfd2-8cbe80d7c3b3" providerId="ADAL" clId="{810EA1FE-6367-47FF-85FA-0053A6429801}" dt="2024-02-06T20:51:21.902" v="2362" actId="478"/>
          <ac:graphicFrameMkLst>
            <pc:docMk/>
            <pc:sldMk cId="3780727539" sldId="377"/>
            <ac:graphicFrameMk id="4" creationId="{26BB403F-0621-28AC-FFFA-EF9B1B04751A}"/>
          </ac:graphicFrameMkLst>
        </pc:graphicFrameChg>
        <pc:graphicFrameChg chg="add mod">
          <ac:chgData name="Unda, Viviana" userId="d13ae0b5-eae5-47a4-bfd2-8cbe80d7c3b3" providerId="ADAL" clId="{810EA1FE-6367-47FF-85FA-0053A6429801}" dt="2024-02-16T17:23:29.852" v="2646"/>
          <ac:graphicFrameMkLst>
            <pc:docMk/>
            <pc:sldMk cId="3780727539" sldId="377"/>
            <ac:graphicFrameMk id="4" creationId="{934A41A6-0299-F03F-F555-40187F48B5FA}"/>
          </ac:graphicFrameMkLst>
        </pc:graphicFrameChg>
      </pc:sldChg>
      <pc:sldChg chg="addSp delSp modSp add mod">
        <pc:chgData name="Unda, Viviana" userId="d13ae0b5-eae5-47a4-bfd2-8cbe80d7c3b3" providerId="ADAL" clId="{810EA1FE-6367-47FF-85FA-0053A6429801}" dt="2024-02-16T17:23:11.441" v="2645" actId="207"/>
        <pc:sldMkLst>
          <pc:docMk/>
          <pc:sldMk cId="515255549" sldId="378"/>
        </pc:sldMkLst>
        <pc:spChg chg="mod">
          <ac:chgData name="Unda, Viviana" userId="d13ae0b5-eae5-47a4-bfd2-8cbe80d7c3b3" providerId="ADAL" clId="{810EA1FE-6367-47FF-85FA-0053A6429801}" dt="2024-02-06T20:51:36.246" v="2363"/>
          <ac:spMkLst>
            <pc:docMk/>
            <pc:sldMk cId="515255549" sldId="378"/>
            <ac:spMk id="3" creationId="{C9157E3D-05FF-7D89-3798-8EBBD08B43B4}"/>
          </ac:spMkLst>
        </pc:spChg>
        <pc:graphicFrameChg chg="add mod modGraphic">
          <ac:chgData name="Unda, Viviana" userId="d13ae0b5-eae5-47a4-bfd2-8cbe80d7c3b3" providerId="ADAL" clId="{810EA1FE-6367-47FF-85FA-0053A6429801}" dt="2024-02-16T17:23:11.441" v="2645" actId="207"/>
          <ac:graphicFrameMkLst>
            <pc:docMk/>
            <pc:sldMk cId="515255549" sldId="378"/>
            <ac:graphicFrameMk id="4" creationId="{320C0413-9CF6-E1A6-42A2-73E6322586E7}"/>
          </ac:graphicFrameMkLst>
        </pc:graphicFrameChg>
        <pc:graphicFrameChg chg="del">
          <ac:chgData name="Unda, Viviana" userId="d13ae0b5-eae5-47a4-bfd2-8cbe80d7c3b3" providerId="ADAL" clId="{810EA1FE-6367-47FF-85FA-0053A6429801}" dt="2024-02-06T20:59:08.192" v="2447" actId="478"/>
          <ac:graphicFrameMkLst>
            <pc:docMk/>
            <pc:sldMk cId="515255549" sldId="378"/>
            <ac:graphicFrameMk id="4" creationId="{3384DC0D-5F7E-BD1F-54EC-16CA8F7485EF}"/>
          </ac:graphicFrameMkLst>
        </pc:graphicFrameChg>
      </pc:sldChg>
      <pc:sldChg chg="addSp delSp modSp new mod">
        <pc:chgData name="Unda, Viviana" userId="d13ae0b5-eae5-47a4-bfd2-8cbe80d7c3b3" providerId="ADAL" clId="{810EA1FE-6367-47FF-85FA-0053A6429801}" dt="2024-02-06T20:54:42.835" v="2444" actId="6549"/>
        <pc:sldMkLst>
          <pc:docMk/>
          <pc:sldMk cId="451332022" sldId="379"/>
        </pc:sldMkLst>
        <pc:spChg chg="mod">
          <ac:chgData name="Unda, Viviana" userId="d13ae0b5-eae5-47a4-bfd2-8cbe80d7c3b3" providerId="ADAL" clId="{810EA1FE-6367-47FF-85FA-0053A6429801}" dt="2024-02-06T20:54:42.835" v="2444" actId="6549"/>
          <ac:spMkLst>
            <pc:docMk/>
            <pc:sldMk cId="451332022" sldId="379"/>
            <ac:spMk id="2" creationId="{A0C4C53C-1680-3A2F-9BAC-DBE05F2FE71B}"/>
          </ac:spMkLst>
        </pc:spChg>
        <pc:spChg chg="del">
          <ac:chgData name="Unda, Viviana" userId="d13ae0b5-eae5-47a4-bfd2-8cbe80d7c3b3" providerId="ADAL" clId="{810EA1FE-6367-47FF-85FA-0053A6429801}" dt="2024-02-06T20:52:54.895" v="2383" actId="478"/>
          <ac:spMkLst>
            <pc:docMk/>
            <pc:sldMk cId="451332022" sldId="379"/>
            <ac:spMk id="3" creationId="{BF9BF4B5-E76A-68B5-A815-6F84E2472422}"/>
          </ac:spMkLst>
        </pc:spChg>
        <pc:spChg chg="add mod">
          <ac:chgData name="Unda, Viviana" userId="d13ae0b5-eae5-47a4-bfd2-8cbe80d7c3b3" providerId="ADAL" clId="{810EA1FE-6367-47FF-85FA-0053A6429801}" dt="2024-02-06T20:54:39.909" v="2443"/>
          <ac:spMkLst>
            <pc:docMk/>
            <pc:sldMk cId="451332022" sldId="379"/>
            <ac:spMk id="5" creationId="{5369898E-3A8C-9AA6-C86C-45E772C3F7B7}"/>
          </ac:spMkLst>
        </pc:spChg>
      </pc:sldChg>
      <pc:sldChg chg="modSp add del mod">
        <pc:chgData name="Unda, Viviana" userId="d13ae0b5-eae5-47a4-bfd2-8cbe80d7c3b3" providerId="ADAL" clId="{810EA1FE-6367-47FF-85FA-0053A6429801}" dt="2024-02-06T20:54:25.168" v="2442" actId="47"/>
        <pc:sldMkLst>
          <pc:docMk/>
          <pc:sldMk cId="1781338922" sldId="380"/>
        </pc:sldMkLst>
        <pc:spChg chg="mod">
          <ac:chgData name="Unda, Viviana" userId="d13ae0b5-eae5-47a4-bfd2-8cbe80d7c3b3" providerId="ADAL" clId="{810EA1FE-6367-47FF-85FA-0053A6429801}" dt="2024-02-06T20:54:13.117" v="2439" actId="21"/>
          <ac:spMkLst>
            <pc:docMk/>
            <pc:sldMk cId="1781338922" sldId="380"/>
            <ac:spMk id="2" creationId="{BBCAC841-83F0-0D09-423C-3672E88D7E31}"/>
          </ac:spMkLst>
        </pc:spChg>
      </pc:sldChg>
      <pc:sldChg chg="modSp new mod">
        <pc:chgData name="Unda, Viviana" userId="d13ae0b5-eae5-47a4-bfd2-8cbe80d7c3b3" providerId="ADAL" clId="{810EA1FE-6367-47FF-85FA-0053A6429801}" dt="2024-02-06T20:54:19.912" v="2441" actId="255"/>
        <pc:sldMkLst>
          <pc:docMk/>
          <pc:sldMk cId="2387167174" sldId="381"/>
        </pc:sldMkLst>
        <pc:spChg chg="mod">
          <ac:chgData name="Unda, Viviana" userId="d13ae0b5-eae5-47a4-bfd2-8cbe80d7c3b3" providerId="ADAL" clId="{810EA1FE-6367-47FF-85FA-0053A6429801}" dt="2024-02-06T20:54:19.912" v="2441" actId="255"/>
          <ac:spMkLst>
            <pc:docMk/>
            <pc:sldMk cId="2387167174" sldId="381"/>
            <ac:spMk id="2" creationId="{696B2FAE-6E0C-E408-F66A-086AD83ED0AE}"/>
          </ac:spMkLst>
        </pc:spChg>
        <pc:spChg chg="mod">
          <ac:chgData name="Unda, Viviana" userId="d13ae0b5-eae5-47a4-bfd2-8cbe80d7c3b3" providerId="ADAL" clId="{810EA1FE-6367-47FF-85FA-0053A6429801}" dt="2024-02-06T20:54:09.311" v="2438"/>
          <ac:spMkLst>
            <pc:docMk/>
            <pc:sldMk cId="2387167174" sldId="381"/>
            <ac:spMk id="3" creationId="{D6409DCC-4357-C1E2-E474-E005F7B4713C}"/>
          </ac:spMkLst>
        </pc:spChg>
      </pc:sldChg>
      <pc:sldChg chg="addSp delSp modSp add mod modNotesTx">
        <pc:chgData name="Unda, Viviana" userId="d13ae0b5-eae5-47a4-bfd2-8cbe80d7c3b3" providerId="ADAL" clId="{810EA1FE-6367-47FF-85FA-0053A6429801}" dt="2024-02-16T20:42:05.102" v="3839" actId="1076"/>
        <pc:sldMkLst>
          <pc:docMk/>
          <pc:sldMk cId="2421963030" sldId="382"/>
        </pc:sldMkLst>
        <pc:spChg chg="mod">
          <ac:chgData name="Unda, Viviana" userId="d13ae0b5-eae5-47a4-bfd2-8cbe80d7c3b3" providerId="ADAL" clId="{810EA1FE-6367-47FF-85FA-0053A6429801}" dt="2024-02-16T20:40:23.933" v="3799" actId="1076"/>
          <ac:spMkLst>
            <pc:docMk/>
            <pc:sldMk cId="2421963030" sldId="382"/>
            <ac:spMk id="3" creationId="{64A108B8-DBF6-1D08-0562-C4C2323C990A}"/>
          </ac:spMkLst>
        </pc:spChg>
        <pc:spChg chg="del">
          <ac:chgData name="Unda, Viviana" userId="d13ae0b5-eae5-47a4-bfd2-8cbe80d7c3b3" providerId="ADAL" clId="{810EA1FE-6367-47FF-85FA-0053A6429801}" dt="2024-02-16T17:27:18.385" v="2648" actId="478"/>
          <ac:spMkLst>
            <pc:docMk/>
            <pc:sldMk cId="2421963030" sldId="382"/>
            <ac:spMk id="4" creationId="{229384B4-BBB8-7741-8BA2-82BCA9211691}"/>
          </ac:spMkLst>
        </pc:spChg>
        <pc:spChg chg="del">
          <ac:chgData name="Unda, Viviana" userId="d13ae0b5-eae5-47a4-bfd2-8cbe80d7c3b3" providerId="ADAL" clId="{810EA1FE-6367-47FF-85FA-0053A6429801}" dt="2024-02-16T17:27:19.425" v="2649" actId="478"/>
          <ac:spMkLst>
            <pc:docMk/>
            <pc:sldMk cId="2421963030" sldId="382"/>
            <ac:spMk id="5" creationId="{B6518F9E-918E-EAC6-43E4-A193580AEF2E}"/>
          </ac:spMkLst>
        </pc:spChg>
        <pc:spChg chg="mod">
          <ac:chgData name="Unda, Viviana" userId="d13ae0b5-eae5-47a4-bfd2-8cbe80d7c3b3" providerId="ADAL" clId="{810EA1FE-6367-47FF-85FA-0053A6429801}" dt="2024-02-16T20:41:55.555" v="3836" actId="1076"/>
          <ac:spMkLst>
            <pc:docMk/>
            <pc:sldMk cId="2421963030" sldId="382"/>
            <ac:spMk id="6" creationId="{4E0A9B6A-A4A3-6164-2441-9BCA848EB48B}"/>
          </ac:spMkLst>
        </pc:spChg>
        <pc:spChg chg="add del">
          <ac:chgData name="Unda, Viviana" userId="d13ae0b5-eae5-47a4-bfd2-8cbe80d7c3b3" providerId="ADAL" clId="{810EA1FE-6367-47FF-85FA-0053A6429801}" dt="2024-02-16T17:30:00.696" v="2756" actId="478"/>
          <ac:spMkLst>
            <pc:docMk/>
            <pc:sldMk cId="2421963030" sldId="382"/>
            <ac:spMk id="8" creationId="{10A07B0A-9B01-7564-CE6F-D3D2DFF7C7C9}"/>
          </ac:spMkLst>
        </pc:spChg>
        <pc:spChg chg="add mod">
          <ac:chgData name="Unda, Viviana" userId="d13ae0b5-eae5-47a4-bfd2-8cbe80d7c3b3" providerId="ADAL" clId="{810EA1FE-6367-47FF-85FA-0053A6429801}" dt="2024-02-16T20:41:58.261" v="3837" actId="1076"/>
          <ac:spMkLst>
            <pc:docMk/>
            <pc:sldMk cId="2421963030" sldId="382"/>
            <ac:spMk id="10" creationId="{B42CE088-F7E3-AEFD-916F-3816B79F3A56}"/>
          </ac:spMkLst>
        </pc:spChg>
        <pc:spChg chg="add mod">
          <ac:chgData name="Unda, Viviana" userId="d13ae0b5-eae5-47a4-bfd2-8cbe80d7c3b3" providerId="ADAL" clId="{810EA1FE-6367-47FF-85FA-0053A6429801}" dt="2024-02-16T20:42:01.010" v="3838" actId="1076"/>
          <ac:spMkLst>
            <pc:docMk/>
            <pc:sldMk cId="2421963030" sldId="382"/>
            <ac:spMk id="12" creationId="{7CF9A6B2-745A-212D-B80B-D6E3088DDDB3}"/>
          </ac:spMkLst>
        </pc:spChg>
        <pc:spChg chg="add mod">
          <ac:chgData name="Unda, Viviana" userId="d13ae0b5-eae5-47a4-bfd2-8cbe80d7c3b3" providerId="ADAL" clId="{810EA1FE-6367-47FF-85FA-0053A6429801}" dt="2024-02-16T20:42:05.102" v="3839" actId="1076"/>
          <ac:spMkLst>
            <pc:docMk/>
            <pc:sldMk cId="2421963030" sldId="382"/>
            <ac:spMk id="14" creationId="{EB8AABD5-505C-88A8-E9DD-7BBD321E5511}"/>
          </ac:spMkLst>
        </pc:spChg>
      </pc:sldChg>
      <pc:sldChg chg="addSp delSp modSp new del mod">
        <pc:chgData name="Unda, Viviana" userId="d13ae0b5-eae5-47a4-bfd2-8cbe80d7c3b3" providerId="ADAL" clId="{810EA1FE-6367-47FF-85FA-0053A6429801}" dt="2024-02-16T17:17:11.036" v="2553" actId="47"/>
        <pc:sldMkLst>
          <pc:docMk/>
          <pc:sldMk cId="4136179173" sldId="382"/>
        </pc:sldMkLst>
        <pc:graphicFrameChg chg="add del mod">
          <ac:chgData name="Unda, Viviana" userId="d13ae0b5-eae5-47a4-bfd2-8cbe80d7c3b3" providerId="ADAL" clId="{810EA1FE-6367-47FF-85FA-0053A6429801}" dt="2024-02-16T17:16:53.305" v="2550" actId="21"/>
          <ac:graphicFrameMkLst>
            <pc:docMk/>
            <pc:sldMk cId="4136179173" sldId="382"/>
            <ac:graphicFrameMk id="3" creationId="{93292544-BC67-9BA2-9D00-54EC3065593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2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3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../embeddings/oleObject4.bin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microsoft.com/office/2011/relationships/chartStyle" Target="style10.xml"/><Relationship Id="rId1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microsoft.com/office/2011/relationships/chartStyle" Target="style11.xml"/><Relationship Id="rId1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12.xml"/><Relationship Id="rId2" Type="http://schemas.microsoft.com/office/2011/relationships/chartStyle" Target="style12.xml"/><Relationship Id="rId1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/Relationships>
</file>

<file path=ppt/charts/_rels/chartEx4.xml.rels><?xml version="1.0" encoding="UTF-8" standalone="yes"?>
<Relationships xmlns="http://schemas.openxmlformats.org/package/2006/relationships"><Relationship Id="rId3" Type="http://schemas.microsoft.com/office/2011/relationships/chartColorStyle" Target="colors13.xml"/><Relationship Id="rId2" Type="http://schemas.microsoft.com/office/2011/relationships/chartStyle" Target="style13.xml"/><Relationship Id="rId1" Type="http://schemas.openxmlformats.org/officeDocument/2006/relationships/oleObject" Target="https://elcamino-my.sharepoint.com/personal/vunda_elcamino_edu/Documents/ECC%20Surveys/RP%20Group%20Enrollment%20Survey/Fall%202023/CollAttendanceSurvey%20Fall%20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Previously Enrolled Students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'[CollAttendanceSurvey Fall 2023.xlsx]Sheet3'!$B$41</c:f>
              <c:strCache>
                <c:ptCount val="1"/>
                <c:pt idx="0">
                  <c:v>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4B-4977-9482-B2795FE87AE2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64B-4977-9482-B2795FE87AE2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64B-4977-9482-B2795FE87AE2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64B-4977-9482-B2795FE87AE2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64B-4977-9482-B2795FE87AE2}"/>
              </c:ext>
            </c:extLst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64B-4977-9482-B2795FE87AE2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64B-4977-9482-B2795FE87AE2}"/>
              </c:ext>
            </c:extLst>
          </c:dPt>
          <c:dPt>
            <c:idx val="7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64B-4977-9482-B2795FE87AE2}"/>
              </c:ext>
            </c:extLst>
          </c:dPt>
          <c:dPt>
            <c:idx val="8"/>
            <c:invertIfNegative val="0"/>
            <c:bubble3D val="0"/>
            <c:spPr>
              <a:solidFill>
                <a:srgbClr val="99663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64B-4977-9482-B2795FE87A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2023.xlsx]Sheet3'!$A$42:$A$50</c:f>
              <c:strCache>
                <c:ptCount val="9"/>
                <c:pt idx="0">
                  <c:v>Hispanic/Latinx</c:v>
                </c:pt>
                <c:pt idx="1">
                  <c:v>African/African American/Black</c:v>
                </c:pt>
                <c:pt idx="2">
                  <c:v>White</c:v>
                </c:pt>
                <c:pt idx="3">
                  <c:v>Asian</c:v>
                </c:pt>
                <c:pt idx="4">
                  <c:v>Prefer not to answer</c:v>
                </c:pt>
                <c:pt idx="5">
                  <c:v>American Indian</c:v>
                </c:pt>
                <c:pt idx="6">
                  <c:v>Middle Eastern/Arab/Arab American</c:v>
                </c:pt>
                <c:pt idx="7">
                  <c:v>Native Hawaiian/Pacific Islander</c:v>
                </c:pt>
                <c:pt idx="8">
                  <c:v>Another description</c:v>
                </c:pt>
              </c:strCache>
            </c:strRef>
          </c:cat>
          <c:val>
            <c:numRef>
              <c:f>'[CollAttendanceSurvey Fall 2023.xlsx]Sheet3'!$B$42:$B$50</c:f>
              <c:numCache>
                <c:formatCode>0%</c:formatCode>
                <c:ptCount val="9"/>
                <c:pt idx="0">
                  <c:v>0.36013986013986016</c:v>
                </c:pt>
                <c:pt idx="1">
                  <c:v>0.17832167832167833</c:v>
                </c:pt>
                <c:pt idx="2">
                  <c:v>0.15734265734265734</c:v>
                </c:pt>
                <c:pt idx="3">
                  <c:v>0.15384615384615385</c:v>
                </c:pt>
                <c:pt idx="4">
                  <c:v>0.1048951048951049</c:v>
                </c:pt>
                <c:pt idx="5">
                  <c:v>1.3986013986013986E-2</c:v>
                </c:pt>
                <c:pt idx="6">
                  <c:v>1.048951048951049E-2</c:v>
                </c:pt>
                <c:pt idx="7">
                  <c:v>1.048951048951049E-2</c:v>
                </c:pt>
                <c:pt idx="8">
                  <c:v>1.048951048951049E-2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064B-4977-9482-B2795FE87AE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1718296015"/>
        <c:axId val="1770240255"/>
      </c:barChart>
      <c:catAx>
        <c:axId val="171829601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0240255"/>
        <c:crosses val="autoZero"/>
        <c:auto val="1"/>
        <c:lblAlgn val="ctr"/>
        <c:lblOffset val="100"/>
        <c:noMultiLvlLbl val="0"/>
      </c:catAx>
      <c:valAx>
        <c:axId val="1770240255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718296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lnSpc>
                <a:spcPts val="2100"/>
              </a:lnSpc>
              <a:defRPr sz="2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Prospective Students </a:t>
            </a:r>
          </a:p>
        </c:rich>
      </c:tx>
      <c:layout>
        <c:manualLayout>
          <c:xMode val="edge"/>
          <c:yMode val="edge"/>
          <c:x val="0.24195869912812626"/>
          <c:y val="4.36507936507936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ts val="2100"/>
            </a:lnSpc>
            <a:defRPr sz="2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'[CollAttendanceSurvey Fall 2023.xlsx]Sheet3'!$B$17</c:f>
              <c:strCache>
                <c:ptCount val="1"/>
                <c:pt idx="0">
                  <c:v>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85F-4193-8DEF-ABC781C7FEBF}"/>
              </c:ext>
            </c:extLst>
          </c:dPt>
          <c:dPt>
            <c:idx val="1"/>
            <c:invertIfNegative val="0"/>
            <c:bubble3D val="0"/>
            <c:spPr>
              <a:solidFill>
                <a:srgbClr val="99663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85F-4193-8DEF-ABC781C7FEBF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85F-4193-8DEF-ABC781C7FEBF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85F-4193-8DEF-ABC781C7FEBF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85F-4193-8DEF-ABC781C7FEBF}"/>
              </c:ext>
            </c:extLst>
          </c:dPt>
          <c:dPt>
            <c:idx val="5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85F-4193-8DEF-ABC781C7FEBF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85F-4193-8DEF-ABC781C7FEBF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85F-4193-8DEF-ABC781C7FEBF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85F-4193-8DEF-ABC781C7FE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2023.xlsx]Sheet3'!$A$18:$A$26</c:f>
              <c:strCache>
                <c:ptCount val="9"/>
                <c:pt idx="0">
                  <c:v>Prefer not to answer</c:v>
                </c:pt>
                <c:pt idx="1">
                  <c:v>Another description</c:v>
                </c:pt>
                <c:pt idx="2">
                  <c:v>Middle Eastern/Arab/Arab American</c:v>
                </c:pt>
                <c:pt idx="3">
                  <c:v>Native Hawaiian/Pacific Islander</c:v>
                </c:pt>
                <c:pt idx="4">
                  <c:v>American Indian</c:v>
                </c:pt>
                <c:pt idx="5">
                  <c:v>African/African American/Black</c:v>
                </c:pt>
                <c:pt idx="6">
                  <c:v>Asian</c:v>
                </c:pt>
                <c:pt idx="7">
                  <c:v>White</c:v>
                </c:pt>
                <c:pt idx="8">
                  <c:v>Hispanic/Latinx</c:v>
                </c:pt>
              </c:strCache>
            </c:strRef>
          </c:cat>
          <c:val>
            <c:numRef>
              <c:f>'[CollAttendanceSurvey Fall 2023.xlsx]Sheet3'!$B$18:$B$26</c:f>
              <c:numCache>
                <c:formatCode>0%</c:formatCode>
                <c:ptCount val="9"/>
                <c:pt idx="0">
                  <c:v>5.4123711340206188E-2</c:v>
                </c:pt>
                <c:pt idx="1">
                  <c:v>7.7319587628865982E-3</c:v>
                </c:pt>
                <c:pt idx="2">
                  <c:v>1.2886597938144329E-2</c:v>
                </c:pt>
                <c:pt idx="3">
                  <c:v>1.0309278350515464E-2</c:v>
                </c:pt>
                <c:pt idx="4">
                  <c:v>1.0309278350515464E-2</c:v>
                </c:pt>
                <c:pt idx="5">
                  <c:v>0.10309278350515463</c:v>
                </c:pt>
                <c:pt idx="6">
                  <c:v>0.1134020618556701</c:v>
                </c:pt>
                <c:pt idx="7">
                  <c:v>0.17525773195876287</c:v>
                </c:pt>
                <c:pt idx="8">
                  <c:v>0.51288659793814428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85F-4193-8DEF-ABC781C7FE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461832015"/>
        <c:axId val="1464070975"/>
      </c:barChart>
      <c:catAx>
        <c:axId val="1461832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4070975"/>
        <c:crosses val="autoZero"/>
        <c:auto val="1"/>
        <c:lblAlgn val="ctr"/>
        <c:lblOffset val="100"/>
        <c:noMultiLvlLbl val="0"/>
      </c:catAx>
      <c:valAx>
        <c:axId val="1464070975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461832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'[CollAttendanceSurvey Fall 2023.xlsx]Sheet3'!$B$84</c:f>
              <c:strCache>
                <c:ptCount val="1"/>
                <c:pt idx="0">
                  <c:v>Fall 2023 Student Race/Ethnicity Demographics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2023.xlsx]Sheet3'!$A$85:$A$91</c:f>
              <c:strCache>
                <c:ptCount val="7"/>
                <c:pt idx="0">
                  <c:v>American Indian</c:v>
                </c:pt>
                <c:pt idx="1">
                  <c:v>Native Hawaiian/Pacific Islander</c:v>
                </c:pt>
                <c:pt idx="2">
                  <c:v>Middle Eastern/Arab/Arab American</c:v>
                </c:pt>
                <c:pt idx="3">
                  <c:v>African/African American/Black</c:v>
                </c:pt>
                <c:pt idx="4">
                  <c:v>Asian</c:v>
                </c:pt>
                <c:pt idx="5">
                  <c:v>White</c:v>
                </c:pt>
                <c:pt idx="6">
                  <c:v>Hispanic/Latinx</c:v>
                </c:pt>
              </c:strCache>
            </c:strRef>
          </c:cat>
          <c:val>
            <c:numRef>
              <c:f>'[CollAttendanceSurvey Fall 2023.xlsx]Sheet3'!$B$85:$B$91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0.02</c:v>
                </c:pt>
                <c:pt idx="3">
                  <c:v>0.12</c:v>
                </c:pt>
                <c:pt idx="4">
                  <c:v>0.14000000000000001</c:v>
                </c:pt>
                <c:pt idx="5">
                  <c:v>0.14000000000000001</c:v>
                </c:pt>
                <c:pt idx="6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3E-450A-9F67-C1F8434B4935}"/>
            </c:ext>
          </c:extLst>
        </c:ser>
        <c:ser>
          <c:idx val="1"/>
          <c:order val="1"/>
          <c:tx>
            <c:strRef>
              <c:f>'[CollAttendanceSurvey Fall 2023.xlsx]Sheet3'!$C$84</c:f>
              <c:strCache>
                <c:ptCount val="1"/>
                <c:pt idx="0">
                  <c:v>Survey Respondents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2023.xlsx]Sheet3'!$A$85:$A$91</c:f>
              <c:strCache>
                <c:ptCount val="7"/>
                <c:pt idx="0">
                  <c:v>American Indian</c:v>
                </c:pt>
                <c:pt idx="1">
                  <c:v>Native Hawaiian/Pacific Islander</c:v>
                </c:pt>
                <c:pt idx="2">
                  <c:v>Middle Eastern/Arab/Arab American</c:v>
                </c:pt>
                <c:pt idx="3">
                  <c:v>African/African American/Black</c:v>
                </c:pt>
                <c:pt idx="4">
                  <c:v>Asian</c:v>
                </c:pt>
                <c:pt idx="5">
                  <c:v>White</c:v>
                </c:pt>
                <c:pt idx="6">
                  <c:v>Hispanic/Latinx</c:v>
                </c:pt>
              </c:strCache>
            </c:strRef>
          </c:cat>
          <c:val>
            <c:numRef>
              <c:f>'[CollAttendanceSurvey Fall 2023.xlsx]Sheet3'!$C$85:$C$91</c:f>
              <c:numCache>
                <c:formatCode>0%</c:formatCode>
                <c:ptCount val="7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0.14000000000000001</c:v>
                </c:pt>
                <c:pt idx="4">
                  <c:v>0.13</c:v>
                </c:pt>
                <c:pt idx="5">
                  <c:v>0.17</c:v>
                </c:pt>
                <c:pt idx="6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3E-450A-9F67-C1F8434B49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613179488"/>
        <c:axId val="1791310895"/>
      </c:barChart>
      <c:catAx>
        <c:axId val="1613179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1310895"/>
        <c:crosses val="autoZero"/>
        <c:auto val="1"/>
        <c:lblAlgn val="ctr"/>
        <c:lblOffset val="100"/>
        <c:noMultiLvlLbl val="0"/>
      </c:catAx>
      <c:valAx>
        <c:axId val="1791310895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613179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Prospective Students </a:t>
            </a:r>
          </a:p>
        </c:rich>
      </c:tx>
      <c:layout>
        <c:manualLayout>
          <c:xMode val="edge"/>
          <c:yMode val="edge"/>
          <c:x val="0.30096491228070177"/>
          <c:y val="9.05797359864589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'[CollAttendanceSurvey Fall 2023.xlsx]Sheet3'!$C$126</c:f>
              <c:strCache>
                <c:ptCount val="1"/>
                <c:pt idx="0">
                  <c:v>Prospective Students who  Applied to ECC</c:v>
                </c:pt>
              </c:strCache>
            </c:strRef>
          </c:tx>
          <c:spPr>
            <a:solidFill>
              <a:srgbClr val="3333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2023.xlsx]Sheet3'!$A$127:$A$132</c:f>
              <c:strCache>
                <c:ptCount val="6"/>
                <c:pt idx="0">
                  <c:v>18 to 24</c:v>
                </c:pt>
                <c:pt idx="1">
                  <c:v>25 to 34</c:v>
                </c:pt>
                <c:pt idx="2">
                  <c:v>35 to 49</c:v>
                </c:pt>
                <c:pt idx="3">
                  <c:v>50 to 64</c:v>
                </c:pt>
                <c:pt idx="4">
                  <c:v>65+</c:v>
                </c:pt>
                <c:pt idx="5">
                  <c:v>blank</c:v>
                </c:pt>
              </c:strCache>
            </c:strRef>
          </c:cat>
          <c:val>
            <c:numRef>
              <c:f>'[CollAttendanceSurvey Fall 2023.xlsx]Sheet3'!$C$127:$C$132</c:f>
              <c:numCache>
                <c:formatCode>0%</c:formatCode>
                <c:ptCount val="6"/>
                <c:pt idx="0">
                  <c:v>0.70618556701030932</c:v>
                </c:pt>
                <c:pt idx="1">
                  <c:v>7.2164948453608241E-2</c:v>
                </c:pt>
                <c:pt idx="2">
                  <c:v>5.4123711340206188E-2</c:v>
                </c:pt>
                <c:pt idx="3">
                  <c:v>1.5463917525773196E-2</c:v>
                </c:pt>
                <c:pt idx="4">
                  <c:v>7.7319587628865982E-3</c:v>
                </c:pt>
                <c:pt idx="5">
                  <c:v>0.14432989690721648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D5-4E79-9F8E-0B7A5A2264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1461452047"/>
        <c:axId val="1939631135"/>
      </c:barChart>
      <c:catAx>
        <c:axId val="146145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9631135"/>
        <c:crosses val="autoZero"/>
        <c:auto val="1"/>
        <c:lblAlgn val="ctr"/>
        <c:lblOffset val="100"/>
        <c:noMultiLvlLbl val="0"/>
      </c:catAx>
      <c:valAx>
        <c:axId val="193963113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46145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Previously Enrolled Students</a:t>
            </a:r>
          </a:p>
        </c:rich>
      </c:tx>
      <c:layout>
        <c:manualLayout>
          <c:xMode val="edge"/>
          <c:yMode val="edge"/>
          <c:x val="0.24141697392868941"/>
          <c:y val="3.48837315765523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'[CollAttendanceSurvey Fall 2023.xlsx]Sheet3'!$C$113:$C$114</c:f>
              <c:strCache>
                <c:ptCount val="2"/>
                <c:pt idx="0">
                  <c:v>Previously Enrolled Students</c:v>
                </c:pt>
                <c:pt idx="1">
                  <c:v>%</c:v>
                </c:pt>
              </c:strCache>
            </c:strRef>
          </c:tx>
          <c:spPr>
            <a:solidFill>
              <a:srgbClr val="3333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2023.xlsx]Sheet3'!$A$115:$A$120</c:f>
              <c:strCache>
                <c:ptCount val="6"/>
                <c:pt idx="0">
                  <c:v>18 to 24</c:v>
                </c:pt>
                <c:pt idx="1">
                  <c:v>25 to 34</c:v>
                </c:pt>
                <c:pt idx="2">
                  <c:v>35 to 49</c:v>
                </c:pt>
                <c:pt idx="3">
                  <c:v>50 to 64</c:v>
                </c:pt>
                <c:pt idx="4">
                  <c:v>65+</c:v>
                </c:pt>
                <c:pt idx="5">
                  <c:v>blank</c:v>
                </c:pt>
              </c:strCache>
            </c:strRef>
          </c:cat>
          <c:val>
            <c:numRef>
              <c:f>'[CollAttendanceSurvey Fall 2023.xlsx]Sheet3'!$C$115:$C$120</c:f>
              <c:numCache>
                <c:formatCode>0%</c:formatCode>
                <c:ptCount val="6"/>
                <c:pt idx="0">
                  <c:v>0.36713286713286714</c:v>
                </c:pt>
                <c:pt idx="1">
                  <c:v>0.22027972027972029</c:v>
                </c:pt>
                <c:pt idx="2">
                  <c:v>0.13286713286713286</c:v>
                </c:pt>
                <c:pt idx="3">
                  <c:v>9.4405594405594401E-2</c:v>
                </c:pt>
                <c:pt idx="4">
                  <c:v>2.097902097902098E-2</c:v>
                </c:pt>
                <c:pt idx="5">
                  <c:v>0.16433566433566432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B7-49BC-B662-76188DB875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1461453487"/>
        <c:axId val="1912618959"/>
      </c:barChart>
      <c:catAx>
        <c:axId val="146145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2618959"/>
        <c:crosses val="autoZero"/>
        <c:auto val="1"/>
        <c:lblAlgn val="ctr"/>
        <c:lblOffset val="100"/>
        <c:noMultiLvlLbl val="0"/>
      </c:catAx>
      <c:valAx>
        <c:axId val="1912618959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461453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'[CollAttendanceSurvey Fall 2023.xlsx]Sheet3'!$B$192</c:f>
              <c:strCache>
                <c:ptCount val="1"/>
                <c:pt idx="0">
                  <c:v>Survey Respondents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2023.xlsx]Sheet3'!$A$193:$A$197</c:f>
              <c:strCache>
                <c:ptCount val="5"/>
                <c:pt idx="0">
                  <c:v>18 to 24</c:v>
                </c:pt>
                <c:pt idx="1">
                  <c:v>25 to 34</c:v>
                </c:pt>
                <c:pt idx="2">
                  <c:v>35 to 49</c:v>
                </c:pt>
                <c:pt idx="3">
                  <c:v>50 to 64</c:v>
                </c:pt>
                <c:pt idx="4">
                  <c:v>65+</c:v>
                </c:pt>
              </c:strCache>
            </c:strRef>
          </c:cat>
          <c:val>
            <c:numRef>
              <c:f>'[CollAttendanceSurvey Fall 2023.xlsx]Sheet3'!$B$193:$B$197</c:f>
              <c:numCache>
                <c:formatCode>0%</c:formatCode>
                <c:ptCount val="5"/>
                <c:pt idx="0">
                  <c:v>0.56231454005934722</c:v>
                </c:pt>
                <c:pt idx="1">
                  <c:v>0.13501483679525222</c:v>
                </c:pt>
                <c:pt idx="2">
                  <c:v>8.7537091988130561E-2</c:v>
                </c:pt>
                <c:pt idx="3">
                  <c:v>4.8961424332344211E-2</c:v>
                </c:pt>
                <c:pt idx="4">
                  <c:v>1.3353115727002967E-2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B7-4C13-8FA6-D9957B522A84}"/>
            </c:ext>
          </c:extLst>
        </c:ser>
        <c:ser>
          <c:idx val="1"/>
          <c:order val="1"/>
          <c:tx>
            <c:strRef>
              <c:f>'[CollAttendanceSurvey Fall 2023.xlsx]Sheet3'!$C$192</c:f>
              <c:strCache>
                <c:ptCount val="1"/>
                <c:pt idx="0">
                  <c:v>Fall 2023 Student  Age Group  Demographics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2023.xlsx]Sheet3'!$A$193:$A$197</c:f>
              <c:strCache>
                <c:ptCount val="5"/>
                <c:pt idx="0">
                  <c:v>18 to 24</c:v>
                </c:pt>
                <c:pt idx="1">
                  <c:v>25 to 34</c:v>
                </c:pt>
                <c:pt idx="2">
                  <c:v>35 to 49</c:v>
                </c:pt>
                <c:pt idx="3">
                  <c:v>50 to 64</c:v>
                </c:pt>
                <c:pt idx="4">
                  <c:v>65+</c:v>
                </c:pt>
              </c:strCache>
            </c:strRef>
          </c:cat>
          <c:val>
            <c:numRef>
              <c:f>'[CollAttendanceSurvey Fall 2023.xlsx]Sheet3'!$C$193:$C$197</c:f>
              <c:numCache>
                <c:formatCode>0%</c:formatCode>
                <c:ptCount val="5"/>
                <c:pt idx="0">
                  <c:v>0.7</c:v>
                </c:pt>
                <c:pt idx="1">
                  <c:v>0.17</c:v>
                </c:pt>
                <c:pt idx="2">
                  <c:v>0.08</c:v>
                </c:pt>
                <c:pt idx="3">
                  <c:v>0.03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B7-4C13-8FA6-D9957B522A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902933087"/>
        <c:axId val="1759597455"/>
      </c:barChart>
      <c:catAx>
        <c:axId val="190293308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9597455"/>
        <c:crosses val="autoZero"/>
        <c:auto val="1"/>
        <c:lblAlgn val="ctr"/>
        <c:lblOffset val="100"/>
        <c:noMultiLvlLbl val="0"/>
      </c:catAx>
      <c:valAx>
        <c:axId val="1759597455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029330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'[CollAttendanceSurvey Fall 2023.xlsx]My sheet'!$B$220</c:f>
              <c:strCache>
                <c:ptCount val="1"/>
                <c:pt idx="0">
                  <c:v>Previously Enrolled Students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2023.xlsx]My sheet'!$C$219:$G$219</c:f>
              <c:strCache>
                <c:ptCount val="5"/>
                <c:pt idx="0">
                  <c:v>Enrolled full-time last semester</c:v>
                </c:pt>
                <c:pt idx="1">
                  <c:v>Plan to enroll at least half-time</c:v>
                </c:pt>
                <c:pt idx="2">
                  <c:v>Plan to enroll full-time</c:v>
                </c:pt>
                <c:pt idx="3">
                  <c:v>Currently enrolled in or considering at least one other CC</c:v>
                </c:pt>
                <c:pt idx="4">
                  <c:v>Currently enrolled at or considering a 4Y university</c:v>
                </c:pt>
              </c:strCache>
            </c:strRef>
          </c:cat>
          <c:val>
            <c:numRef>
              <c:f>'[CollAttendanceSurvey Fall 2023.xlsx]My sheet'!$C$220:$G$220</c:f>
              <c:numCache>
                <c:formatCode>0%</c:formatCode>
                <c:ptCount val="5"/>
                <c:pt idx="0">
                  <c:v>0.15</c:v>
                </c:pt>
                <c:pt idx="1">
                  <c:v>0.27</c:v>
                </c:pt>
                <c:pt idx="2">
                  <c:v>0.37</c:v>
                </c:pt>
                <c:pt idx="3">
                  <c:v>0.15</c:v>
                </c:pt>
                <c:pt idx="4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36-4234-A178-96682E7DABB4}"/>
            </c:ext>
          </c:extLst>
        </c:ser>
        <c:ser>
          <c:idx val="1"/>
          <c:order val="1"/>
          <c:tx>
            <c:strRef>
              <c:f>'[CollAttendanceSurvey Fall 2023.xlsx]My sheet'!$B$221</c:f>
              <c:strCache>
                <c:ptCount val="1"/>
                <c:pt idx="0">
                  <c:v>Prospective Students </c:v>
                </c:pt>
              </c:strCache>
            </c:strRef>
          </c:tx>
          <c:spPr>
            <a:solidFill>
              <a:srgbClr val="9966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2023.xlsx]My sheet'!$C$219:$G$219</c:f>
              <c:strCache>
                <c:ptCount val="5"/>
                <c:pt idx="0">
                  <c:v>Enrolled full-time last semester</c:v>
                </c:pt>
                <c:pt idx="1">
                  <c:v>Plan to enroll at least half-time</c:v>
                </c:pt>
                <c:pt idx="2">
                  <c:v>Plan to enroll full-time</c:v>
                </c:pt>
                <c:pt idx="3">
                  <c:v>Currently enrolled in or considering at least one other CC</c:v>
                </c:pt>
                <c:pt idx="4">
                  <c:v>Currently enrolled at or considering a 4Y university</c:v>
                </c:pt>
              </c:strCache>
            </c:strRef>
          </c:cat>
          <c:val>
            <c:numRef>
              <c:f>'[CollAttendanceSurvey Fall 2023.xlsx]My sheet'!$C$221:$G$221</c:f>
              <c:numCache>
                <c:formatCode>0%</c:formatCode>
                <c:ptCount val="5"/>
                <c:pt idx="1">
                  <c:v>0.13</c:v>
                </c:pt>
                <c:pt idx="2">
                  <c:v>0.7</c:v>
                </c:pt>
                <c:pt idx="3">
                  <c:v>0.05</c:v>
                </c:pt>
                <c:pt idx="4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36-4234-A178-96682E7DABB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721705935"/>
        <c:axId val="1710834063"/>
      </c:barChart>
      <c:catAx>
        <c:axId val="172170593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0834063"/>
        <c:crosses val="autoZero"/>
        <c:auto val="1"/>
        <c:lblAlgn val="ctr"/>
        <c:lblOffset val="100"/>
        <c:noMultiLvlLbl val="0"/>
      </c:catAx>
      <c:valAx>
        <c:axId val="1710834063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7217059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'[CollAttendanceSurvey Fall 2023.xlsx]My sheet'!$A$238</c:f>
              <c:strCache>
                <c:ptCount val="1"/>
                <c:pt idx="0">
                  <c:v>Black/African American Previously Enrolled Students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2023.xlsx]My sheet'!$B$237:$F$237</c:f>
              <c:strCache>
                <c:ptCount val="5"/>
                <c:pt idx="0">
                  <c:v>Enrolled full-time last semester</c:v>
                </c:pt>
                <c:pt idx="1">
                  <c:v>Plan to enroll at least half-time</c:v>
                </c:pt>
                <c:pt idx="2">
                  <c:v>Plan to enroll full-time</c:v>
                </c:pt>
                <c:pt idx="3">
                  <c:v>Currently enrolled in or considering at least one other CC</c:v>
                </c:pt>
                <c:pt idx="4">
                  <c:v>Currently enrolled at or considering a 4Y university</c:v>
                </c:pt>
              </c:strCache>
            </c:strRef>
          </c:cat>
          <c:val>
            <c:numRef>
              <c:f>'[CollAttendanceSurvey Fall 2023.xlsx]My sheet'!$B$238:$F$238</c:f>
              <c:numCache>
                <c:formatCode>0%</c:formatCode>
                <c:ptCount val="5"/>
                <c:pt idx="0">
                  <c:v>0.27</c:v>
                </c:pt>
                <c:pt idx="1">
                  <c:v>0.28999999999999998</c:v>
                </c:pt>
                <c:pt idx="2">
                  <c:v>0.33</c:v>
                </c:pt>
                <c:pt idx="3">
                  <c:v>0.18</c:v>
                </c:pt>
                <c:pt idx="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6C-4B35-AA53-97C0D6CCF305}"/>
            </c:ext>
          </c:extLst>
        </c:ser>
        <c:ser>
          <c:idx val="1"/>
          <c:order val="1"/>
          <c:tx>
            <c:strRef>
              <c:f>'[CollAttendanceSurvey Fall 2023.xlsx]My sheet'!$A$239</c:f>
              <c:strCache>
                <c:ptCount val="1"/>
                <c:pt idx="0">
                  <c:v>Black/African American Prospective Students 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2023.xlsx]My sheet'!$B$237:$F$237</c:f>
              <c:strCache>
                <c:ptCount val="5"/>
                <c:pt idx="0">
                  <c:v>Enrolled full-time last semester</c:v>
                </c:pt>
                <c:pt idx="1">
                  <c:v>Plan to enroll at least half-time</c:v>
                </c:pt>
                <c:pt idx="2">
                  <c:v>Plan to enroll full-time</c:v>
                </c:pt>
                <c:pt idx="3">
                  <c:v>Currently enrolled in or considering at least one other CC</c:v>
                </c:pt>
                <c:pt idx="4">
                  <c:v>Currently enrolled at or considering a 4Y university</c:v>
                </c:pt>
              </c:strCache>
            </c:strRef>
          </c:cat>
          <c:val>
            <c:numRef>
              <c:f>'[CollAttendanceSurvey Fall 2023.xlsx]My sheet'!$B$239:$F$239</c:f>
              <c:numCache>
                <c:formatCode>0%</c:formatCode>
                <c:ptCount val="5"/>
                <c:pt idx="1">
                  <c:v>0.2</c:v>
                </c:pt>
                <c:pt idx="2">
                  <c:v>0.73</c:v>
                </c:pt>
                <c:pt idx="3">
                  <c:v>0.1</c:v>
                </c:pt>
                <c:pt idx="4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6C-4B35-AA53-97C0D6CCF3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743962848"/>
        <c:axId val="1545139887"/>
      </c:barChart>
      <c:catAx>
        <c:axId val="7439628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5139887"/>
        <c:crosses val="autoZero"/>
        <c:auto val="1"/>
        <c:lblAlgn val="ctr"/>
        <c:lblOffset val="100"/>
        <c:noMultiLvlLbl val="0"/>
      </c:catAx>
      <c:valAx>
        <c:axId val="1545139887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74396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'[CollAttendanceSurvey Fall 2023.xlsx]My sheet'!$A$262</c:f>
              <c:strCache>
                <c:ptCount val="1"/>
                <c:pt idx="0">
                  <c:v>Hispanic/LatinX Previously Enrolled Students</c:v>
                </c:pt>
              </c:strCache>
            </c:strRef>
          </c:tx>
          <c:spPr>
            <a:solidFill>
              <a:srgbClr val="99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2023.xlsx]My sheet'!$B$261:$F$261</c:f>
              <c:strCache>
                <c:ptCount val="5"/>
                <c:pt idx="0">
                  <c:v>Enrolled full-time last semester</c:v>
                </c:pt>
                <c:pt idx="1">
                  <c:v>Plan to enroll at least half-time</c:v>
                </c:pt>
                <c:pt idx="2">
                  <c:v>Plan to enroll full-time</c:v>
                </c:pt>
                <c:pt idx="3">
                  <c:v>Currently enrolled in or considering at least one other CC</c:v>
                </c:pt>
                <c:pt idx="4">
                  <c:v>Currently enrolled at or considering a 4Y university</c:v>
                </c:pt>
              </c:strCache>
            </c:strRef>
          </c:cat>
          <c:val>
            <c:numRef>
              <c:f>'[CollAttendanceSurvey Fall 2023.xlsx]My sheet'!$B$262:$F$262</c:f>
              <c:numCache>
                <c:formatCode>0%</c:formatCode>
                <c:ptCount val="5"/>
                <c:pt idx="0">
                  <c:v>0.14000000000000001</c:v>
                </c:pt>
                <c:pt idx="1">
                  <c:v>0.28999999999999998</c:v>
                </c:pt>
                <c:pt idx="2">
                  <c:v>0.43</c:v>
                </c:pt>
                <c:pt idx="3">
                  <c:v>0.21</c:v>
                </c:pt>
                <c:pt idx="4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CA-42B6-A69B-F870289656BE}"/>
            </c:ext>
          </c:extLst>
        </c:ser>
        <c:ser>
          <c:idx val="1"/>
          <c:order val="1"/>
          <c:tx>
            <c:strRef>
              <c:f>'[CollAttendanceSurvey Fall 2023.xlsx]My sheet'!$A$263</c:f>
              <c:strCache>
                <c:ptCount val="1"/>
                <c:pt idx="0">
                  <c:v>Hispanic/LatinX Prospective Students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'[CollAttendanceSurvey Fall 2023.xlsx]My sheet'!$B$261:$F$261</c:f>
              <c:strCache>
                <c:ptCount val="5"/>
                <c:pt idx="0">
                  <c:v>Enrolled full-time last semester</c:v>
                </c:pt>
                <c:pt idx="1">
                  <c:v>Plan to enroll at least half-time</c:v>
                </c:pt>
                <c:pt idx="2">
                  <c:v>Plan to enroll full-time</c:v>
                </c:pt>
                <c:pt idx="3">
                  <c:v>Currently enrolled in or considering at least one other CC</c:v>
                </c:pt>
                <c:pt idx="4">
                  <c:v>Currently enrolled at or considering a 4Y university</c:v>
                </c:pt>
              </c:strCache>
            </c:strRef>
          </c:cat>
          <c:val>
            <c:numRef>
              <c:f>'[CollAttendanceSurvey Fall 2023.xlsx]My sheet'!$B$263:$F$263</c:f>
              <c:numCache>
                <c:formatCode>0%</c:formatCode>
                <c:ptCount val="5"/>
                <c:pt idx="1">
                  <c:v>0.13</c:v>
                </c:pt>
                <c:pt idx="2">
                  <c:v>0.77</c:v>
                </c:pt>
                <c:pt idx="3">
                  <c:v>0.06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CA-42B6-A69B-F870289656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899447055"/>
        <c:axId val="1518260079"/>
      </c:barChart>
      <c:catAx>
        <c:axId val="189944705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8260079"/>
        <c:crosses val="autoZero"/>
        <c:auto val="1"/>
        <c:lblAlgn val="ctr"/>
        <c:lblOffset val="100"/>
        <c:noMultiLvlLbl val="0"/>
      </c:catAx>
      <c:valAx>
        <c:axId val="1518260079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899447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'[CollAttendanceSurvey Fall 2023.xlsx]My sheet'!$A$502:$A$507</cx:f>
        <cx:lvl ptCount="6">
          <cx:pt idx="0">Considering or attending another insti.</cx:pt>
          <cx:pt idx="1">Care for dependents</cx:pt>
          <cx:pt idx="2">Cannot afford to pay for college</cx:pt>
          <cx:pt idx="3">Prioritize work</cx:pt>
          <cx:pt idx="4">Ability to balance school w/other responsibi.</cx:pt>
          <cx:pt idx="5">No reliable transportation</cx:pt>
        </cx:lvl>
      </cx:strDim>
      <cx:numDim type="val">
        <cx:f>'[CollAttendanceSurvey Fall 2023.xlsx]My sheet'!$B$502:$B$507</cx:f>
        <cx:lvl ptCount="6" formatCode="0%">
          <cx:pt idx="0">0.26000000000000001</cx:pt>
          <cx:pt idx="1">0.25</cx:pt>
          <cx:pt idx="2">0.20999999999999999</cx:pt>
          <cx:pt idx="3">0.17999999999999999</cx:pt>
          <cx:pt idx="4">0.17999999999999999</cx:pt>
          <cx:pt idx="5">0.11</cx:pt>
        </cx:lvl>
      </cx:numDim>
    </cx:data>
  </cx:chartData>
  <cx:chart>
    <cx:plotArea>
      <cx:plotAreaRegion>
        <cx:series layoutId="funnel" uniqueId="{113FDB1F-CAF3-46EF-B094-E54D4DDEBAD0}">
          <cx:spPr>
            <a:solidFill>
              <a:srgbClr val="000099"/>
            </a:solidFill>
          </cx:spPr>
          <cx:dataLabels>
            <cx:txPr>
              <a:bodyPr vertOverflow="overflow" horzOverflow="overflow" wrap="square" lIns="0" tIns="0" rIns="0" bIns="0"/>
              <a:lstStyle/>
              <a:p>
                <a:pPr algn="ctr" rtl="0">
                  <a:defRPr sz="1400" b="1" i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 sz="1400" b="1">
                  <a:solidFill>
                    <a:schemeClr val="bg1"/>
                  </a:solidFill>
                </a:endParaRPr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'[CollAttendanceSurvey Fall 2023.xlsx]My sheet'!$A$307:$A$316</cx:f>
        <cx:lvl ptCount="10">
          <cx:pt idx="0">Prioritize work</cx:pt>
          <cx:pt idx="1">Could not keep up </cx:pt>
          <cx:pt idx="2">Mental health</cx:pt>
          <cx:pt idx="3">Could not afford pay course materials</cx:pt>
          <cx:pt idx="4">Care for dependents</cx:pt>
          <cx:pt idx="5">Did not feel like I was learning</cx:pt>
          <cx:pt idx="6">Transportation</cx:pt>
          <cx:pt idx="7">Online learning problems</cx:pt>
          <cx:pt idx="8">Physical Health</cx:pt>
          <cx:pt idx="9">Did not feel supported</cx:pt>
        </cx:lvl>
      </cx:strDim>
      <cx:numDim type="val">
        <cx:f>'[CollAttendanceSurvey Fall 2023.xlsx]My sheet'!$B$307:$B$316</cx:f>
        <cx:lvl ptCount="10" formatCode="0%">
          <cx:pt idx="0">0.35897435897435898</cx:pt>
          <cx:pt idx="1">0.32051282051282054</cx:pt>
          <cx:pt idx="2">0.30769230769230771</cx:pt>
          <cx:pt idx="3">0.21794871794871795</cx:pt>
          <cx:pt idx="4">0.21794871794871795</cx:pt>
          <cx:pt idx="5">0.19230769230769232</cx:pt>
          <cx:pt idx="6">0.12820512820512819</cx:pt>
          <cx:pt idx="7">0.12820512820512819</cx:pt>
          <cx:pt idx="8">0.10256410256410256</cx:pt>
          <cx:pt idx="9">0.10256410256410256</cx:pt>
        </cx:lvl>
      </cx:numDim>
    </cx:data>
  </cx:chartData>
  <cx:chart>
    <cx:plotArea>
      <cx:plotAreaRegion>
        <cx:series layoutId="funnel" uniqueId="{B0801F5B-1637-4DB4-A27A-515AF96C2234}">
          <cx:spPr>
            <a:solidFill>
              <a:srgbClr val="000099"/>
            </a:solidFill>
          </cx:spPr>
          <cx:dataLabels>
            <cx:txPr>
              <a:bodyPr vertOverflow="overflow" horzOverflow="overflow" wrap="square" lIns="0" tIns="0" rIns="0" bIns="0"/>
              <a:lstStyle/>
              <a:p>
                <a:pPr algn="ctr" rtl="0">
                  <a:defRPr sz="1600" b="0" i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 sz="1600">
                  <a:solidFill>
                    <a:schemeClr val="bg1"/>
                  </a:solidFill>
                </a:endParaRPr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vertOverflow="overflow" horzOverflow="overflow" wrap="square" lIns="0" tIns="0" rIns="0" bIns="0"/>
          <a:lstStyle/>
          <a:p>
            <a:pPr algn="ctr" rtl="0">
              <a:defRPr sz="1600" b="0" i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 sz="1600">
              <a:solidFill>
                <a:sysClr val="windowText" lastClr="000000"/>
              </a:solidFill>
            </a:endParaRPr>
          </a:p>
        </cx:txPr>
      </cx:axis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'[CollAttendanceSurvey Fall 2023.xlsx]My sheet'!$A$474:$A$483</cx:f>
        <cx:lvl ptCount="10">
          <cx:pt idx="0">Could not keep up</cx:pt>
          <cx:pt idx="1">Could not afford to pay course materials</cx:pt>
          <cx:pt idx="2">Prioritize Work</cx:pt>
          <cx:pt idx="3">Care for dependents</cx:pt>
          <cx:pt idx="4">Transportation</cx:pt>
          <cx:pt idx="5">Homelessness</cx:pt>
          <cx:pt idx="6">Did not feel like I was learning </cx:pt>
          <cx:pt idx="7">Did not feel supported</cx:pt>
          <cx:pt idx="8">Mental Health</cx:pt>
          <cx:pt idx="9">Online learning problems</cx:pt>
        </cx:lvl>
      </cx:strDim>
      <cx:numDim type="val">
        <cx:f>'[CollAttendanceSurvey Fall 2023.xlsx]My sheet'!$B$474:$B$483</cx:f>
        <cx:lvl ptCount="10" formatCode="0%">
          <cx:pt idx="0">0.40999999999999998</cx:pt>
          <cx:pt idx="1">0.34999999999999998</cx:pt>
          <cx:pt idx="2">0.34999999999999998</cx:pt>
          <cx:pt idx="3">0.23999999999999999</cx:pt>
          <cx:pt idx="4">0.17999999999999999</cx:pt>
          <cx:pt idx="5">0.17999999999999999</cx:pt>
          <cx:pt idx="6">0.17999999999999999</cx:pt>
          <cx:pt idx="7">0.17999999999999999</cx:pt>
          <cx:pt idx="8">0.12</cx:pt>
          <cx:pt idx="9">0.12</cx:pt>
        </cx:lvl>
      </cx:numDim>
    </cx:data>
  </cx:chartData>
  <cx:chart>
    <cx:plotArea>
      <cx:plotAreaRegion>
        <cx:series layoutId="funnel" uniqueId="{F845208A-FDF3-4977-B99C-62FFAD8A0275}">
          <cx:spPr>
            <a:solidFill>
              <a:srgbClr val="FF33CC"/>
            </a:solidFill>
          </cx:spPr>
          <cx:dataLabels>
            <cx:txPr>
              <a:bodyPr vertOverflow="overflow" horzOverflow="overflow" wrap="square" lIns="0" tIns="0" rIns="0" bIns="0"/>
              <a:lstStyle/>
              <a:p>
                <a:pPr algn="ctr" rtl="0">
                  <a:defRPr sz="1400" b="1" i="0">
                    <a:solidFill>
                      <a:srgbClr val="595959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 sz="1400" b="1"/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</cx:plotArea>
  </cx:chart>
</cx:chartSpace>
</file>

<file path=ppt/charts/chartEx4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'[CollAttendanceSurvey Fall 2023.xlsx]My sheet'!$A$444:$A$451</cx:f>
        <cx:lvl ptCount="8">
          <cx:pt idx="0">Mental Health</cx:pt>
          <cx:pt idx="1">Prioritize Work</cx:pt>
          <cx:pt idx="2">Could not keep up</cx:pt>
          <cx:pt idx="3">Care for dependents</cx:pt>
          <cx:pt idx="4">Did not feel like I was learning </cx:pt>
          <cx:pt idx="5">Online learning problems</cx:pt>
          <cx:pt idx="6">Transporation</cx:pt>
          <cx:pt idx="7">Could not afford to pay course materials</cx:pt>
        </cx:lvl>
      </cx:strDim>
      <cx:numDim type="val">
        <cx:f>'[CollAttendanceSurvey Fall 2023.xlsx]My sheet'!$B$444:$B$451</cx:f>
        <cx:lvl ptCount="8" formatCode="0%">
          <cx:pt idx="0">0.38</cx:pt>
          <cx:pt idx="1">0.34999999999999998</cx:pt>
          <cx:pt idx="2">0.32000000000000001</cx:pt>
          <cx:pt idx="3">0.23999999999999999</cx:pt>
          <cx:pt idx="4">0.23999999999999999</cx:pt>
          <cx:pt idx="5">0.17999999999999999</cx:pt>
          <cx:pt idx="6">0.14999999999999999</cx:pt>
          <cx:pt idx="7">0.12</cx:pt>
        </cx:lvl>
      </cx:numDim>
    </cx:data>
  </cx:chartData>
  <cx:chart>
    <cx:plotArea>
      <cx:plotAreaRegion>
        <cx:series layoutId="funnel" uniqueId="{356D0BB4-1BE6-47BF-9B8A-305EA31108E0}">
          <cx:spPr>
            <a:solidFill>
              <a:srgbClr val="990000"/>
            </a:solidFill>
          </cx:spPr>
          <cx:dataLabels>
            <cx:txPr>
              <a:bodyPr vertOverflow="overflow" horzOverflow="overflow" wrap="square" lIns="0" tIns="0" rIns="0" bIns="0"/>
              <a:lstStyle/>
              <a:p>
                <a:pPr algn="ctr" rtl="0">
                  <a:defRPr sz="1400" b="1" i="0">
                    <a:solidFill>
                      <a:srgbClr val="595959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 sz="1400" b="1"/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fld id="{3FEC021F-3E9A-4678-9A76-5AA122A6ACD0}" type="datetimeFigureOut">
              <a:rPr lang="en-US"/>
              <a:pPr/>
              <a:t>2/16/2024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795B7F84-B5D0-4F7B-81C6-0DB3091D93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12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F615D51B-7DFE-4B79-B598-64BB90F5AF8E}" type="datetimeFigureOut">
              <a:rPr lang="en-US" smtClean="0"/>
              <a:t>2/16/2024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660459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043E0D6B-4ED2-4829-AF4A-2FDC3FE82D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29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E0D6B-4ED2-4829-AF4A-2FDC3FE82DB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032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 reasons to withdraw correspond to reasons a student might not enroll to begin with.  2023 N=78 students who withdrew.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3E0D6B-4ED2-4829-AF4A-2FDC3FE82DB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73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704F6-5A27-51DA-FA31-0DEE10148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7935A9-A68C-E1F4-4826-D0593E46C2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2B4830-D21C-F3E2-5A02-71A9A26D03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 reasons to withdraw correspond to reasons a student might not enroll to begin with.  2023 N=78 students who withdrew.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206A5-FCD7-8C1A-6217-8E0DE7CC7D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3E0D6B-4ED2-4829-AF4A-2FDC3FE82DB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568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46E5B-6B22-0782-B472-A85B45164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59BAAF-2382-BFB2-657C-8BF8E21AD0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FD86B4-D21D-34E5-EC22-EA51A3CDD2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 reasons to withdraw correspond to reasons a student might not enroll to begin with.  2023 N=78 students who withdrew.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C891D-604E-95C0-5D19-C15AF07438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3E0D6B-4ED2-4829-AF4A-2FDC3FE82DB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086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AD396-521F-54C2-03F8-AB9A78086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B41128-C159-E9FF-A0BC-7BA6A0BC97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32F1B0-3648-A0D7-9C0A-DCA68CF435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DC28D2-6445-7FF2-5489-6381B2EA76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3E0D6B-4ED2-4829-AF4A-2FDC3FE82DB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805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2B8EB-D568-4885-A1B4-AEE52CDB7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4D6EAF-4E5B-4CC0-8E16-BC3981551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EC6FE-E634-4ABA-9CC8-24C7AE4F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4F0B7-EFB8-46C7-A100-B125E767E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0E829-B8E6-4D6A-A10D-71C61F935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34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0BA50-7EDC-4082-9ECE-ACDB6FCC3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639BD4-F7C3-4A88-89EE-A99B9656C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41CA9-67F9-48FF-9CF9-3EAEB6FDE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AF51A-EEC2-41CC-A63D-71CCF93DF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05751-004A-40F8-8B4E-699EDB993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6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A79BCD-DAA0-4ABF-B275-3ABE23FC9A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B71B30-4669-4392-AD1D-12C98428C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3A758-4C06-436F-9404-42E5CE83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4FB3C-B6B8-41C7-86BD-277EBEFE7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9DBF1-1126-4932-8751-84CC8C00C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79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689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170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274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15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60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275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49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7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ADE12-D8E2-4B78-9A3A-C77D8A000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06972-49A3-4795-A579-DB58F32AA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0B3C1-5061-429C-BD49-FB1C3756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9BD6C-9945-4941-AC3E-476D20C73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61953-BB66-4EA5-9895-991D6D49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384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5829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107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03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032ED-4F42-4822-8575-0D3D7E8B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E515A-C419-46C2-A2F1-CF2227674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500D9-2E71-4243-8A07-D0FA23E8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A2411-34E8-4C69-AB26-0C7165AE0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5D80A-3E86-48CA-89F7-536A6E7BF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7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CC709-26D5-4B55-A1C5-A268F0F70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594D1-E65F-4D58-9F5A-E243393490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FEB06-9729-4C3B-BD41-4B4E66B77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7A763-537F-42AC-94EF-DD0212864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1AEF0A-37F9-4A52-B978-D72A6383A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95299E-A189-4085-AEBE-A898B3096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86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32545-009D-462C-91C5-CF3368B43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400B6-0C0B-45EB-ABDC-C740A9B56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C1092C-E0F8-480F-AAFE-94DAB03CA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391183-C5DF-4D66-9B5A-8BB2996277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0D2ACC-FDCC-49A3-8AB0-A16ECBF32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496C21-4D5B-4364-846A-0000AD39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76B7A2-78D0-43AB-98B6-29B6FF5A4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8DB501-C17B-4D76-853C-6A3259F9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9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60065-1524-4D59-B695-5E68266F1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6493E1-A266-42AC-8E35-EFDD5C947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C013DA-565C-4499-AC4D-6BD8788A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666ED-E363-4AB2-BC49-B0A875183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0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880B43-6651-4C75-8DF5-CF1E08F8F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F14457-F978-40DE-AE92-F4102C1AC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54DDE-9BAC-4173-A127-F3B904D7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8231C-3D42-4879-82D7-DA1EBB934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66CD5-0FDD-4349-B410-E5B4200EC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70C064-6DBC-443E-9717-439DE9B80B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D7B8E5-4775-4EDE-AC7A-593418CB4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F9471-94DE-45B3-A91C-A8D9B5A2C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6BE91-A9FA-4802-8D1E-C558180D3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1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AF203-7712-4848-9851-D7ADC7444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941FF6-96DA-4D34-A711-1D52BA691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B983D2-B455-4DBC-8CDE-E3B9419C3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66D74-4141-47F2-8E84-A1218A1F3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1E078-1CDB-4E2C-B2F6-FC04A0BC9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A1F93-20CD-45AE-A0E1-EB769184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1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333564-E0B9-4376-8F28-0F6A06FC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B05F5-6F42-4DD7-9E00-9303F327D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9E52-769A-4170-8F37-5184D5DB5C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FE727-4940-4FB9-9FA1-4D6F6F6CB72E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8A294-079F-42FA-BA74-B06C9E7B7D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D71ED-56B7-4E69-8A12-CB2893589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6BFFB-FFFA-4DF8-A55B-B922721FA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5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5C743DB-4945-43E5-A62F-2E6F6F0C6C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62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14/relationships/chartEx" Target="../charts/chartEx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14/relationships/chartEx" Target="../charts/chartEx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14/relationships/chartEx" Target="../charts/chartEx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57200"/>
            <a:ext cx="1642607" cy="1600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659740"/>
            <a:ext cx="10058400" cy="2517648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333399"/>
                </a:solidFill>
                <a:latin typeface="Century Gothic" panose="020B0502020202020204" pitchFamily="34" charset="0"/>
              </a:rPr>
              <a:t>Statewide RP Group College Attendance </a:t>
            </a:r>
            <a:br>
              <a:rPr lang="en-US" sz="6000" b="1" dirty="0">
                <a:solidFill>
                  <a:srgbClr val="333399"/>
                </a:solidFill>
                <a:latin typeface="Century Gothic" panose="020B0502020202020204" pitchFamily="34" charset="0"/>
              </a:rPr>
            </a:br>
            <a:r>
              <a:rPr lang="en-US" sz="6000" b="1" dirty="0">
                <a:solidFill>
                  <a:srgbClr val="333399"/>
                </a:solidFill>
                <a:latin typeface="Century Gothic" panose="020B0502020202020204" pitchFamily="34" charset="0"/>
              </a:rPr>
              <a:t>Decisions Survey</a:t>
            </a:r>
            <a:endParaRPr lang="en-US" sz="4000" dirty="0">
              <a:solidFill>
                <a:srgbClr val="3333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2024</a:t>
            </a:r>
          </a:p>
        </p:txBody>
      </p:sp>
    </p:spTree>
    <p:extLst>
      <p:ext uri="{BB962C8B-B14F-4D97-AF65-F5344CB8AC3E}">
        <p14:creationId xmlns:p14="http://schemas.microsoft.com/office/powerpoint/2010/main" val="1743138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FEE78BB-FC16-E6E6-E59F-EA0957824991}"/>
              </a:ext>
            </a:extLst>
          </p:cNvPr>
          <p:cNvSpPr/>
          <p:nvPr/>
        </p:nvSpPr>
        <p:spPr>
          <a:xfrm>
            <a:off x="2743200" y="4353986"/>
            <a:ext cx="8915400" cy="19120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1E71F0-A23F-808B-EAFF-EFABC4BD3F00}"/>
              </a:ext>
            </a:extLst>
          </p:cNvPr>
          <p:cNvSpPr/>
          <p:nvPr/>
        </p:nvSpPr>
        <p:spPr>
          <a:xfrm>
            <a:off x="2743200" y="1905000"/>
            <a:ext cx="8991772" cy="236797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BD0A55-3EF2-A50F-092C-0FA1A952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AB0EFE-B981-5443-C630-4243B1EE720C}"/>
              </a:ext>
            </a:extLst>
          </p:cNvPr>
          <p:cNvSpPr txBox="1"/>
          <p:nvPr/>
        </p:nvSpPr>
        <p:spPr>
          <a:xfrm>
            <a:off x="978992" y="457200"/>
            <a:ext cx="102340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333399"/>
                </a:solidFill>
              </a:rPr>
              <a:t>BLACK/AFRICAN-AMERICAN RESPONDENTS: </a:t>
            </a:r>
            <a:r>
              <a:rPr lang="en-US" sz="3500" b="1" dirty="0">
                <a:solidFill>
                  <a:srgbClr val="333399"/>
                </a:solidFill>
                <a:latin typeface="+mn-lt"/>
                <a:ea typeface="+mn-ea"/>
                <a:cs typeface="+mn-cs"/>
              </a:rPr>
              <a:t>Enrollment Plans</a:t>
            </a:r>
            <a:endParaRPr lang="en-US" sz="3500" b="1" dirty="0">
              <a:solidFill>
                <a:srgbClr val="333399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85B7E61-3719-BF4B-1343-1D193A24A9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5613133"/>
              </p:ext>
            </p:extLst>
          </p:nvPr>
        </p:nvGraphicFramePr>
        <p:xfrm>
          <a:off x="38100" y="1724531"/>
          <a:ext cx="8153400" cy="4420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1812B14-DFED-13DE-73F6-46E0F7F05C6F}"/>
              </a:ext>
            </a:extLst>
          </p:cNvPr>
          <p:cNvSpPr txBox="1"/>
          <p:nvPr/>
        </p:nvSpPr>
        <p:spPr>
          <a:xfrm>
            <a:off x="7181850" y="4493995"/>
            <a:ext cx="4277743" cy="784830"/>
          </a:xfrm>
          <a:prstGeom prst="rect">
            <a:avLst/>
          </a:prstGeom>
          <a:solidFill>
            <a:srgbClr val="FF00FF">
              <a:alpha val="30196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500" b="1" dirty="0"/>
              <a:t>Black/AA previously enrolled students </a:t>
            </a:r>
            <a:r>
              <a:rPr lang="en-US" sz="1500" dirty="0"/>
              <a:t>are considering </a:t>
            </a:r>
            <a:r>
              <a:rPr lang="en-US" sz="1500" b="1" dirty="0"/>
              <a:t>other CC besides ECC more than Black/AA prospective students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54A64D-C27C-A2C2-764D-E242C45E403A}"/>
              </a:ext>
            </a:extLst>
          </p:cNvPr>
          <p:cNvSpPr txBox="1"/>
          <p:nvPr/>
        </p:nvSpPr>
        <p:spPr>
          <a:xfrm>
            <a:off x="7924800" y="2026339"/>
            <a:ext cx="3591943" cy="784830"/>
          </a:xfrm>
          <a:prstGeom prst="rect">
            <a:avLst/>
          </a:prstGeom>
          <a:solidFill>
            <a:srgbClr val="FF00FF">
              <a:alpha val="2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500" b="1" dirty="0"/>
              <a:t>Enrollment plans of Black/AA previously enrolled students </a:t>
            </a:r>
            <a:r>
              <a:rPr lang="en-US" sz="1500" dirty="0"/>
              <a:t>improved compared to their enrollment last semester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115557-FB52-4AE7-848F-D914C207FE32}"/>
              </a:ext>
            </a:extLst>
          </p:cNvPr>
          <p:cNvSpPr txBox="1"/>
          <p:nvPr/>
        </p:nvSpPr>
        <p:spPr>
          <a:xfrm>
            <a:off x="7935343" y="3209201"/>
            <a:ext cx="3581400" cy="784830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txBody>
          <a:bodyPr wrap="square">
            <a:spAutoFit/>
          </a:bodyPr>
          <a:lstStyle/>
          <a:p>
            <a:r>
              <a:rPr lang="en-US" sz="1500" b="1" dirty="0"/>
              <a:t>Enrollment plans of Black/AA prospective students </a:t>
            </a:r>
            <a:r>
              <a:rPr lang="en-US" sz="1500" dirty="0"/>
              <a:t>show a preference for full-time enrollment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3F59A6-40AD-98AC-3DE2-1AE6C2E72238}"/>
              </a:ext>
            </a:extLst>
          </p:cNvPr>
          <p:cNvSpPr txBox="1"/>
          <p:nvPr/>
        </p:nvSpPr>
        <p:spPr>
          <a:xfrm>
            <a:off x="7181850" y="5359837"/>
            <a:ext cx="4277743" cy="784830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txBody>
          <a:bodyPr wrap="square">
            <a:spAutoFit/>
          </a:bodyPr>
          <a:lstStyle/>
          <a:p>
            <a:r>
              <a:rPr lang="en-US" sz="1500" b="1" dirty="0"/>
              <a:t>Black/AA prospective students </a:t>
            </a:r>
            <a:r>
              <a:rPr lang="en-US" sz="1500" dirty="0"/>
              <a:t>are considering a</a:t>
            </a:r>
            <a:r>
              <a:rPr lang="en-US" sz="1500" b="1" dirty="0"/>
              <a:t> 4-year institution more than Black/AA previously enrolled students 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850698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5482A87-B4A4-C6EF-D6F1-2E0631F6E682}"/>
              </a:ext>
            </a:extLst>
          </p:cNvPr>
          <p:cNvSpPr/>
          <p:nvPr/>
        </p:nvSpPr>
        <p:spPr>
          <a:xfrm>
            <a:off x="609600" y="4207357"/>
            <a:ext cx="11125200" cy="146538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F56C9DD-5B40-0DB8-514F-FD98F25758C7}"/>
              </a:ext>
            </a:extLst>
          </p:cNvPr>
          <p:cNvSpPr/>
          <p:nvPr/>
        </p:nvSpPr>
        <p:spPr>
          <a:xfrm>
            <a:off x="609600" y="1904999"/>
            <a:ext cx="11125200" cy="226900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AFF699-0379-5D32-FC8B-756CEF257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DC36DA-C30F-A51B-7E0D-55618217E3AF}"/>
              </a:ext>
            </a:extLst>
          </p:cNvPr>
          <p:cNvSpPr txBox="1"/>
          <p:nvPr/>
        </p:nvSpPr>
        <p:spPr>
          <a:xfrm>
            <a:off x="978992" y="457200"/>
            <a:ext cx="102340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333399"/>
                </a:solidFill>
              </a:rPr>
              <a:t>HISPANIC/LATINX RESPONDENTS: </a:t>
            </a:r>
          </a:p>
          <a:p>
            <a:pPr algn="ctr"/>
            <a:r>
              <a:rPr lang="en-US" sz="3500" b="1" dirty="0">
                <a:solidFill>
                  <a:srgbClr val="333399"/>
                </a:solidFill>
              </a:rPr>
              <a:t>Enrollment Plans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D9294D-17D5-3798-3115-AE07327434AE}"/>
              </a:ext>
            </a:extLst>
          </p:cNvPr>
          <p:cNvSpPr txBox="1"/>
          <p:nvPr/>
        </p:nvSpPr>
        <p:spPr>
          <a:xfrm>
            <a:off x="7333232" y="4472413"/>
            <a:ext cx="42777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LatinX</a:t>
            </a:r>
            <a:r>
              <a:rPr lang="en-US" b="1" dirty="0"/>
              <a:t> previously enrolled students </a:t>
            </a:r>
            <a:r>
              <a:rPr lang="en-US" dirty="0"/>
              <a:t>are considering </a:t>
            </a:r>
            <a:r>
              <a:rPr lang="en-US" b="1" dirty="0"/>
              <a:t>other enrollment options besides ECC more than </a:t>
            </a:r>
            <a:r>
              <a:rPr lang="en-US" b="1" dirty="0" err="1"/>
              <a:t>LatinX</a:t>
            </a:r>
            <a:r>
              <a:rPr lang="en-US" b="1" dirty="0"/>
              <a:t> prospective students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3189C4-1338-E7D0-0268-6E5FE13FC935}"/>
              </a:ext>
            </a:extLst>
          </p:cNvPr>
          <p:cNvSpPr txBox="1"/>
          <p:nvPr/>
        </p:nvSpPr>
        <p:spPr>
          <a:xfrm>
            <a:off x="8002392" y="1981200"/>
            <a:ext cx="3514351" cy="830997"/>
          </a:xfrm>
          <a:prstGeom prst="rect">
            <a:avLst/>
          </a:prstGeom>
          <a:solidFill>
            <a:srgbClr val="C00000">
              <a:alpha val="29804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600" b="1" dirty="0"/>
              <a:t>Enrollment plans of </a:t>
            </a:r>
            <a:r>
              <a:rPr lang="en-US" sz="1600" b="1" dirty="0" err="1"/>
              <a:t>LatinX</a:t>
            </a:r>
            <a:r>
              <a:rPr lang="en-US" sz="1600" b="1" dirty="0"/>
              <a:t> previously enrolled students </a:t>
            </a:r>
            <a:r>
              <a:rPr lang="en-US" sz="1600" dirty="0"/>
              <a:t>improved compared to their enrollment last semester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1BFB13-F7D4-3B96-6996-3A73EE817295}"/>
              </a:ext>
            </a:extLst>
          </p:cNvPr>
          <p:cNvSpPr txBox="1"/>
          <p:nvPr/>
        </p:nvSpPr>
        <p:spPr>
          <a:xfrm>
            <a:off x="8001000" y="2902803"/>
            <a:ext cx="3505200" cy="830997"/>
          </a:xfrm>
          <a:prstGeom prst="rect">
            <a:avLst/>
          </a:prstGeom>
          <a:solidFill>
            <a:srgbClr val="FFC000">
              <a:alpha val="20000"/>
            </a:srgbClr>
          </a:solidFill>
        </p:spPr>
        <p:txBody>
          <a:bodyPr wrap="square">
            <a:spAutoFit/>
          </a:bodyPr>
          <a:lstStyle/>
          <a:p>
            <a:r>
              <a:rPr lang="en-US" sz="1600" b="1" dirty="0"/>
              <a:t>Enrollment plans of </a:t>
            </a:r>
            <a:r>
              <a:rPr lang="en-US" sz="1600" b="1" dirty="0" err="1"/>
              <a:t>LatinX</a:t>
            </a:r>
            <a:r>
              <a:rPr lang="en-US" sz="1600" b="1" dirty="0"/>
              <a:t> prospective students </a:t>
            </a:r>
            <a:r>
              <a:rPr lang="en-US" sz="1600" dirty="0"/>
              <a:t>show a preference for full-time enrollment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3292544-BC67-9BA2-9D00-54EC306559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6963198"/>
              </p:ext>
            </p:extLst>
          </p:nvPr>
        </p:nvGraphicFramePr>
        <p:xfrm>
          <a:off x="914400" y="1857171"/>
          <a:ext cx="8964083" cy="4377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8467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B2FAE-6E0C-E408-F66A-086AD83E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333399"/>
                </a:solidFill>
              </a:rPr>
              <a:t>Reasons </a:t>
            </a:r>
            <a:r>
              <a:rPr lang="en-US" sz="6000" b="1" u="sng" dirty="0">
                <a:solidFill>
                  <a:srgbClr val="333399"/>
                </a:solidFill>
              </a:rPr>
              <a:t>Not</a:t>
            </a:r>
            <a:r>
              <a:rPr lang="en-US" sz="6000" b="1" dirty="0">
                <a:solidFill>
                  <a:srgbClr val="333399"/>
                </a:solidFill>
              </a:rPr>
              <a:t> to Enroll</a:t>
            </a:r>
            <a:endParaRPr lang="en-US" sz="6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09DCC-4357-C1E2-E474-E005F7B471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333399"/>
                </a:solidFill>
              </a:rPr>
              <a:t>Fall 2023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9AE68A-0164-1816-7128-A875EF08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167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1F8FB-A56C-0306-6813-0AB685F4E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0A5B40C-2A42-F271-5EB0-35E1290F9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3B26ED-4ECC-982E-0E32-9E3B9E89C499}"/>
              </a:ext>
            </a:extLst>
          </p:cNvPr>
          <p:cNvSpPr txBox="1"/>
          <p:nvPr/>
        </p:nvSpPr>
        <p:spPr>
          <a:xfrm>
            <a:off x="931367" y="363030"/>
            <a:ext cx="103292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333399"/>
                </a:solidFill>
              </a:rPr>
              <a:t>OVERALL RESPONDENTS:  Top Reasons </a:t>
            </a:r>
            <a:r>
              <a:rPr lang="en-US" sz="2500" b="1" u="sng" dirty="0">
                <a:solidFill>
                  <a:srgbClr val="333399"/>
                </a:solidFill>
              </a:rPr>
              <a:t>NOT</a:t>
            </a:r>
            <a:r>
              <a:rPr lang="en-US" sz="2500" b="1" dirty="0">
                <a:solidFill>
                  <a:srgbClr val="333399"/>
                </a:solidFill>
              </a:rPr>
              <a:t> to Enroll</a:t>
            </a:r>
          </a:p>
        </p:txBody>
      </p:sp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E7C616B0-B75C-BC2B-F307-1A5AE1B533F5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208488689"/>
                  </p:ext>
                </p:extLst>
              </p:nvPr>
            </p:nvGraphicFramePr>
            <p:xfrm>
              <a:off x="838200" y="1131100"/>
              <a:ext cx="10207626" cy="498051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E7C616B0-B75C-BC2B-F307-1A5AE1B533F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1131100"/>
                <a:ext cx="10207626" cy="498051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62192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B2F0BF5-B3CC-1239-4A35-CB5C1C3C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9E111A-D383-3FFC-F2BD-EC39F29A9E89}"/>
              </a:ext>
            </a:extLst>
          </p:cNvPr>
          <p:cNvSpPr txBox="1"/>
          <p:nvPr/>
        </p:nvSpPr>
        <p:spPr>
          <a:xfrm>
            <a:off x="931367" y="52140"/>
            <a:ext cx="103292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333399"/>
                </a:solidFill>
              </a:rPr>
              <a:t>BLACK/AFRICAN-AMERICAN RESPONDENTS:  Top Reasons </a:t>
            </a:r>
            <a:r>
              <a:rPr lang="en-US" sz="2500" b="1" u="sng" dirty="0">
                <a:solidFill>
                  <a:srgbClr val="333399"/>
                </a:solidFill>
              </a:rPr>
              <a:t>NOT</a:t>
            </a:r>
            <a:r>
              <a:rPr lang="en-US" sz="2500" b="1" dirty="0">
                <a:solidFill>
                  <a:srgbClr val="333399"/>
                </a:solidFill>
              </a:rPr>
              <a:t> to Enroll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8971A3-A903-1B21-F9D7-1006DB85C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429000"/>
            <a:ext cx="6982083" cy="289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26A338B-21F7-3804-83CD-E609BB8B2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529194"/>
            <a:ext cx="6208022" cy="275272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2077F28-0571-E669-10FD-F6566C312D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6400" y="2590800"/>
            <a:ext cx="2695575" cy="1343025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5E1960A-C537-802E-6D34-64B1AC8C3345}"/>
              </a:ext>
            </a:extLst>
          </p:cNvPr>
          <p:cNvSpPr/>
          <p:nvPr/>
        </p:nvSpPr>
        <p:spPr>
          <a:xfrm>
            <a:off x="3200400" y="2819400"/>
            <a:ext cx="1371600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2214188587">
                  <a:custGeom>
                    <a:avLst/>
                    <a:gdLst>
                      <a:gd name="connsiteX0" fmla="*/ 0 w 1371600"/>
                      <a:gd name="connsiteY0" fmla="*/ 50801 h 304800"/>
                      <a:gd name="connsiteX1" fmla="*/ 50801 w 1371600"/>
                      <a:gd name="connsiteY1" fmla="*/ 0 h 304800"/>
                      <a:gd name="connsiteX2" fmla="*/ 448734 w 1371600"/>
                      <a:gd name="connsiteY2" fmla="*/ 0 h 304800"/>
                      <a:gd name="connsiteX3" fmla="*/ 859366 w 1371600"/>
                      <a:gd name="connsiteY3" fmla="*/ 0 h 304800"/>
                      <a:gd name="connsiteX4" fmla="*/ 1320799 w 1371600"/>
                      <a:gd name="connsiteY4" fmla="*/ 0 h 304800"/>
                      <a:gd name="connsiteX5" fmla="*/ 1371600 w 1371600"/>
                      <a:gd name="connsiteY5" fmla="*/ 50801 h 304800"/>
                      <a:gd name="connsiteX6" fmla="*/ 1371600 w 1371600"/>
                      <a:gd name="connsiteY6" fmla="*/ 253999 h 304800"/>
                      <a:gd name="connsiteX7" fmla="*/ 1320799 w 1371600"/>
                      <a:gd name="connsiteY7" fmla="*/ 304800 h 304800"/>
                      <a:gd name="connsiteX8" fmla="*/ 884766 w 1371600"/>
                      <a:gd name="connsiteY8" fmla="*/ 304800 h 304800"/>
                      <a:gd name="connsiteX9" fmla="*/ 474134 w 1371600"/>
                      <a:gd name="connsiteY9" fmla="*/ 304800 h 304800"/>
                      <a:gd name="connsiteX10" fmla="*/ 50801 w 1371600"/>
                      <a:gd name="connsiteY10" fmla="*/ 304800 h 304800"/>
                      <a:gd name="connsiteX11" fmla="*/ 0 w 1371600"/>
                      <a:gd name="connsiteY11" fmla="*/ 253999 h 304800"/>
                      <a:gd name="connsiteX12" fmla="*/ 0 w 1371600"/>
                      <a:gd name="connsiteY12" fmla="*/ 50801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371600" h="304800" extrusionOk="0">
                        <a:moveTo>
                          <a:pt x="0" y="50801"/>
                        </a:moveTo>
                        <a:cubicBezTo>
                          <a:pt x="4250" y="23249"/>
                          <a:pt x="19179" y="-4797"/>
                          <a:pt x="50801" y="0"/>
                        </a:cubicBezTo>
                        <a:cubicBezTo>
                          <a:pt x="141515" y="-46491"/>
                          <a:pt x="335217" y="31894"/>
                          <a:pt x="448734" y="0"/>
                        </a:cubicBezTo>
                        <a:cubicBezTo>
                          <a:pt x="562251" y="-31894"/>
                          <a:pt x="730964" y="17728"/>
                          <a:pt x="859366" y="0"/>
                        </a:cubicBezTo>
                        <a:cubicBezTo>
                          <a:pt x="987768" y="-17728"/>
                          <a:pt x="1120989" y="23195"/>
                          <a:pt x="1320799" y="0"/>
                        </a:cubicBezTo>
                        <a:cubicBezTo>
                          <a:pt x="1350980" y="6461"/>
                          <a:pt x="1371800" y="28662"/>
                          <a:pt x="1371600" y="50801"/>
                        </a:cubicBezTo>
                        <a:cubicBezTo>
                          <a:pt x="1386732" y="144961"/>
                          <a:pt x="1369444" y="203080"/>
                          <a:pt x="1371600" y="253999"/>
                        </a:cubicBezTo>
                        <a:cubicBezTo>
                          <a:pt x="1373704" y="284029"/>
                          <a:pt x="1344587" y="300449"/>
                          <a:pt x="1320799" y="304800"/>
                        </a:cubicBezTo>
                        <a:cubicBezTo>
                          <a:pt x="1142826" y="352929"/>
                          <a:pt x="1076388" y="252738"/>
                          <a:pt x="884766" y="304800"/>
                        </a:cubicBezTo>
                        <a:cubicBezTo>
                          <a:pt x="693144" y="356862"/>
                          <a:pt x="639558" y="268647"/>
                          <a:pt x="474134" y="304800"/>
                        </a:cubicBezTo>
                        <a:cubicBezTo>
                          <a:pt x="308710" y="340953"/>
                          <a:pt x="161122" y="264123"/>
                          <a:pt x="50801" y="304800"/>
                        </a:cubicBezTo>
                        <a:cubicBezTo>
                          <a:pt x="23992" y="310894"/>
                          <a:pt x="2878" y="285440"/>
                          <a:pt x="0" y="253999"/>
                        </a:cubicBezTo>
                        <a:cubicBezTo>
                          <a:pt x="-12414" y="187633"/>
                          <a:pt x="7946" y="118764"/>
                          <a:pt x="0" y="5080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68CC60A-4F65-B4E7-A9D8-99E06464E2D1}"/>
              </a:ext>
            </a:extLst>
          </p:cNvPr>
          <p:cNvSpPr/>
          <p:nvPr/>
        </p:nvSpPr>
        <p:spPr>
          <a:xfrm>
            <a:off x="2743200" y="3629023"/>
            <a:ext cx="1600200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600200"/>
                      <a:gd name="connsiteY0" fmla="*/ 50801 h 304800"/>
                      <a:gd name="connsiteX1" fmla="*/ 50801 w 1600200"/>
                      <a:gd name="connsiteY1" fmla="*/ 0 h 304800"/>
                      <a:gd name="connsiteX2" fmla="*/ 580306 w 1600200"/>
                      <a:gd name="connsiteY2" fmla="*/ 0 h 304800"/>
                      <a:gd name="connsiteX3" fmla="*/ 1064852 w 1600200"/>
                      <a:gd name="connsiteY3" fmla="*/ 0 h 304800"/>
                      <a:gd name="connsiteX4" fmla="*/ 1549399 w 1600200"/>
                      <a:gd name="connsiteY4" fmla="*/ 0 h 304800"/>
                      <a:gd name="connsiteX5" fmla="*/ 1600200 w 1600200"/>
                      <a:gd name="connsiteY5" fmla="*/ 50801 h 304800"/>
                      <a:gd name="connsiteX6" fmla="*/ 1600200 w 1600200"/>
                      <a:gd name="connsiteY6" fmla="*/ 253999 h 304800"/>
                      <a:gd name="connsiteX7" fmla="*/ 1549399 w 1600200"/>
                      <a:gd name="connsiteY7" fmla="*/ 304800 h 304800"/>
                      <a:gd name="connsiteX8" fmla="*/ 1079838 w 1600200"/>
                      <a:gd name="connsiteY8" fmla="*/ 304800 h 304800"/>
                      <a:gd name="connsiteX9" fmla="*/ 580306 w 1600200"/>
                      <a:gd name="connsiteY9" fmla="*/ 304800 h 304800"/>
                      <a:gd name="connsiteX10" fmla="*/ 50801 w 1600200"/>
                      <a:gd name="connsiteY10" fmla="*/ 304800 h 304800"/>
                      <a:gd name="connsiteX11" fmla="*/ 0 w 1600200"/>
                      <a:gd name="connsiteY11" fmla="*/ 253999 h 304800"/>
                      <a:gd name="connsiteX12" fmla="*/ 0 w 1600200"/>
                      <a:gd name="connsiteY12" fmla="*/ 50801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600200" h="304800" extrusionOk="0">
                        <a:moveTo>
                          <a:pt x="0" y="50801"/>
                        </a:moveTo>
                        <a:cubicBezTo>
                          <a:pt x="-5518" y="19340"/>
                          <a:pt x="19727" y="1132"/>
                          <a:pt x="50801" y="0"/>
                        </a:cubicBezTo>
                        <a:cubicBezTo>
                          <a:pt x="272197" y="-57723"/>
                          <a:pt x="332968" y="31822"/>
                          <a:pt x="580306" y="0"/>
                        </a:cubicBezTo>
                        <a:cubicBezTo>
                          <a:pt x="827645" y="-31822"/>
                          <a:pt x="933461" y="54953"/>
                          <a:pt x="1064852" y="0"/>
                        </a:cubicBezTo>
                        <a:cubicBezTo>
                          <a:pt x="1196243" y="-54953"/>
                          <a:pt x="1385286" y="11213"/>
                          <a:pt x="1549399" y="0"/>
                        </a:cubicBezTo>
                        <a:cubicBezTo>
                          <a:pt x="1575953" y="-4842"/>
                          <a:pt x="1601531" y="17818"/>
                          <a:pt x="1600200" y="50801"/>
                        </a:cubicBezTo>
                        <a:cubicBezTo>
                          <a:pt x="1618165" y="140282"/>
                          <a:pt x="1577440" y="154942"/>
                          <a:pt x="1600200" y="253999"/>
                        </a:cubicBezTo>
                        <a:cubicBezTo>
                          <a:pt x="1599994" y="280094"/>
                          <a:pt x="1576485" y="306149"/>
                          <a:pt x="1549399" y="304800"/>
                        </a:cubicBezTo>
                        <a:cubicBezTo>
                          <a:pt x="1320188" y="359725"/>
                          <a:pt x="1296623" y="278449"/>
                          <a:pt x="1079838" y="304800"/>
                        </a:cubicBezTo>
                        <a:cubicBezTo>
                          <a:pt x="863053" y="331151"/>
                          <a:pt x="724294" y="254680"/>
                          <a:pt x="580306" y="304800"/>
                        </a:cubicBezTo>
                        <a:cubicBezTo>
                          <a:pt x="436318" y="354920"/>
                          <a:pt x="243270" y="294680"/>
                          <a:pt x="50801" y="304800"/>
                        </a:cubicBezTo>
                        <a:cubicBezTo>
                          <a:pt x="28691" y="298924"/>
                          <a:pt x="697" y="281606"/>
                          <a:pt x="0" y="253999"/>
                        </a:cubicBezTo>
                        <a:cubicBezTo>
                          <a:pt x="-20853" y="181110"/>
                          <a:pt x="11459" y="137881"/>
                          <a:pt x="0" y="5080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D983B29-538F-C79B-9BCD-AF69989EBE89}"/>
              </a:ext>
            </a:extLst>
          </p:cNvPr>
          <p:cNvSpPr/>
          <p:nvPr/>
        </p:nvSpPr>
        <p:spPr>
          <a:xfrm>
            <a:off x="2590800" y="2133600"/>
            <a:ext cx="1981200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CC48866-FF1A-946D-67AB-D6BFE53A7445}"/>
              </a:ext>
            </a:extLst>
          </p:cNvPr>
          <p:cNvSpPr/>
          <p:nvPr/>
        </p:nvSpPr>
        <p:spPr>
          <a:xfrm>
            <a:off x="1971675" y="4495800"/>
            <a:ext cx="2371725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7D9FEA1-E3EE-180B-95C0-044B6563A12B}"/>
              </a:ext>
            </a:extLst>
          </p:cNvPr>
          <p:cNvSpPr/>
          <p:nvPr/>
        </p:nvSpPr>
        <p:spPr>
          <a:xfrm>
            <a:off x="2962284" y="791130"/>
            <a:ext cx="1609715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B870003-61A3-D3CE-B998-3C85EE6F4334}"/>
              </a:ext>
            </a:extLst>
          </p:cNvPr>
          <p:cNvSpPr/>
          <p:nvPr/>
        </p:nvSpPr>
        <p:spPr>
          <a:xfrm>
            <a:off x="2471736" y="4057648"/>
            <a:ext cx="1871663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2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FFDB5-6DA9-7494-AAD7-6935A947A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CE100CF-1579-751B-9316-F27E2EA8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B4A70B-B920-1283-7C46-4E79FBCE13AA}"/>
              </a:ext>
            </a:extLst>
          </p:cNvPr>
          <p:cNvSpPr txBox="1"/>
          <p:nvPr/>
        </p:nvSpPr>
        <p:spPr>
          <a:xfrm>
            <a:off x="931367" y="52140"/>
            <a:ext cx="103292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333399"/>
                </a:solidFill>
              </a:rPr>
              <a:t>HISPANIC/LATINX RESPONDENTS:  Top Reasons </a:t>
            </a:r>
            <a:r>
              <a:rPr lang="en-US" sz="2500" b="1" u="sng" dirty="0">
                <a:solidFill>
                  <a:srgbClr val="333399"/>
                </a:solidFill>
              </a:rPr>
              <a:t>NOT</a:t>
            </a:r>
            <a:r>
              <a:rPr lang="en-US" sz="2500" b="1" dirty="0">
                <a:solidFill>
                  <a:srgbClr val="333399"/>
                </a:solidFill>
              </a:rPr>
              <a:t> to Enroll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511951-3C1C-EC3D-7D73-B1AB81CE8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701" y="594499"/>
            <a:ext cx="5971099" cy="31467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986BB7-D152-1690-A403-C6AC5FF4B2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860" y="3835135"/>
            <a:ext cx="4832151" cy="2494992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0EE463B-9844-B82F-69C5-67B65A9CF46B}"/>
              </a:ext>
            </a:extLst>
          </p:cNvPr>
          <p:cNvSpPr/>
          <p:nvPr/>
        </p:nvSpPr>
        <p:spPr>
          <a:xfrm>
            <a:off x="2428885" y="1433472"/>
            <a:ext cx="1533515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16C3C01-DE32-2A60-D973-5BDAAD820E9C}"/>
              </a:ext>
            </a:extLst>
          </p:cNvPr>
          <p:cNvSpPr/>
          <p:nvPr/>
        </p:nvSpPr>
        <p:spPr>
          <a:xfrm>
            <a:off x="2438400" y="4427828"/>
            <a:ext cx="1443042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E0C98D6-C05E-FABA-DDE2-A0F6502C1BA9}"/>
              </a:ext>
            </a:extLst>
          </p:cNvPr>
          <p:cNvSpPr/>
          <p:nvPr/>
        </p:nvSpPr>
        <p:spPr>
          <a:xfrm>
            <a:off x="3243258" y="685800"/>
            <a:ext cx="719142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2214188587">
                  <a:custGeom>
                    <a:avLst/>
                    <a:gdLst>
                      <a:gd name="connsiteX0" fmla="*/ 0 w 1371600"/>
                      <a:gd name="connsiteY0" fmla="*/ 50801 h 304800"/>
                      <a:gd name="connsiteX1" fmla="*/ 50801 w 1371600"/>
                      <a:gd name="connsiteY1" fmla="*/ 0 h 304800"/>
                      <a:gd name="connsiteX2" fmla="*/ 448734 w 1371600"/>
                      <a:gd name="connsiteY2" fmla="*/ 0 h 304800"/>
                      <a:gd name="connsiteX3" fmla="*/ 859366 w 1371600"/>
                      <a:gd name="connsiteY3" fmla="*/ 0 h 304800"/>
                      <a:gd name="connsiteX4" fmla="*/ 1320799 w 1371600"/>
                      <a:gd name="connsiteY4" fmla="*/ 0 h 304800"/>
                      <a:gd name="connsiteX5" fmla="*/ 1371600 w 1371600"/>
                      <a:gd name="connsiteY5" fmla="*/ 50801 h 304800"/>
                      <a:gd name="connsiteX6" fmla="*/ 1371600 w 1371600"/>
                      <a:gd name="connsiteY6" fmla="*/ 253999 h 304800"/>
                      <a:gd name="connsiteX7" fmla="*/ 1320799 w 1371600"/>
                      <a:gd name="connsiteY7" fmla="*/ 304800 h 304800"/>
                      <a:gd name="connsiteX8" fmla="*/ 884766 w 1371600"/>
                      <a:gd name="connsiteY8" fmla="*/ 304800 h 304800"/>
                      <a:gd name="connsiteX9" fmla="*/ 474134 w 1371600"/>
                      <a:gd name="connsiteY9" fmla="*/ 304800 h 304800"/>
                      <a:gd name="connsiteX10" fmla="*/ 50801 w 1371600"/>
                      <a:gd name="connsiteY10" fmla="*/ 304800 h 304800"/>
                      <a:gd name="connsiteX11" fmla="*/ 0 w 1371600"/>
                      <a:gd name="connsiteY11" fmla="*/ 253999 h 304800"/>
                      <a:gd name="connsiteX12" fmla="*/ 0 w 1371600"/>
                      <a:gd name="connsiteY12" fmla="*/ 50801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371600" h="304800" extrusionOk="0">
                        <a:moveTo>
                          <a:pt x="0" y="50801"/>
                        </a:moveTo>
                        <a:cubicBezTo>
                          <a:pt x="4250" y="23249"/>
                          <a:pt x="19179" y="-4797"/>
                          <a:pt x="50801" y="0"/>
                        </a:cubicBezTo>
                        <a:cubicBezTo>
                          <a:pt x="141515" y="-46491"/>
                          <a:pt x="335217" y="31894"/>
                          <a:pt x="448734" y="0"/>
                        </a:cubicBezTo>
                        <a:cubicBezTo>
                          <a:pt x="562251" y="-31894"/>
                          <a:pt x="730964" y="17728"/>
                          <a:pt x="859366" y="0"/>
                        </a:cubicBezTo>
                        <a:cubicBezTo>
                          <a:pt x="987768" y="-17728"/>
                          <a:pt x="1120989" y="23195"/>
                          <a:pt x="1320799" y="0"/>
                        </a:cubicBezTo>
                        <a:cubicBezTo>
                          <a:pt x="1350980" y="6461"/>
                          <a:pt x="1371800" y="28662"/>
                          <a:pt x="1371600" y="50801"/>
                        </a:cubicBezTo>
                        <a:cubicBezTo>
                          <a:pt x="1386732" y="144961"/>
                          <a:pt x="1369444" y="203080"/>
                          <a:pt x="1371600" y="253999"/>
                        </a:cubicBezTo>
                        <a:cubicBezTo>
                          <a:pt x="1373704" y="284029"/>
                          <a:pt x="1344587" y="300449"/>
                          <a:pt x="1320799" y="304800"/>
                        </a:cubicBezTo>
                        <a:cubicBezTo>
                          <a:pt x="1142826" y="352929"/>
                          <a:pt x="1076388" y="252738"/>
                          <a:pt x="884766" y="304800"/>
                        </a:cubicBezTo>
                        <a:cubicBezTo>
                          <a:pt x="693144" y="356862"/>
                          <a:pt x="639558" y="268647"/>
                          <a:pt x="474134" y="304800"/>
                        </a:cubicBezTo>
                        <a:cubicBezTo>
                          <a:pt x="308710" y="340953"/>
                          <a:pt x="161122" y="264123"/>
                          <a:pt x="50801" y="304800"/>
                        </a:cubicBezTo>
                        <a:cubicBezTo>
                          <a:pt x="23992" y="310894"/>
                          <a:pt x="2878" y="285440"/>
                          <a:pt x="0" y="253999"/>
                        </a:cubicBezTo>
                        <a:cubicBezTo>
                          <a:pt x="-12414" y="187633"/>
                          <a:pt x="7946" y="118764"/>
                          <a:pt x="0" y="5080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9399368-3173-C10A-3F13-8141770BFAF9}"/>
              </a:ext>
            </a:extLst>
          </p:cNvPr>
          <p:cNvSpPr/>
          <p:nvPr/>
        </p:nvSpPr>
        <p:spPr>
          <a:xfrm>
            <a:off x="3200400" y="5937756"/>
            <a:ext cx="719142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2214188587">
                  <a:custGeom>
                    <a:avLst/>
                    <a:gdLst>
                      <a:gd name="connsiteX0" fmla="*/ 0 w 1371600"/>
                      <a:gd name="connsiteY0" fmla="*/ 50801 h 304800"/>
                      <a:gd name="connsiteX1" fmla="*/ 50801 w 1371600"/>
                      <a:gd name="connsiteY1" fmla="*/ 0 h 304800"/>
                      <a:gd name="connsiteX2" fmla="*/ 448734 w 1371600"/>
                      <a:gd name="connsiteY2" fmla="*/ 0 h 304800"/>
                      <a:gd name="connsiteX3" fmla="*/ 859366 w 1371600"/>
                      <a:gd name="connsiteY3" fmla="*/ 0 h 304800"/>
                      <a:gd name="connsiteX4" fmla="*/ 1320799 w 1371600"/>
                      <a:gd name="connsiteY4" fmla="*/ 0 h 304800"/>
                      <a:gd name="connsiteX5" fmla="*/ 1371600 w 1371600"/>
                      <a:gd name="connsiteY5" fmla="*/ 50801 h 304800"/>
                      <a:gd name="connsiteX6" fmla="*/ 1371600 w 1371600"/>
                      <a:gd name="connsiteY6" fmla="*/ 253999 h 304800"/>
                      <a:gd name="connsiteX7" fmla="*/ 1320799 w 1371600"/>
                      <a:gd name="connsiteY7" fmla="*/ 304800 h 304800"/>
                      <a:gd name="connsiteX8" fmla="*/ 884766 w 1371600"/>
                      <a:gd name="connsiteY8" fmla="*/ 304800 h 304800"/>
                      <a:gd name="connsiteX9" fmla="*/ 474134 w 1371600"/>
                      <a:gd name="connsiteY9" fmla="*/ 304800 h 304800"/>
                      <a:gd name="connsiteX10" fmla="*/ 50801 w 1371600"/>
                      <a:gd name="connsiteY10" fmla="*/ 304800 h 304800"/>
                      <a:gd name="connsiteX11" fmla="*/ 0 w 1371600"/>
                      <a:gd name="connsiteY11" fmla="*/ 253999 h 304800"/>
                      <a:gd name="connsiteX12" fmla="*/ 0 w 1371600"/>
                      <a:gd name="connsiteY12" fmla="*/ 50801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371600" h="304800" extrusionOk="0">
                        <a:moveTo>
                          <a:pt x="0" y="50801"/>
                        </a:moveTo>
                        <a:cubicBezTo>
                          <a:pt x="4250" y="23249"/>
                          <a:pt x="19179" y="-4797"/>
                          <a:pt x="50801" y="0"/>
                        </a:cubicBezTo>
                        <a:cubicBezTo>
                          <a:pt x="141515" y="-46491"/>
                          <a:pt x="335217" y="31894"/>
                          <a:pt x="448734" y="0"/>
                        </a:cubicBezTo>
                        <a:cubicBezTo>
                          <a:pt x="562251" y="-31894"/>
                          <a:pt x="730964" y="17728"/>
                          <a:pt x="859366" y="0"/>
                        </a:cubicBezTo>
                        <a:cubicBezTo>
                          <a:pt x="987768" y="-17728"/>
                          <a:pt x="1120989" y="23195"/>
                          <a:pt x="1320799" y="0"/>
                        </a:cubicBezTo>
                        <a:cubicBezTo>
                          <a:pt x="1350980" y="6461"/>
                          <a:pt x="1371800" y="28662"/>
                          <a:pt x="1371600" y="50801"/>
                        </a:cubicBezTo>
                        <a:cubicBezTo>
                          <a:pt x="1386732" y="144961"/>
                          <a:pt x="1369444" y="203080"/>
                          <a:pt x="1371600" y="253999"/>
                        </a:cubicBezTo>
                        <a:cubicBezTo>
                          <a:pt x="1373704" y="284029"/>
                          <a:pt x="1344587" y="300449"/>
                          <a:pt x="1320799" y="304800"/>
                        </a:cubicBezTo>
                        <a:cubicBezTo>
                          <a:pt x="1142826" y="352929"/>
                          <a:pt x="1076388" y="252738"/>
                          <a:pt x="884766" y="304800"/>
                        </a:cubicBezTo>
                        <a:cubicBezTo>
                          <a:pt x="693144" y="356862"/>
                          <a:pt x="639558" y="268647"/>
                          <a:pt x="474134" y="304800"/>
                        </a:cubicBezTo>
                        <a:cubicBezTo>
                          <a:pt x="308710" y="340953"/>
                          <a:pt x="161122" y="264123"/>
                          <a:pt x="50801" y="304800"/>
                        </a:cubicBezTo>
                        <a:cubicBezTo>
                          <a:pt x="23992" y="310894"/>
                          <a:pt x="2878" y="285440"/>
                          <a:pt x="0" y="253999"/>
                        </a:cubicBezTo>
                        <a:cubicBezTo>
                          <a:pt x="-12414" y="187633"/>
                          <a:pt x="7946" y="118764"/>
                          <a:pt x="0" y="5080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D83F9C3-30CC-D2A7-59AC-3907595F6BA8}"/>
              </a:ext>
            </a:extLst>
          </p:cNvPr>
          <p:cNvSpPr/>
          <p:nvPr/>
        </p:nvSpPr>
        <p:spPr>
          <a:xfrm>
            <a:off x="2133600" y="3034203"/>
            <a:ext cx="1828800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9673821-36EA-7FA4-49D3-725C0AFB168E}"/>
              </a:ext>
            </a:extLst>
          </p:cNvPr>
          <p:cNvSpPr/>
          <p:nvPr/>
        </p:nvSpPr>
        <p:spPr>
          <a:xfrm>
            <a:off x="2209800" y="3951511"/>
            <a:ext cx="1676400" cy="3048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F6AA756-1BB5-8C0B-DD8E-67A57D2088B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7988"/>
          <a:stretch/>
        </p:blipFill>
        <p:spPr>
          <a:xfrm>
            <a:off x="8042273" y="3073467"/>
            <a:ext cx="3938584" cy="4286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6772DAC-F13E-B6AE-FC40-F8C2EDED8B0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5071" b="14814"/>
          <a:stretch/>
        </p:blipFill>
        <p:spPr>
          <a:xfrm>
            <a:off x="8042273" y="3463992"/>
            <a:ext cx="3282952" cy="352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947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93EDB-2C32-4207-A657-6BF4BCC3B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dirty="0">
                <a:solidFill>
                  <a:srgbClr val="333399"/>
                </a:solidFill>
              </a:rPr>
              <a:t>Reasons to Withdraw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A0E868-0919-4208-A7A1-9B982A262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D30382-4C12-30D5-6E87-3D262D8E9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/>
          <a:lstStyle/>
          <a:p>
            <a:r>
              <a:rPr lang="en-US" sz="2400" b="1" dirty="0">
                <a:solidFill>
                  <a:srgbClr val="333399"/>
                </a:solidFill>
              </a:rPr>
              <a:t>Fall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97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F5D685-EDD7-4E26-AE4E-6E98F695C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7A3AFC-19D1-42B0-8A36-63191579BB94}"/>
              </a:ext>
            </a:extLst>
          </p:cNvPr>
          <p:cNvSpPr txBox="1"/>
          <p:nvPr/>
        </p:nvSpPr>
        <p:spPr>
          <a:xfrm>
            <a:off x="414933" y="393012"/>
            <a:ext cx="11362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99"/>
                </a:solidFill>
              </a:rPr>
              <a:t>OVERALL RESPONDENTS: Reasons to Withdraw</a:t>
            </a:r>
          </a:p>
        </p:txBody>
      </p:sp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5" name="Chart 4">
                <a:extLst>
                  <a:ext uri="{FF2B5EF4-FFF2-40B4-BE49-F238E27FC236}">
                    <a16:creationId xmlns:a16="http://schemas.microsoft.com/office/drawing/2014/main" id="{0C935010-6787-FA1A-0C67-EB4614D5E1FD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506181749"/>
                  </p:ext>
                </p:extLst>
              </p:nvPr>
            </p:nvGraphicFramePr>
            <p:xfrm>
              <a:off x="1211791" y="1143000"/>
              <a:ext cx="9768416" cy="479001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5" name="Chart 4">
                <a:extLst>
                  <a:ext uri="{FF2B5EF4-FFF2-40B4-BE49-F238E27FC236}">
                    <a16:creationId xmlns:a16="http://schemas.microsoft.com/office/drawing/2014/main" id="{0C935010-6787-FA1A-0C67-EB4614D5E1F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11791" y="1143000"/>
                <a:ext cx="9768416" cy="479001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08723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301AF-125F-095E-1472-70F9037BE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5F01CF-16EA-EA59-A7A7-005BCD55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3265F4-66D6-3944-AAA2-7C387B0B2E24}"/>
              </a:ext>
            </a:extLst>
          </p:cNvPr>
          <p:cNvSpPr txBox="1"/>
          <p:nvPr/>
        </p:nvSpPr>
        <p:spPr>
          <a:xfrm>
            <a:off x="414933" y="393012"/>
            <a:ext cx="11362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99"/>
                </a:solidFill>
              </a:rPr>
              <a:t>BLACK/AFRICAN-AMERICAN RESPONDENTS: Reasons to Withdraw</a:t>
            </a:r>
          </a:p>
        </p:txBody>
      </p:sp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934A41A6-0299-F03F-F555-40187F48B5FA}"/>
                  </a:ext>
                </a:extLst>
              </p:cNvPr>
              <p:cNvGraphicFramePr/>
              <p:nvPr/>
            </p:nvGraphicFramePr>
            <p:xfrm>
              <a:off x="1336145" y="1076324"/>
              <a:ext cx="9519710" cy="470535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934A41A6-0299-F03F-F555-40187F48B5F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36145" y="1076324"/>
                <a:ext cx="9519710" cy="470535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0727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BC2A3-B9B2-D2E4-4381-EEDC9732A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A331599-6004-C5AE-6954-364F6C46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157E3D-05FF-7D89-3798-8EBBD08B43B4}"/>
              </a:ext>
            </a:extLst>
          </p:cNvPr>
          <p:cNvSpPr txBox="1"/>
          <p:nvPr/>
        </p:nvSpPr>
        <p:spPr>
          <a:xfrm>
            <a:off x="414933" y="393012"/>
            <a:ext cx="11362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99"/>
                </a:solidFill>
              </a:rPr>
              <a:t>HISPANIC/LATINX RESPONDENTS: Reasons to Withdraw</a:t>
            </a:r>
          </a:p>
        </p:txBody>
      </p:sp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320C0413-9CF6-E1A6-42A2-73E6322586E7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117898524"/>
                  </p:ext>
                </p:extLst>
              </p:nvPr>
            </p:nvGraphicFramePr>
            <p:xfrm>
              <a:off x="1608667" y="1102782"/>
              <a:ext cx="8974665" cy="465243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320C0413-9CF6-E1A6-42A2-73E6322586E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08667" y="1102782"/>
                <a:ext cx="8974665" cy="465243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525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38E37-1BAE-4528-8206-5821BFCF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36924"/>
            <a:ext cx="10058400" cy="123739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333399"/>
                </a:solidFill>
              </a:rPr>
              <a:t>Statewide RP Group College Attendance Decisions Survey Summary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A78A7-0567-4397-9567-7C534B5E6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B47B58-820A-4FF6-959C-DFC417893FA2}"/>
              </a:ext>
            </a:extLst>
          </p:cNvPr>
          <p:cNvSpPr/>
          <p:nvPr/>
        </p:nvSpPr>
        <p:spPr>
          <a:xfrm>
            <a:off x="1098369" y="1787736"/>
            <a:ext cx="100584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dirty="0">
                <a:solidFill>
                  <a:srgbClr val="333399"/>
                </a:solidFill>
                <a:latin typeface="Source Sans Pro" panose="020B0503030403020204" pitchFamily="34" charset="0"/>
              </a:rPr>
              <a:t>Why: </a:t>
            </a:r>
          </a:p>
          <a:p>
            <a:r>
              <a:rPr lang="en-US" sz="2200" dirty="0">
                <a:solidFill>
                  <a:srgbClr val="000000"/>
                </a:solidFill>
                <a:latin typeface="Source Sans Pro" panose="020B0503030403020204" pitchFamily="34" charset="0"/>
              </a:rPr>
              <a:t>To understand </a:t>
            </a:r>
            <a:r>
              <a:rPr lang="en-US" sz="2200" b="1" dirty="0">
                <a:solidFill>
                  <a:srgbClr val="000000"/>
                </a:solidFill>
                <a:latin typeface="Source Sans Pro" panose="020B0503030403020204" pitchFamily="34" charset="0"/>
              </a:rPr>
              <a:t>factors influencing decisions </a:t>
            </a:r>
            <a:r>
              <a:rPr lang="en-US" sz="2200" dirty="0">
                <a:solidFill>
                  <a:srgbClr val="000000"/>
                </a:solidFill>
                <a:latin typeface="Source Sans Pro" panose="020B0503030403020204" pitchFamily="34" charset="0"/>
              </a:rPr>
              <a:t>of prospective and previously enrolled CC students to attend a California community college in Fall of 2023 and </a:t>
            </a:r>
            <a:r>
              <a:rPr lang="en-US" sz="2200" b="1" dirty="0">
                <a:solidFill>
                  <a:srgbClr val="000000"/>
                </a:solidFill>
                <a:latin typeface="Source Sans Pro" panose="020B0503030403020204" pitchFamily="34" charset="0"/>
              </a:rPr>
              <a:t>what they needed to attend</a:t>
            </a:r>
            <a:r>
              <a:rPr lang="en-US" sz="2200" dirty="0">
                <a:solidFill>
                  <a:srgbClr val="000000"/>
                </a:solidFill>
                <a:latin typeface="Source Sans Pro" panose="020B0503030403020204" pitchFamily="34" charset="0"/>
              </a:rPr>
              <a:t> college during this time.  </a:t>
            </a:r>
          </a:p>
          <a:p>
            <a:endParaRPr lang="en-US" sz="2200" dirty="0">
              <a:solidFill>
                <a:srgbClr val="000000"/>
              </a:solidFill>
              <a:latin typeface="Source Sans Pro" panose="020B0503030403020204" pitchFamily="34" charset="0"/>
            </a:endParaRPr>
          </a:p>
          <a:p>
            <a:r>
              <a:rPr lang="en-US" sz="2500" b="1" dirty="0">
                <a:solidFill>
                  <a:srgbClr val="333399"/>
                </a:solidFill>
                <a:latin typeface="Source Sans Pro" panose="020B0503030403020204" pitchFamily="34" charset="0"/>
              </a:rPr>
              <a:t>When:</a:t>
            </a:r>
          </a:p>
          <a:p>
            <a:r>
              <a:rPr lang="en-US" sz="2200" dirty="0">
                <a:solidFill>
                  <a:srgbClr val="000000"/>
                </a:solidFill>
                <a:latin typeface="Source Sans Pro" panose="020B0503030403020204" pitchFamily="34" charset="0"/>
              </a:rPr>
              <a:t>Administered in Fall 2023. </a:t>
            </a:r>
          </a:p>
          <a:p>
            <a:r>
              <a:rPr lang="en-US" sz="2200" dirty="0">
                <a:solidFill>
                  <a:srgbClr val="000000"/>
                </a:solidFill>
                <a:latin typeface="Source Sans Pro" panose="020B0503030403020204" pitchFamily="34" charset="0"/>
              </a:rPr>
              <a:t>This is a follow-up to the 2022 administration of the College Attendance Survey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843FA9-A843-47DE-8222-10792FC63619}"/>
              </a:ext>
            </a:extLst>
          </p:cNvPr>
          <p:cNvSpPr txBox="1"/>
          <p:nvPr/>
        </p:nvSpPr>
        <p:spPr>
          <a:xfrm>
            <a:off x="1088571" y="4831261"/>
            <a:ext cx="28357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333399"/>
                </a:solidFill>
              </a:rPr>
              <a:t>Response Rate: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58B6E99-2F0D-E28E-B3A9-53EFC85A28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53577"/>
              </p:ext>
            </p:extLst>
          </p:nvPr>
        </p:nvGraphicFramePr>
        <p:xfrm>
          <a:off x="4343400" y="5029200"/>
          <a:ext cx="6172200" cy="128016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879754746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331748449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106277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3803133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Students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Contacted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Responded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Response Rate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7519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Previously Enrolled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21,777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286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1.3%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831969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Prospective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1,360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388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28.5%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54748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Total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23,137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674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2.9%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94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833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56316-F5BB-BB3A-2E55-10EEEF577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CA15CE6-AB14-15F2-48E1-D61874C6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A108B8-DBF6-1D08-0562-C4C2323C990A}"/>
              </a:ext>
            </a:extLst>
          </p:cNvPr>
          <p:cNvSpPr txBox="1"/>
          <p:nvPr/>
        </p:nvSpPr>
        <p:spPr>
          <a:xfrm>
            <a:off x="359864" y="71211"/>
            <a:ext cx="11362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333399"/>
                </a:solidFill>
              </a:rPr>
              <a:t>QUESTIONS TO ADDRESS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0A9B6A-A4A3-6164-2441-9BCA848EB48B}"/>
              </a:ext>
            </a:extLst>
          </p:cNvPr>
          <p:cNvSpPr txBox="1"/>
          <p:nvPr/>
        </p:nvSpPr>
        <p:spPr>
          <a:xfrm>
            <a:off x="345576" y="633161"/>
            <a:ext cx="1150084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002060"/>
                </a:solidFill>
              </a:rPr>
              <a:t>Enrollment Plans &amp; Full-Time Load Options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Have we examined why previously enrolled students overall and Hispanic/Latinx previously enrolled students are considering other enrollment options besides ECC?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 prospective students (overall, Black/African American and Hispanic/Latinx) show a preference for full-time enrollment, do we have program pathways options for students that can facilitate full-course loads?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2CE088-F7E3-AEFD-916F-3816B79F3A56}"/>
              </a:ext>
            </a:extLst>
          </p:cNvPr>
          <p:cNvSpPr txBox="1"/>
          <p:nvPr/>
        </p:nvSpPr>
        <p:spPr>
          <a:xfrm>
            <a:off x="331289" y="1997839"/>
            <a:ext cx="10862667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rgbClr val="002060"/>
                </a:solidFill>
              </a:rPr>
              <a:t>Work &amp; Financial Aid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 prioritizing work is a top reason not to enroll or to withdraw, are we working with local employers to </a:t>
            </a:r>
            <a:r>
              <a:rPr lang="en-US" sz="1400" b="1" dirty="0"/>
              <a:t>help working students access job opportunities that are flexible </a:t>
            </a:r>
            <a:r>
              <a:rPr lang="en-US" sz="1400" dirty="0"/>
              <a:t>and compatible with their academic schedules?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Considering the inability to afford paying for college is a top reason not to enroll for Black/African American and Hispanic/Latinx students, do we have an </a:t>
            </a:r>
            <a:r>
              <a:rPr lang="en-US" sz="1400" b="1" dirty="0"/>
              <a:t>inventory of the types of financial aid students can apply for</a:t>
            </a:r>
            <a:r>
              <a:rPr lang="en-US" sz="1400" dirty="0"/>
              <a:t>? Are we </a:t>
            </a:r>
            <a:r>
              <a:rPr lang="en-US" sz="1400" b="1" dirty="0"/>
              <a:t>regularly disseminating this inventory </a:t>
            </a:r>
            <a:r>
              <a:rPr lang="en-US" sz="1400" dirty="0"/>
              <a:t>through different communication means?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F9A6B2-745A-212D-B80B-D6E3088DDDB3}"/>
              </a:ext>
            </a:extLst>
          </p:cNvPr>
          <p:cNvSpPr txBox="1"/>
          <p:nvPr/>
        </p:nvSpPr>
        <p:spPr>
          <a:xfrm>
            <a:off x="359864" y="3518597"/>
            <a:ext cx="11649076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rgbClr val="002060"/>
                </a:solidFill>
              </a:rPr>
              <a:t>College Success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 the inability to balance school with other responsibilities is a top reason not to enroll for Black/African American, are we offering </a:t>
            </a:r>
            <a:r>
              <a:rPr lang="en-US" sz="1400" b="1" dirty="0"/>
              <a:t>workshops that teach time-management </a:t>
            </a:r>
            <a:r>
              <a:rPr lang="en-US" sz="1400" dirty="0"/>
              <a:t>and prioritization skills?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 the inability to keep up with college is a top reason to withdraw, have we examined how is the </a:t>
            </a:r>
            <a:r>
              <a:rPr lang="en-US" sz="1400" b="1" dirty="0"/>
              <a:t>early alert system working</a:t>
            </a:r>
            <a:r>
              <a:rPr lang="en-US" sz="1400" dirty="0"/>
              <a:t>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When and where are academic support services </a:t>
            </a:r>
            <a:r>
              <a:rPr lang="en-US" sz="1400" dirty="0"/>
              <a:t>being offered?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Can we engage </a:t>
            </a:r>
            <a:r>
              <a:rPr lang="en-US" sz="1400" b="1" dirty="0"/>
              <a:t>challenged students to take a human development course </a:t>
            </a:r>
            <a:r>
              <a:rPr lang="en-US" sz="1400" dirty="0"/>
              <a:t>(skills &amp; knowledge needed to succeed in college)?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8AABD5-505C-88A8-E9DD-7BBD321E5511}"/>
              </a:ext>
            </a:extLst>
          </p:cNvPr>
          <p:cNvSpPr txBox="1"/>
          <p:nvPr/>
        </p:nvSpPr>
        <p:spPr>
          <a:xfrm>
            <a:off x="359864" y="5096913"/>
            <a:ext cx="11649075" cy="1215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srgbClr val="002060"/>
                </a:solidFill>
              </a:rPr>
              <a:t>Mental Health</a:t>
            </a:r>
          </a:p>
          <a:p>
            <a:r>
              <a:rPr lang="en-US" sz="1400" dirty="0"/>
              <a:t>As mental health is a top reason to withdraw: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 we have an </a:t>
            </a:r>
            <a:r>
              <a:rPr lang="en-US" sz="1400" b="1" dirty="0"/>
              <a:t>inventory of the health and wellness services </a:t>
            </a:r>
            <a:r>
              <a:rPr lang="en-US" sz="1400" dirty="0"/>
              <a:t>we offer?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Can we examine how we are </a:t>
            </a:r>
            <a:r>
              <a:rPr lang="en-US" sz="1400" b="1" dirty="0"/>
              <a:t>disseminating</a:t>
            </a:r>
            <a:r>
              <a:rPr lang="en-US" sz="1400" dirty="0"/>
              <a:t> the health and wellness services and with what frequency?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How are we building a </a:t>
            </a:r>
            <a:r>
              <a:rPr lang="en-US" sz="1400" b="1" dirty="0"/>
              <a:t>culture of empathy, understanding, and support</a:t>
            </a:r>
            <a:r>
              <a:rPr lang="en-US" sz="1400" dirty="0"/>
              <a:t>? How can we get to the students who do not feel a sense of belonging? </a:t>
            </a:r>
          </a:p>
        </p:txBody>
      </p:sp>
    </p:spTree>
    <p:extLst>
      <p:ext uri="{BB962C8B-B14F-4D97-AF65-F5344CB8AC3E}">
        <p14:creationId xmlns:p14="http://schemas.microsoft.com/office/powerpoint/2010/main" val="2421963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4"/>
          <p:cNvSpPr txBox="1">
            <a:spLocks/>
          </p:cNvSpPr>
          <p:nvPr/>
        </p:nvSpPr>
        <p:spPr>
          <a:xfrm>
            <a:off x="0" y="1"/>
            <a:ext cx="12192000" cy="6341805"/>
          </a:xfrm>
          <a:prstGeom prst="rect">
            <a:avLst/>
          </a:prstGeom>
          <a:solidFill>
            <a:srgbClr val="0033CC"/>
          </a:solidFill>
        </p:spPr>
        <p:txBody>
          <a:bodyPr>
            <a:noAutofit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1524000" y="4955048"/>
            <a:ext cx="9144000" cy="707922"/>
          </a:xfrm>
          <a:prstGeom prst="rect">
            <a:avLst/>
          </a:prstGeom>
          <a:solidFill>
            <a:srgbClr val="0033CC"/>
          </a:solidFill>
        </p:spPr>
        <p:txBody>
          <a:bodyPr>
            <a:noAutofit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b="1" dirty="0">
                <a:solidFill>
                  <a:schemeClr val="bg1"/>
                </a:solidFill>
                <a:latin typeface="+mj-lt"/>
              </a:rPr>
              <a:t>Thank You</a:t>
            </a:r>
          </a:p>
          <a:p>
            <a:pPr marL="0" indent="0" algn="ctr">
              <a:buNone/>
            </a:pPr>
            <a:endParaRPr lang="en-US" sz="4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617C530D-8C70-45D3-B048-FDA4B3294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88640" y="6459787"/>
            <a:ext cx="3617103" cy="365125"/>
          </a:xfrm>
        </p:spPr>
        <p:txBody>
          <a:bodyPr/>
          <a:lstStyle/>
          <a:p>
            <a:r>
              <a:rPr lang="en-US"/>
              <a:t>El Camino College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974" y="445804"/>
            <a:ext cx="6505575" cy="439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95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8E26B-D53E-46BF-9760-1922546A0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>
                <a:solidFill>
                  <a:srgbClr val="333399"/>
                </a:solidFill>
              </a:rPr>
              <a:t>Characteristics of ECC Survey Respondents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6CC10F-A028-4B73-813A-9B30D72B4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700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956575-F461-735A-19F6-C8D3B7912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A2CAFF-AAE9-89BF-35BC-158FEA9592CD}"/>
              </a:ext>
            </a:extLst>
          </p:cNvPr>
          <p:cNvSpPr txBox="1"/>
          <p:nvPr/>
        </p:nvSpPr>
        <p:spPr>
          <a:xfrm>
            <a:off x="996043" y="914400"/>
            <a:ext cx="101999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333399"/>
                </a:solidFill>
              </a:rPr>
              <a:t>What Was The Race/Ethnicity of ECC Respondents?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29022FC-6234-66F0-68D2-8627909EE1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3615070"/>
              </p:ext>
            </p:extLst>
          </p:nvPr>
        </p:nvGraphicFramePr>
        <p:xfrm>
          <a:off x="533400" y="2057400"/>
          <a:ext cx="6400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39536BB-2478-30D0-AEB9-1CDA91B9E6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0728025"/>
              </p:ext>
            </p:extLst>
          </p:nvPr>
        </p:nvGraphicFramePr>
        <p:xfrm>
          <a:off x="6019800" y="2057400"/>
          <a:ext cx="6629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31094562-DF51-ED4A-AA2F-7271210757E4}"/>
              </a:ext>
            </a:extLst>
          </p:cNvPr>
          <p:cNvGrpSpPr/>
          <p:nvPr/>
        </p:nvGrpSpPr>
        <p:grpSpPr>
          <a:xfrm>
            <a:off x="457200" y="2057400"/>
            <a:ext cx="11049000" cy="3200400"/>
            <a:chOff x="533400" y="838200"/>
            <a:chExt cx="11049000" cy="32004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608B8AF-E530-5DEB-D6A5-76BD6F010AEA}"/>
                </a:ext>
              </a:extLst>
            </p:cNvPr>
            <p:cNvSpPr/>
            <p:nvPr/>
          </p:nvSpPr>
          <p:spPr>
            <a:xfrm>
              <a:off x="533400" y="838200"/>
              <a:ext cx="11049000" cy="32004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BFC4AFB-5091-1527-BE3F-9FE756428C89}"/>
                </a:ext>
              </a:extLst>
            </p:cNvPr>
            <p:cNvCxnSpPr/>
            <p:nvPr/>
          </p:nvCxnSpPr>
          <p:spPr>
            <a:xfrm>
              <a:off x="6096000" y="838200"/>
              <a:ext cx="0" cy="320040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3765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E050C2-AB60-1CDA-2E75-9C95C47DB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B2A75F-6A17-B74E-D3A4-5C6A478C02B6}"/>
              </a:ext>
            </a:extLst>
          </p:cNvPr>
          <p:cNvSpPr txBox="1"/>
          <p:nvPr/>
        </p:nvSpPr>
        <p:spPr>
          <a:xfrm>
            <a:off x="1323975" y="428213"/>
            <a:ext cx="9544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333399"/>
                </a:solidFill>
              </a:rPr>
              <a:t>How Representative Were Survey Respondents Compared to Fall 2023 Student Race/Ethnicity Demographics?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F8D77C-5363-8732-9EA1-63747B432086}"/>
              </a:ext>
            </a:extLst>
          </p:cNvPr>
          <p:cNvSpPr txBox="1"/>
          <p:nvPr/>
        </p:nvSpPr>
        <p:spPr>
          <a:xfrm>
            <a:off x="7641771" y="2028248"/>
            <a:ext cx="39623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Overrepresented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African/African American/Black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White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Slightly overrepresented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Native Hawaiian/Pacific Islander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American Indian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Underrepresented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Hispanic/Latinx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Slightly underrepresented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Middle Eastern/Arab/Arab American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Asian 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50010D6-ED4A-95B7-DCDC-7DD03DFE63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91412"/>
              </p:ext>
            </p:extLst>
          </p:nvPr>
        </p:nvGraphicFramePr>
        <p:xfrm>
          <a:off x="762000" y="1752600"/>
          <a:ext cx="6858000" cy="4521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8605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08414E-1978-EAA8-AF21-910FAD806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Institutional Research &amp; Planning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3805D3-2C29-69DD-4509-D92A82EA5440}"/>
              </a:ext>
            </a:extLst>
          </p:cNvPr>
          <p:cNvSpPr txBox="1"/>
          <p:nvPr/>
        </p:nvSpPr>
        <p:spPr>
          <a:xfrm>
            <a:off x="996043" y="914400"/>
            <a:ext cx="101999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333399"/>
                </a:solidFill>
              </a:rPr>
              <a:t>What Was The Age Groups of ECC Respondents? 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CE9E786-CD2F-2C7B-5B1F-7A80F5D18F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1724616"/>
              </p:ext>
            </p:extLst>
          </p:nvPr>
        </p:nvGraphicFramePr>
        <p:xfrm>
          <a:off x="6019800" y="1828801"/>
          <a:ext cx="5791200" cy="3505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83351C9E-4554-D386-371C-A4E1D2D155B2}"/>
              </a:ext>
            </a:extLst>
          </p:cNvPr>
          <p:cNvGrpSpPr/>
          <p:nvPr/>
        </p:nvGrpSpPr>
        <p:grpSpPr>
          <a:xfrm>
            <a:off x="310243" y="2025174"/>
            <a:ext cx="11440885" cy="3308824"/>
            <a:chOff x="310243" y="2025174"/>
            <a:chExt cx="11440885" cy="3308824"/>
          </a:xfrm>
        </p:grpSpPr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A900CF7F-48A1-DD3D-F4C0-F7724318D986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67181945"/>
                </p:ext>
              </p:extLst>
            </p:nvPr>
          </p:nvGraphicFramePr>
          <p:xfrm>
            <a:off x="310243" y="2025174"/>
            <a:ext cx="5633357" cy="32765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C1CAFA9-1893-D1E1-8E60-F4182D0C0C79}"/>
                </a:ext>
              </a:extLst>
            </p:cNvPr>
            <p:cNvSpPr/>
            <p:nvPr/>
          </p:nvSpPr>
          <p:spPr>
            <a:xfrm>
              <a:off x="457200" y="2057399"/>
              <a:ext cx="11293928" cy="327659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665EC16-82B0-4832-482C-B83631445986}"/>
                </a:ext>
              </a:extLst>
            </p:cNvPr>
            <p:cNvCxnSpPr>
              <a:cxnSpLocks/>
            </p:cNvCxnSpPr>
            <p:nvPr/>
          </p:nvCxnSpPr>
          <p:spPr>
            <a:xfrm>
              <a:off x="5943600" y="2057399"/>
              <a:ext cx="0" cy="3276599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72619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E050C2-AB60-1CDA-2E75-9C95C47DB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B2A75F-6A17-B74E-D3A4-5C6A478C02B6}"/>
              </a:ext>
            </a:extLst>
          </p:cNvPr>
          <p:cNvSpPr txBox="1"/>
          <p:nvPr/>
        </p:nvSpPr>
        <p:spPr>
          <a:xfrm>
            <a:off x="1323975" y="428213"/>
            <a:ext cx="9544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333399"/>
                </a:solidFill>
              </a:rPr>
              <a:t>How Representative Were Survey Respondents Compared to Fall 2023 Student Age Groups Demographics? 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AF4078A-DC0C-862D-9722-C03FAF9B9C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524993"/>
              </p:ext>
            </p:extLst>
          </p:nvPr>
        </p:nvGraphicFramePr>
        <p:xfrm>
          <a:off x="1143000" y="1976072"/>
          <a:ext cx="6629400" cy="401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E2F518E-62A8-CEDC-9ED8-5910F59FBA62}"/>
              </a:ext>
            </a:extLst>
          </p:cNvPr>
          <p:cNvSpPr txBox="1"/>
          <p:nvPr/>
        </p:nvSpPr>
        <p:spPr>
          <a:xfrm>
            <a:off x="8530760" y="2276327"/>
            <a:ext cx="35051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Overrepresented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50 to 64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Slightly overrepresented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35 to 49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Underrepresented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18 to 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25 to 34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Adequately represented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65+</a:t>
            </a:r>
          </a:p>
        </p:txBody>
      </p:sp>
    </p:spTree>
    <p:extLst>
      <p:ext uri="{BB962C8B-B14F-4D97-AF65-F5344CB8AC3E}">
        <p14:creationId xmlns:p14="http://schemas.microsoft.com/office/powerpoint/2010/main" val="1915243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4C53C-1680-3A2F-9BAC-DBE05F2FE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333399"/>
                </a:solidFill>
              </a:rPr>
              <a:t>Enrollment Plans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0D00D0-DAD6-6718-67C2-489295347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369898E-3A8C-9AA6-C86C-45E772C3F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/>
          <a:lstStyle/>
          <a:p>
            <a:r>
              <a:rPr lang="en-US" sz="2400" b="1" dirty="0">
                <a:solidFill>
                  <a:srgbClr val="333399"/>
                </a:solidFill>
              </a:rPr>
              <a:t>Fall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332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A2B4B8B-D0FD-92B2-C87D-7264E5D8375D}"/>
              </a:ext>
            </a:extLst>
          </p:cNvPr>
          <p:cNvSpPr/>
          <p:nvPr/>
        </p:nvSpPr>
        <p:spPr>
          <a:xfrm>
            <a:off x="315344" y="4191000"/>
            <a:ext cx="11353800" cy="150378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106D4E3-C614-043C-FB02-6D390A3557D5}"/>
              </a:ext>
            </a:extLst>
          </p:cNvPr>
          <p:cNvSpPr/>
          <p:nvPr/>
        </p:nvSpPr>
        <p:spPr>
          <a:xfrm>
            <a:off x="315344" y="1873988"/>
            <a:ext cx="11377003" cy="22837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0333DA-9E1D-9562-B935-48DCB4F92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Institutional Research &amp; Planning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C8E5275-1B29-A8BE-ECBD-C8E4F7B41D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9998529"/>
              </p:ext>
            </p:extLst>
          </p:nvPr>
        </p:nvGraphicFramePr>
        <p:xfrm>
          <a:off x="315344" y="1818815"/>
          <a:ext cx="7805209" cy="4348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CCB378C-F7D8-F286-EC08-D72BA478D392}"/>
              </a:ext>
            </a:extLst>
          </p:cNvPr>
          <p:cNvSpPr txBox="1"/>
          <p:nvPr/>
        </p:nvSpPr>
        <p:spPr>
          <a:xfrm>
            <a:off x="7029450" y="4440520"/>
            <a:ext cx="4476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Previously enrolled students </a:t>
            </a:r>
            <a:r>
              <a:rPr lang="en-US" dirty="0"/>
              <a:t>are considering other enrollment options besides ECC more than </a:t>
            </a:r>
            <a:r>
              <a:rPr lang="en-US" b="1" dirty="0"/>
              <a:t>prospective students</a:t>
            </a:r>
            <a:r>
              <a:rPr lang="en-US" dirty="0"/>
              <a:t>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54E6BA8-3305-F314-3F07-5C9D6D2A2697}"/>
              </a:ext>
            </a:extLst>
          </p:cNvPr>
          <p:cNvSpPr/>
          <p:nvPr/>
        </p:nvSpPr>
        <p:spPr>
          <a:xfrm>
            <a:off x="195791" y="1873988"/>
            <a:ext cx="7294670" cy="22837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97A4A8-A275-486D-8134-8510D9B7BC3C}"/>
              </a:ext>
            </a:extLst>
          </p:cNvPr>
          <p:cNvSpPr txBox="1"/>
          <p:nvPr/>
        </p:nvSpPr>
        <p:spPr>
          <a:xfrm>
            <a:off x="7315200" y="2061120"/>
            <a:ext cx="4201543" cy="92333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Enrollment plans of previously enrolled students </a:t>
            </a:r>
            <a:r>
              <a:rPr lang="en-US" dirty="0"/>
              <a:t>improved compared to their enrollment last semester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ABC5B05-A929-6F7D-93DD-4E324843E8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6800" y="924546"/>
            <a:ext cx="10058400" cy="554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rgbClr val="333399"/>
                </a:solidFill>
                <a:latin typeface="+mn-lt"/>
                <a:ea typeface="+mn-ea"/>
                <a:cs typeface="+mn-cs"/>
              </a:rPr>
              <a:t>OVERALL RESPONDENTS: Enrollment Plans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6E6CA2-8B6B-6001-CD5A-33239292CEC6}"/>
              </a:ext>
            </a:extLst>
          </p:cNvPr>
          <p:cNvSpPr txBox="1"/>
          <p:nvPr/>
        </p:nvSpPr>
        <p:spPr>
          <a:xfrm>
            <a:off x="7325743" y="3046050"/>
            <a:ext cx="4180457" cy="646331"/>
          </a:xfrm>
          <a:prstGeom prst="rect">
            <a:avLst/>
          </a:prstGeom>
          <a:solidFill>
            <a:srgbClr val="9966FF">
              <a:alpha val="20000"/>
            </a:srgb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Enrollment plans of prospective students </a:t>
            </a:r>
            <a:r>
              <a:rPr lang="en-US" dirty="0"/>
              <a:t>show a preference for full-time enrollment</a:t>
            </a:r>
          </a:p>
        </p:txBody>
      </p:sp>
    </p:spTree>
    <p:extLst>
      <p:ext uri="{BB962C8B-B14F-4D97-AF65-F5344CB8AC3E}">
        <p14:creationId xmlns:p14="http://schemas.microsoft.com/office/powerpoint/2010/main" val="1995171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Custom 16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B3B3B5"/>
      </a:accent1>
      <a:accent2>
        <a:srgbClr val="333399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ustom 1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67a3cb2-a6ac-4263-bdd3-818c9105ac2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53CFA036860F419F7544E13D8F75F4" ma:contentTypeVersion="15" ma:contentTypeDescription="Create a new document." ma:contentTypeScope="" ma:versionID="ee7a8c6749b5d7bfab28f60d624eb5d5">
  <xsd:schema xmlns:xsd="http://www.w3.org/2001/XMLSchema" xmlns:xs="http://www.w3.org/2001/XMLSchema" xmlns:p="http://schemas.microsoft.com/office/2006/metadata/properties" xmlns:ns3="0fc9b2dd-7d63-48fe-9943-fae17fa0b96b" xmlns:ns4="667a3cb2-a6ac-4263-bdd3-818c9105ac2f" targetNamespace="http://schemas.microsoft.com/office/2006/metadata/properties" ma:root="true" ma:fieldsID="0b0a43b518c4b8d7f1fbfc50acdfc832" ns3:_="" ns4:_="">
    <xsd:import namespace="0fc9b2dd-7d63-48fe-9943-fae17fa0b96b"/>
    <xsd:import namespace="667a3cb2-a6ac-4263-bdd3-818c9105ac2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9b2dd-7d63-48fe-9943-fae17fa0b96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7a3cb2-a6ac-4263-bdd3-818c9105ac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E12D7F-42A4-43E8-A585-31B494A5642E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667a3cb2-a6ac-4263-bdd3-818c9105ac2f"/>
    <ds:schemaRef ds:uri="0fc9b2dd-7d63-48fe-9943-fae17fa0b96b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E980A54-ABD4-4F77-86E4-095AEF58D1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9b2dd-7d63-48fe-9943-fae17fa0b96b"/>
    <ds:schemaRef ds:uri="667a3cb2-a6ac-4263-bdd3-818c9105ac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A78976-06B7-4834-8C05-A42B46D75F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7982</TotalTime>
  <Words>931</Words>
  <Application>Microsoft Office PowerPoint</Application>
  <PresentationFormat>Widescreen</PresentationFormat>
  <Paragraphs>134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Source Sans Pro</vt:lpstr>
      <vt:lpstr>Office Theme</vt:lpstr>
      <vt:lpstr>Retrospect</vt:lpstr>
      <vt:lpstr>Statewide RP Group College Attendance  Decisions Survey</vt:lpstr>
      <vt:lpstr>Statewide RP Group College Attendance Decisions Survey Summary</vt:lpstr>
      <vt:lpstr>Characteristics of ECC Survey Respondents </vt:lpstr>
      <vt:lpstr>PowerPoint Presentation</vt:lpstr>
      <vt:lpstr>PowerPoint Presentation</vt:lpstr>
      <vt:lpstr>PowerPoint Presentation</vt:lpstr>
      <vt:lpstr>PowerPoint Presentation</vt:lpstr>
      <vt:lpstr>Enrollment Plans</vt:lpstr>
      <vt:lpstr>OVERALL RESPONDENTS: Enrollment Plans</vt:lpstr>
      <vt:lpstr>PowerPoint Presentation</vt:lpstr>
      <vt:lpstr>PowerPoint Presentation</vt:lpstr>
      <vt:lpstr>Reasons Not to Enroll</vt:lpstr>
      <vt:lpstr>PowerPoint Presentation</vt:lpstr>
      <vt:lpstr>PowerPoint Presentation</vt:lpstr>
      <vt:lpstr>PowerPoint Presentation</vt:lpstr>
      <vt:lpstr>Reasons to Withdraw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 Camino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SSSP/SE/BSI Integrated Plan</dc:title>
  <dc:creator>Jimenez Cesar</dc:creator>
  <cp:lastModifiedBy>Unda, Viviana</cp:lastModifiedBy>
  <cp:revision>273</cp:revision>
  <cp:lastPrinted>2019-05-14T16:59:12Z</cp:lastPrinted>
  <dcterms:created xsi:type="dcterms:W3CDTF">2017-10-03T16:15:19Z</dcterms:created>
  <dcterms:modified xsi:type="dcterms:W3CDTF">2024-02-17T00:31:26Z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0x010100F653CFA036860F419F7544E13D8F75F4</vt:lpwstr>
  </property>
</Properties>
</file>