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28.jpg" ContentType="image/jpg"/>
  <Override PartName="/ppt/media/image30.jpg" ContentType="image/jpg"/>
  <Override PartName="/ppt/media/image34.jpg" ContentType="image/jpg"/>
  <Override PartName="/ppt/media/image35.jpg" ContentType="image/jpg"/>
  <Override PartName="/ppt/media/image36.jpg" ContentType="image/jpg"/>
  <Override PartName="/ppt/media/image40.jpg" ContentType="image/jpg"/>
  <Override PartName="/ppt/media/image42.jpg" ContentType="image/jpg"/>
  <Override PartName="/ppt/media/image46.jpg" ContentType="image/jpg"/>
  <Override PartName="/ppt/media/image47.jpg" ContentType="image/jpg"/>
  <Override PartName="/ppt/media/image49.jpg" ContentType="image/jpg"/>
  <Override PartName="/ppt/media/image50.jpg" ContentType="image/jpg"/>
  <Override PartName="/ppt/media/image53.jpg" ContentType="image/jpg"/>
  <Override PartName="/ppt/media/image55.jpg" ContentType="image/jpg"/>
  <Override PartName="/ppt/media/image56.jpg" ContentType="image/jpg"/>
  <Override PartName="/ppt/media/image57.jpg" ContentType="image/jpg"/>
  <Override PartName="/ppt/media/image58.jpg" ContentType="image/jpg"/>
  <Override PartName="/ppt/media/image59.jpg" ContentType="image/jpg"/>
  <Override PartName="/ppt/media/image60.jpg" ContentType="image/jpg"/>
  <Override PartName="/ppt/media/image62.jpg" ContentType="image/jpg"/>
  <Override PartName="/ppt/media/image63.jpg" ContentType="image/jpg"/>
  <Override PartName="/ppt/media/image64.jpg" ContentType="image/jpg"/>
  <Override PartName="/ppt/media/image66.jpg" ContentType="image/jpg"/>
  <Override PartName="/ppt/media/image67.jpg" ContentType="image/jpg"/>
  <Override PartName="/ppt/media/image68.jpg" ContentType="image/jpg"/>
  <Override PartName="/ppt/media/image71.jpg" ContentType="image/jpg"/>
  <Override PartName="/ppt/media/image73.jpg" ContentType="image/jpg"/>
  <Override PartName="/ppt/media/image74.jpg" ContentType="image/jpg"/>
  <Override PartName="/ppt/media/image75.jpg" ContentType="image/jpg"/>
  <Override PartName="/ppt/media/image76.jpg" ContentType="image/jpg"/>
  <Override PartName="/ppt/media/image77.jpg" ContentType="image/jpg"/>
  <Override PartName="/ppt/media/image78.jpg" ContentType="image/jpg"/>
  <Override PartName="/ppt/media/image79.jpg" ContentType="image/jpg"/>
  <Override PartName="/ppt/media/image80.jpg" ContentType="image/jpg"/>
  <Override PartName="/ppt/media/image81.jpg" ContentType="image/jpg"/>
  <Override PartName="/ppt/media/image83.jpg" ContentType="image/jpg"/>
  <Override PartName="/ppt/media/image84.jpg" ContentType="image/jpg"/>
  <Override PartName="/ppt/media/image86.jpg" ContentType="image/jpg"/>
  <Override PartName="/ppt/media/image87.jpg" ContentType="image/jpg"/>
  <Override PartName="/ppt/media/image88.jpg" ContentType="image/jpg"/>
  <Override PartName="/ppt/media/image89.jpg" ContentType="image/jpg"/>
  <Override PartName="/ppt/media/image94.jpg" ContentType="image/jpg"/>
  <Override PartName="/ppt/media/image96.jpg" ContentType="image/jpg"/>
  <Override PartName="/ppt/media/image99.jpg" ContentType="image/jpg"/>
  <Override PartName="/ppt/media/image100.jpg" ContentType="image/jpg"/>
  <Override PartName="/ppt/media/image101.jpg" ContentType="image/jpg"/>
  <Override PartName="/ppt/media/image104.jpg" ContentType="image/jpg"/>
  <Override PartName="/ppt/media/image105.jpg" ContentType="image/jpg"/>
  <Override PartName="/ppt/media/image106.jpg" ContentType="image/jpg"/>
  <Override PartName="/ppt/media/image107.jpg" ContentType="image/jpg"/>
  <Override PartName="/ppt/media/image111.jpg" ContentType="image/jpg"/>
  <Override PartName="/ppt/media/image114.jpg" ContentType="image/jpg"/>
  <Override PartName="/ppt/media/image118.jpg" ContentType="image/jpg"/>
  <Override PartName="/ppt/media/image122.jpg" ContentType="image/jpg"/>
  <Override PartName="/ppt/media/image124.jpg" ContentType="image/jpg"/>
  <Override PartName="/ppt/media/image125.jpg" ContentType="image/jpg"/>
  <Override PartName="/ppt/media/image128.jpg" ContentType="image/jpg"/>
  <Override PartName="/ppt/media/image130.jpg" ContentType="image/jpg"/>
  <Override PartName="/ppt/media/image132.jpg" ContentType="image/jpg"/>
  <Override PartName="/ppt/media/image133.jpg" ContentType="image/jpg"/>
  <Override PartName="/ppt/media/image138.jpg" ContentType="image/jpg"/>
  <Override PartName="/ppt/media/image145.jpg" ContentType="image/jpg"/>
  <Override PartName="/ppt/media/image147.jpg" ContentType="image/jpg"/>
  <Override PartName="/ppt/media/image149.jpg" ContentType="image/jpg"/>
  <Override PartName="/ppt/media/image150.jpg" ContentType="image/jpg"/>
  <Override PartName="/ppt/media/image152.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161.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9"/>
  </p:notesMasterIdLst>
  <p:sldIdLst>
    <p:sldId id="340" r:id="rId2"/>
    <p:sldId id="356" r:id="rId3"/>
    <p:sldId id="357" r:id="rId4"/>
    <p:sldId id="341" r:id="rId5"/>
    <p:sldId id="342" r:id="rId6"/>
    <p:sldId id="343" r:id="rId7"/>
    <p:sldId id="344" r:id="rId8"/>
    <p:sldId id="345" r:id="rId9"/>
    <p:sldId id="335" r:id="rId10"/>
    <p:sldId id="346" r:id="rId11"/>
    <p:sldId id="347" r:id="rId12"/>
    <p:sldId id="348" r:id="rId13"/>
    <p:sldId id="349" r:id="rId14"/>
    <p:sldId id="350" r:id="rId15"/>
    <p:sldId id="351" r:id="rId16"/>
    <p:sldId id="352" r:id="rId17"/>
    <p:sldId id="353" r:id="rId18"/>
    <p:sldId id="282" r:id="rId19"/>
    <p:sldId id="354" r:id="rId20"/>
    <p:sldId id="355" r:id="rId21"/>
    <p:sldId id="358" r:id="rId22"/>
    <p:sldId id="257" r:id="rId23"/>
    <p:sldId id="359" r:id="rId24"/>
    <p:sldId id="360" r:id="rId25"/>
    <p:sldId id="361" r:id="rId26"/>
    <p:sldId id="362" r:id="rId27"/>
    <p:sldId id="363" r:id="rId28"/>
    <p:sldId id="271" r:id="rId29"/>
    <p:sldId id="365" r:id="rId30"/>
    <p:sldId id="366" r:id="rId31"/>
    <p:sldId id="367" r:id="rId32"/>
    <p:sldId id="368" r:id="rId33"/>
    <p:sldId id="369" r:id="rId34"/>
    <p:sldId id="370" r:id="rId35"/>
    <p:sldId id="371" r:id="rId36"/>
    <p:sldId id="372" r:id="rId37"/>
    <p:sldId id="373" r:id="rId38"/>
    <p:sldId id="374" r:id="rId39"/>
    <p:sldId id="375" r:id="rId40"/>
    <p:sldId id="376" r:id="rId41"/>
    <p:sldId id="275" r:id="rId42"/>
    <p:sldId id="377" r:id="rId43"/>
    <p:sldId id="378" r:id="rId44"/>
    <p:sldId id="379" r:id="rId45"/>
    <p:sldId id="380" r:id="rId46"/>
    <p:sldId id="280" r:id="rId47"/>
    <p:sldId id="281" r:id="rId48"/>
    <p:sldId id="381" r:id="rId49"/>
    <p:sldId id="283" r:id="rId50"/>
    <p:sldId id="284" r:id="rId51"/>
    <p:sldId id="382" r:id="rId52"/>
    <p:sldId id="383" r:id="rId53"/>
    <p:sldId id="384" r:id="rId54"/>
    <p:sldId id="258" r:id="rId55"/>
    <p:sldId id="261" r:id="rId56"/>
    <p:sldId id="262" r:id="rId57"/>
    <p:sldId id="263" r:id="rId58"/>
    <p:sldId id="264" r:id="rId59"/>
    <p:sldId id="265" r:id="rId60"/>
    <p:sldId id="266" r:id="rId61"/>
    <p:sldId id="267" r:id="rId62"/>
    <p:sldId id="268" r:id="rId63"/>
    <p:sldId id="269" r:id="rId64"/>
    <p:sldId id="386" r:id="rId65"/>
    <p:sldId id="387" r:id="rId66"/>
    <p:sldId id="272" r:id="rId67"/>
    <p:sldId id="273" r:id="rId68"/>
    <p:sldId id="388" r:id="rId69"/>
    <p:sldId id="274" r:id="rId70"/>
    <p:sldId id="389" r:id="rId71"/>
    <p:sldId id="276" r:id="rId72"/>
    <p:sldId id="277" r:id="rId73"/>
    <p:sldId id="278" r:id="rId74"/>
    <p:sldId id="390" r:id="rId75"/>
    <p:sldId id="391" r:id="rId76"/>
    <p:sldId id="392" r:id="rId77"/>
    <p:sldId id="393" r:id="rId78"/>
    <p:sldId id="394" r:id="rId79"/>
    <p:sldId id="395" r:id="rId80"/>
    <p:sldId id="287" r:id="rId81"/>
    <p:sldId id="286" r:id="rId82"/>
    <p:sldId id="396" r:id="rId83"/>
    <p:sldId id="397" r:id="rId84"/>
    <p:sldId id="398" r:id="rId85"/>
    <p:sldId id="399" r:id="rId86"/>
    <p:sldId id="400" r:id="rId87"/>
    <p:sldId id="401" r:id="rId88"/>
    <p:sldId id="402" r:id="rId89"/>
    <p:sldId id="403" r:id="rId90"/>
    <p:sldId id="404" r:id="rId91"/>
    <p:sldId id="405" r:id="rId92"/>
    <p:sldId id="406" r:id="rId93"/>
    <p:sldId id="407" r:id="rId94"/>
    <p:sldId id="408" r:id="rId95"/>
    <p:sldId id="409" r:id="rId96"/>
    <p:sldId id="410" r:id="rId97"/>
    <p:sldId id="411" r:id="rId98"/>
    <p:sldId id="270" r:id="rId99"/>
    <p:sldId id="412" r:id="rId100"/>
    <p:sldId id="413" r:id="rId101"/>
    <p:sldId id="414" r:id="rId102"/>
    <p:sldId id="415" r:id="rId103"/>
    <p:sldId id="416" r:id="rId104"/>
    <p:sldId id="422" r:id="rId105"/>
    <p:sldId id="423" r:id="rId106"/>
    <p:sldId id="288" r:id="rId107"/>
    <p:sldId id="385" r:id="rId108"/>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2" d="100"/>
          <a:sy n="122" d="100"/>
        </p:scale>
        <p:origin x="123" y="63"/>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49233D0B-BC15-4011-BA72-6D6C3DFAA365}" type="datetimeFigureOut">
              <a:rPr lang="en-US" smtClean="0"/>
              <a:t>9/10/2024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46197899-CFD0-4768-A170-45815CD15F04}" type="slidenum">
              <a:rPr lang="en-US" smtClean="0"/>
              <a:t>‹#›</a:t>
            </a:fld>
            <a:endParaRPr lang="en-US"/>
          </a:p>
        </p:txBody>
      </p:sp>
    </p:spTree>
    <p:extLst>
      <p:ext uri="{BB962C8B-B14F-4D97-AF65-F5344CB8AC3E}">
        <p14:creationId xmlns:p14="http://schemas.microsoft.com/office/powerpoint/2010/main" val="188501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type of committee is NOT subject to the Brown Act</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smtClean="0"/>
              <a:pPr>
                <a:defRPr/>
              </a:pPr>
              <a:t>65</a:t>
            </a:fld>
            <a:endParaRPr lang="en-US" altLang="en-US"/>
          </a:p>
        </p:txBody>
      </p:sp>
    </p:spTree>
    <p:extLst>
      <p:ext uri="{BB962C8B-B14F-4D97-AF65-F5344CB8AC3E}">
        <p14:creationId xmlns:p14="http://schemas.microsoft.com/office/powerpoint/2010/main" val="2327644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Erik R</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a:pPr>
                <a:defRPr/>
              </a:pPr>
              <a:t>93</a:t>
            </a:fld>
            <a:endParaRPr lang="en-US" altLang="en-US"/>
          </a:p>
        </p:txBody>
      </p:sp>
    </p:spTree>
    <p:extLst>
      <p:ext uri="{BB962C8B-B14F-4D97-AF65-F5344CB8AC3E}">
        <p14:creationId xmlns:p14="http://schemas.microsoft.com/office/powerpoint/2010/main" val="1261924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Juan</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a:pPr>
                <a:defRPr/>
              </a:pPr>
              <a:t>94</a:t>
            </a:fld>
            <a:endParaRPr lang="en-US" altLang="en-US"/>
          </a:p>
        </p:txBody>
      </p:sp>
    </p:spTree>
    <p:extLst>
      <p:ext uri="{BB962C8B-B14F-4D97-AF65-F5344CB8AC3E}">
        <p14:creationId xmlns:p14="http://schemas.microsoft.com/office/powerpoint/2010/main" val="1406369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Eric N</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a:pPr>
                <a:defRPr/>
              </a:pPr>
              <a:t>95</a:t>
            </a:fld>
            <a:endParaRPr lang="en-US" altLang="en-US"/>
          </a:p>
        </p:txBody>
      </p:sp>
    </p:spTree>
    <p:extLst>
      <p:ext uri="{BB962C8B-B14F-4D97-AF65-F5344CB8AC3E}">
        <p14:creationId xmlns:p14="http://schemas.microsoft.com/office/powerpoint/2010/main" val="1544220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Erik R</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a:pPr>
                <a:defRPr/>
              </a:pPr>
              <a:t>96</a:t>
            </a:fld>
            <a:endParaRPr lang="en-US" altLang="en-US"/>
          </a:p>
        </p:txBody>
      </p:sp>
    </p:spTree>
    <p:extLst>
      <p:ext uri="{BB962C8B-B14F-4D97-AF65-F5344CB8AC3E}">
        <p14:creationId xmlns:p14="http://schemas.microsoft.com/office/powerpoint/2010/main" val="3893339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Juan</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a:pPr>
                <a:defRPr/>
              </a:pPr>
              <a:t>97</a:t>
            </a:fld>
            <a:endParaRPr lang="en-US" altLang="en-US"/>
          </a:p>
        </p:txBody>
      </p:sp>
    </p:spTree>
    <p:extLst>
      <p:ext uri="{BB962C8B-B14F-4D97-AF65-F5344CB8AC3E}">
        <p14:creationId xmlns:p14="http://schemas.microsoft.com/office/powerpoint/2010/main" val="1668419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Eric N</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a:pPr>
                <a:defRPr/>
              </a:pPr>
              <a:t>98</a:t>
            </a:fld>
            <a:endParaRPr lang="en-US" altLang="en-US"/>
          </a:p>
        </p:txBody>
      </p:sp>
    </p:spTree>
    <p:extLst>
      <p:ext uri="{BB962C8B-B14F-4D97-AF65-F5344CB8AC3E}">
        <p14:creationId xmlns:p14="http://schemas.microsoft.com/office/powerpoint/2010/main" val="4040861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Erik R</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a:pPr>
                <a:defRPr/>
              </a:pPr>
              <a:t>99</a:t>
            </a:fld>
            <a:endParaRPr lang="en-US" altLang="en-US"/>
          </a:p>
        </p:txBody>
      </p:sp>
    </p:spTree>
    <p:extLst>
      <p:ext uri="{BB962C8B-B14F-4D97-AF65-F5344CB8AC3E}">
        <p14:creationId xmlns:p14="http://schemas.microsoft.com/office/powerpoint/2010/main" val="4128722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Juan</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a:pPr>
                <a:defRPr/>
              </a:pPr>
              <a:t>100</a:t>
            </a:fld>
            <a:endParaRPr lang="en-US" altLang="en-US"/>
          </a:p>
        </p:txBody>
      </p:sp>
    </p:spTree>
    <p:extLst>
      <p:ext uri="{BB962C8B-B14F-4D97-AF65-F5344CB8AC3E}">
        <p14:creationId xmlns:p14="http://schemas.microsoft.com/office/powerpoint/2010/main" val="2274564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Eric N</a:t>
            </a:r>
            <a:endParaRPr lang="en-US"/>
          </a:p>
          <a:p>
            <a:r>
              <a:rPr lang="en-US">
                <a:ea typeface="Calibri"/>
                <a:cs typeface="Calibri"/>
              </a:rPr>
              <a:t>Realize the value of parliamentarian when actually experiencing being a chair</a:t>
            </a:r>
            <a:endParaRPr lang="en-US"/>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a:pPr>
                <a:defRPr/>
              </a:pPr>
              <a:t>101</a:t>
            </a:fld>
            <a:endParaRPr lang="en-US" altLang="en-US"/>
          </a:p>
        </p:txBody>
      </p:sp>
    </p:spTree>
    <p:extLst>
      <p:ext uri="{BB962C8B-B14F-4D97-AF65-F5344CB8AC3E}">
        <p14:creationId xmlns:p14="http://schemas.microsoft.com/office/powerpoint/2010/main" val="306751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Erik R</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a:pPr>
                <a:defRPr/>
              </a:pPr>
              <a:t>102</a:t>
            </a:fld>
            <a:endParaRPr lang="en-US" altLang="en-US"/>
          </a:p>
        </p:txBody>
      </p:sp>
    </p:spTree>
    <p:extLst>
      <p:ext uri="{BB962C8B-B14F-4D97-AF65-F5344CB8AC3E}">
        <p14:creationId xmlns:p14="http://schemas.microsoft.com/office/powerpoint/2010/main" val="357046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1" dirty="0">
                <a:latin typeface="Calibri" panose="020F0502020204030204" pitchFamily="34" charset="0"/>
                <a:cs typeface="Calibri" panose="020F0502020204030204" pitchFamily="34" charset="0"/>
              </a:rPr>
              <a:t>Key Points</a:t>
            </a:r>
          </a:p>
          <a:p>
            <a:pPr marL="285750" indent="-285750">
              <a:lnSpc>
                <a:spcPct val="120000"/>
              </a:lnSpc>
              <a:buSzPct val="52380"/>
              <a:buFont typeface="Arial" panose="020B0604020202020204" pitchFamily="34" charset="0"/>
              <a:buChar char="•"/>
            </a:pPr>
            <a:r>
              <a:rPr lang="en-US" sz="1200" dirty="0">
                <a:latin typeface="Calibri" panose="020F0502020204030204" pitchFamily="34" charset="0"/>
                <a:cs typeface="Calibri" panose="020F0502020204030204" pitchFamily="34" charset="0"/>
              </a:rPr>
              <a:t>Members may congregate outside of committee, “provided that a majority of the members do not discuss among themselves, other than as part of the scheduled program, business of a specific nature that is within the subject matter jurisdiction of the legislative body of the local agency.”</a:t>
            </a:r>
          </a:p>
          <a:p>
            <a:pPr marL="285750" indent="-285750">
              <a:lnSpc>
                <a:spcPct val="120000"/>
              </a:lnSpc>
              <a:spcBef>
                <a:spcPts val="0"/>
              </a:spcBef>
              <a:buSzPct val="52380"/>
              <a:buFont typeface="Arial" panose="020B0604020202020204" pitchFamily="34" charset="0"/>
              <a:buChar char="•"/>
            </a:pPr>
            <a:r>
              <a:rPr lang="en-US" sz="1200" dirty="0">
                <a:latin typeface="Calibri" panose="020F0502020204030204" pitchFamily="34" charset="0"/>
                <a:cs typeface="Calibri" panose="020F0502020204030204" pitchFamily="34" charset="0"/>
              </a:rPr>
              <a:t>The Brown Act does not prevent a member to confer with their constituents through individual contact.  </a:t>
            </a:r>
          </a:p>
          <a:p>
            <a:pPr marL="285750" indent="-285750">
              <a:lnSpc>
                <a:spcPct val="120000"/>
              </a:lnSpc>
              <a:spcBef>
                <a:spcPts val="0"/>
              </a:spcBef>
              <a:buSzPct val="52380"/>
              <a:buFont typeface="Arial" panose="020B0604020202020204" pitchFamily="34" charset="0"/>
              <a:buChar char="•"/>
            </a:pPr>
            <a:r>
              <a:rPr lang="en-US" sz="1200" dirty="0">
                <a:latin typeface="Calibri" panose="020F0502020204030204" pitchFamily="34" charset="0"/>
                <a:cs typeface="Calibri" panose="020F0502020204030204" pitchFamily="34" charset="0"/>
              </a:rPr>
              <a:t>A series of contacts that lead to a discussion with a majority of the membership may constitute a violation of the Brown Act.</a:t>
            </a:r>
          </a:p>
          <a:p>
            <a:pPr marL="285750" indent="-285750">
              <a:lnSpc>
                <a:spcPct val="120000"/>
              </a:lnSpc>
              <a:spcBef>
                <a:spcPts val="0"/>
              </a:spcBef>
              <a:buSzPct val="52380"/>
              <a:buFont typeface="Arial" panose="020B0604020202020204" pitchFamily="34" charset="0"/>
              <a:buChar char="•"/>
            </a:pPr>
            <a:r>
              <a:rPr lang="en-US" sz="1200" dirty="0">
                <a:latin typeface="Calibri" panose="020F0502020204030204" pitchFamily="34" charset="0"/>
                <a:cs typeface="Calibri" panose="020F0502020204030204" pitchFamily="34" charset="0"/>
              </a:rPr>
              <a:t>Any communication/contact that reveals or may reveal the positions of other members of the legislative body may constitute a violation of the Brown Act. </a:t>
            </a:r>
          </a:p>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smtClean="0"/>
              <a:pPr>
                <a:defRPr/>
              </a:pPr>
              <a:t>70</a:t>
            </a:fld>
            <a:endParaRPr lang="en-US" altLang="en-US"/>
          </a:p>
        </p:txBody>
      </p:sp>
    </p:spTree>
    <p:extLst>
      <p:ext uri="{BB962C8B-B14F-4D97-AF65-F5344CB8AC3E}">
        <p14:creationId xmlns:p14="http://schemas.microsoft.com/office/powerpoint/2010/main" val="2656031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Eric N</a:t>
            </a:r>
            <a:endParaRPr lang="en-US" dirty="0">
              <a:ea typeface="Calibri"/>
              <a:cs typeface="Calibri"/>
            </a:endParaRP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a:pPr>
                <a:defRPr/>
              </a:pPr>
              <a:t>103</a:t>
            </a:fld>
            <a:endParaRPr lang="en-US" altLang="en-US"/>
          </a:p>
        </p:txBody>
      </p:sp>
    </p:spTree>
    <p:extLst>
      <p:ext uri="{BB962C8B-B14F-4D97-AF65-F5344CB8AC3E}">
        <p14:creationId xmlns:p14="http://schemas.microsoft.com/office/powerpoint/2010/main" val="1535194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Eric N</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a:pPr>
                <a:defRPr/>
              </a:pPr>
              <a:t>104</a:t>
            </a:fld>
            <a:endParaRPr lang="en-US" altLang="en-US"/>
          </a:p>
        </p:txBody>
      </p:sp>
    </p:spTree>
    <p:extLst>
      <p:ext uri="{BB962C8B-B14F-4D97-AF65-F5344CB8AC3E}">
        <p14:creationId xmlns:p14="http://schemas.microsoft.com/office/powerpoint/2010/main" val="3191802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Erik R</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a:pPr>
                <a:defRPr/>
              </a:pPr>
              <a:t>105</a:t>
            </a:fld>
            <a:endParaRPr lang="en-US" altLang="en-US"/>
          </a:p>
        </p:txBody>
      </p:sp>
    </p:spTree>
    <p:extLst>
      <p:ext uri="{BB962C8B-B14F-4D97-AF65-F5344CB8AC3E}">
        <p14:creationId xmlns:p14="http://schemas.microsoft.com/office/powerpoint/2010/main" val="932802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Erik R</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a:pPr>
                <a:defRPr/>
              </a:pPr>
              <a:t>86</a:t>
            </a:fld>
            <a:endParaRPr lang="en-US" altLang="en-US"/>
          </a:p>
        </p:txBody>
      </p:sp>
    </p:spTree>
    <p:extLst>
      <p:ext uri="{BB962C8B-B14F-4D97-AF65-F5344CB8AC3E}">
        <p14:creationId xmlns:p14="http://schemas.microsoft.com/office/powerpoint/2010/main" val="130714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Juan</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a:pPr>
                <a:defRPr/>
              </a:pPr>
              <a:t>87</a:t>
            </a:fld>
            <a:endParaRPr lang="en-US" altLang="en-US"/>
          </a:p>
        </p:txBody>
      </p:sp>
    </p:spTree>
    <p:extLst>
      <p:ext uri="{BB962C8B-B14F-4D97-AF65-F5344CB8AC3E}">
        <p14:creationId xmlns:p14="http://schemas.microsoft.com/office/powerpoint/2010/main" val="3562853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Eric N</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a:pPr>
                <a:defRPr/>
              </a:pPr>
              <a:t>88</a:t>
            </a:fld>
            <a:endParaRPr lang="en-US" altLang="en-US"/>
          </a:p>
        </p:txBody>
      </p:sp>
    </p:spTree>
    <p:extLst>
      <p:ext uri="{BB962C8B-B14F-4D97-AF65-F5344CB8AC3E}">
        <p14:creationId xmlns:p14="http://schemas.microsoft.com/office/powerpoint/2010/main" val="3551109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Erik R</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a:pPr>
                <a:defRPr/>
              </a:pPr>
              <a:t>89</a:t>
            </a:fld>
            <a:endParaRPr lang="en-US" altLang="en-US"/>
          </a:p>
        </p:txBody>
      </p:sp>
    </p:spTree>
    <p:extLst>
      <p:ext uri="{BB962C8B-B14F-4D97-AF65-F5344CB8AC3E}">
        <p14:creationId xmlns:p14="http://schemas.microsoft.com/office/powerpoint/2010/main" val="3407236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Juan</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a:pPr>
                <a:defRPr/>
              </a:pPr>
              <a:t>90</a:t>
            </a:fld>
            <a:endParaRPr lang="en-US" altLang="en-US"/>
          </a:p>
        </p:txBody>
      </p:sp>
    </p:spTree>
    <p:extLst>
      <p:ext uri="{BB962C8B-B14F-4D97-AF65-F5344CB8AC3E}">
        <p14:creationId xmlns:p14="http://schemas.microsoft.com/office/powerpoint/2010/main" val="3291509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Eric N</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a:pPr>
                <a:defRPr/>
              </a:pPr>
              <a:t>91</a:t>
            </a:fld>
            <a:endParaRPr lang="en-US" altLang="en-US"/>
          </a:p>
        </p:txBody>
      </p:sp>
    </p:spTree>
    <p:extLst>
      <p:ext uri="{BB962C8B-B14F-4D97-AF65-F5344CB8AC3E}">
        <p14:creationId xmlns:p14="http://schemas.microsoft.com/office/powerpoint/2010/main" val="4111108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Eric N</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a:pPr>
                <a:defRPr/>
              </a:pPr>
              <a:t>92</a:t>
            </a:fld>
            <a:endParaRPr lang="en-US" altLang="en-US"/>
          </a:p>
        </p:txBody>
      </p:sp>
    </p:spTree>
    <p:extLst>
      <p:ext uri="{BB962C8B-B14F-4D97-AF65-F5344CB8AC3E}">
        <p14:creationId xmlns:p14="http://schemas.microsoft.com/office/powerpoint/2010/main" val="2226949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800" b="1" i="0">
                <a:solidFill>
                  <a:srgbClr val="F1F1F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1" i="0">
                <a:solidFill>
                  <a:srgbClr val="173768"/>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9/9/2024</a:t>
            </a:fld>
            <a:endParaRPr lang="en-US"/>
          </a:p>
        </p:txBody>
      </p:sp>
      <p:sp>
        <p:nvSpPr>
          <p:cNvPr id="6" name="Holder 6"/>
          <p:cNvSpPr>
            <a:spLocks noGrp="1"/>
          </p:cNvSpPr>
          <p:nvPr>
            <p:ph type="sldNum" sz="quarter" idx="7"/>
          </p:nvPr>
        </p:nvSpPr>
        <p:spPr/>
        <p:txBody>
          <a:bodyPr lIns="0" tIns="0" rIns="0" bIns="0"/>
          <a:lstStyle>
            <a:lvl1pPr>
              <a:defRPr sz="1400" b="0" i="0">
                <a:solidFill>
                  <a:schemeClr val="tx1"/>
                </a:solidFill>
                <a:latin typeface="Franklin Gothic Book"/>
                <a:cs typeface="Franklin Gothic Book"/>
              </a:defRPr>
            </a:lvl1pPr>
          </a:lstStyle>
          <a:p>
            <a:pPr marL="38100">
              <a:lnSpc>
                <a:spcPts val="1425"/>
              </a:lnSpc>
            </a:pPr>
            <a:fld id="{81D60167-4931-47E6-BA6A-407CBD079E47}" type="slidenum">
              <a:rPr sz="1200" spc="-25" dirty="0">
                <a:solidFill>
                  <a:srgbClr val="52565A"/>
                </a:solidFill>
                <a:latin typeface="Arial"/>
                <a:cs typeface="Arial"/>
              </a:rPr>
              <a:t>‹#›</a:t>
            </a:fld>
            <a:endParaRPr sz="1200">
              <a:latin typeface="Arial"/>
              <a:cs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F1F1F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1" i="0">
                <a:solidFill>
                  <a:srgbClr val="173768"/>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9/9/2024</a:t>
            </a:fld>
            <a:endParaRPr lang="en-US"/>
          </a:p>
        </p:txBody>
      </p:sp>
      <p:sp>
        <p:nvSpPr>
          <p:cNvPr id="6" name="Holder 6"/>
          <p:cNvSpPr>
            <a:spLocks noGrp="1"/>
          </p:cNvSpPr>
          <p:nvPr>
            <p:ph type="sldNum" sz="quarter" idx="7"/>
          </p:nvPr>
        </p:nvSpPr>
        <p:spPr/>
        <p:txBody>
          <a:bodyPr lIns="0" tIns="0" rIns="0" bIns="0"/>
          <a:lstStyle>
            <a:lvl1pPr>
              <a:defRPr sz="1400" b="0" i="0">
                <a:solidFill>
                  <a:schemeClr val="tx1"/>
                </a:solidFill>
                <a:latin typeface="Franklin Gothic Book"/>
                <a:cs typeface="Franklin Gothic Book"/>
              </a:defRPr>
            </a:lvl1pPr>
          </a:lstStyle>
          <a:p>
            <a:pPr marL="38100">
              <a:lnSpc>
                <a:spcPts val="1425"/>
              </a:lnSpc>
            </a:pPr>
            <a:fld id="{81D60167-4931-47E6-BA6A-407CBD079E47}" type="slidenum">
              <a:rPr sz="1200" spc="-25" dirty="0">
                <a:solidFill>
                  <a:srgbClr val="52565A"/>
                </a:solidFill>
                <a:latin typeface="Arial"/>
                <a:cs typeface="Arial"/>
              </a:rPr>
              <a:t>‹#›</a:t>
            </a:fld>
            <a:endParaRPr sz="1200">
              <a:latin typeface="Arial"/>
              <a:cs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37990" y="6019456"/>
            <a:ext cx="1539237" cy="556271"/>
          </a:xfrm>
          <a:prstGeom prst="rect">
            <a:avLst/>
          </a:prstGeom>
        </p:spPr>
      </p:pic>
      <p:pic>
        <p:nvPicPr>
          <p:cNvPr id="17" name="bg object 17"/>
          <p:cNvPicPr/>
          <p:nvPr/>
        </p:nvPicPr>
        <p:blipFill>
          <a:blip r:embed="rId3" cstate="print"/>
          <a:stretch>
            <a:fillRect/>
          </a:stretch>
        </p:blipFill>
        <p:spPr>
          <a:xfrm>
            <a:off x="7816608" y="1053224"/>
            <a:ext cx="4375291" cy="5016499"/>
          </a:xfrm>
          <a:prstGeom prst="rect">
            <a:avLst/>
          </a:prstGeom>
        </p:spPr>
      </p:pic>
      <p:sp>
        <p:nvSpPr>
          <p:cNvPr id="18" name="bg object 18"/>
          <p:cNvSpPr/>
          <p:nvPr/>
        </p:nvSpPr>
        <p:spPr>
          <a:xfrm>
            <a:off x="0" y="0"/>
            <a:ext cx="12192000" cy="523875"/>
          </a:xfrm>
          <a:custGeom>
            <a:avLst/>
            <a:gdLst/>
            <a:ahLst/>
            <a:cxnLst/>
            <a:rect l="l" t="t" r="r" b="b"/>
            <a:pathLst>
              <a:path w="12192000" h="523875">
                <a:moveTo>
                  <a:pt x="12192000" y="0"/>
                </a:moveTo>
                <a:lnTo>
                  <a:pt x="0" y="0"/>
                </a:lnTo>
                <a:lnTo>
                  <a:pt x="0" y="523494"/>
                </a:lnTo>
                <a:lnTo>
                  <a:pt x="12192000" y="523494"/>
                </a:lnTo>
                <a:lnTo>
                  <a:pt x="12192000" y="0"/>
                </a:lnTo>
                <a:close/>
              </a:path>
            </a:pathLst>
          </a:custGeom>
          <a:solidFill>
            <a:srgbClr val="001F5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1" i="0">
                <a:solidFill>
                  <a:srgbClr val="F1F1F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9/9/2024</a:t>
            </a:fld>
            <a:endParaRPr lang="en-US"/>
          </a:p>
        </p:txBody>
      </p:sp>
      <p:sp>
        <p:nvSpPr>
          <p:cNvPr id="7" name="Holder 7"/>
          <p:cNvSpPr>
            <a:spLocks noGrp="1"/>
          </p:cNvSpPr>
          <p:nvPr>
            <p:ph type="sldNum" sz="quarter" idx="7"/>
          </p:nvPr>
        </p:nvSpPr>
        <p:spPr/>
        <p:txBody>
          <a:bodyPr lIns="0" tIns="0" rIns="0" bIns="0"/>
          <a:lstStyle>
            <a:lvl1pPr>
              <a:defRPr sz="1400" b="0" i="0">
                <a:solidFill>
                  <a:schemeClr val="tx1"/>
                </a:solidFill>
                <a:latin typeface="Franklin Gothic Book"/>
                <a:cs typeface="Franklin Gothic Book"/>
              </a:defRPr>
            </a:lvl1pPr>
          </a:lstStyle>
          <a:p>
            <a:pPr marL="38100">
              <a:lnSpc>
                <a:spcPts val="1425"/>
              </a:lnSpc>
            </a:pPr>
            <a:fld id="{81D60167-4931-47E6-BA6A-407CBD079E47}" type="slidenum">
              <a:rPr sz="1200" spc="-25" dirty="0">
                <a:solidFill>
                  <a:srgbClr val="52565A"/>
                </a:solidFill>
                <a:latin typeface="Arial"/>
                <a:cs typeface="Arial"/>
              </a:rPr>
              <a:t>‹#›</a:t>
            </a:fld>
            <a:endParaRPr sz="120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F1F1F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9/9/2024</a:t>
            </a:fld>
            <a:endParaRPr lang="en-US"/>
          </a:p>
        </p:txBody>
      </p:sp>
      <p:sp>
        <p:nvSpPr>
          <p:cNvPr id="5" name="Holder 5"/>
          <p:cNvSpPr>
            <a:spLocks noGrp="1"/>
          </p:cNvSpPr>
          <p:nvPr>
            <p:ph type="sldNum" sz="quarter" idx="7"/>
          </p:nvPr>
        </p:nvSpPr>
        <p:spPr/>
        <p:txBody>
          <a:bodyPr lIns="0" tIns="0" rIns="0" bIns="0"/>
          <a:lstStyle>
            <a:lvl1pPr>
              <a:defRPr sz="1400" b="0" i="0">
                <a:solidFill>
                  <a:schemeClr val="tx1"/>
                </a:solidFill>
                <a:latin typeface="Franklin Gothic Book"/>
                <a:cs typeface="Franklin Gothic Book"/>
              </a:defRPr>
            </a:lvl1pPr>
          </a:lstStyle>
          <a:p>
            <a:pPr marL="38100">
              <a:lnSpc>
                <a:spcPts val="1425"/>
              </a:lnSpc>
            </a:pPr>
            <a:fld id="{81D60167-4931-47E6-BA6A-407CBD079E47}" type="slidenum">
              <a:rPr sz="1200" spc="-25" dirty="0">
                <a:solidFill>
                  <a:srgbClr val="52565A"/>
                </a:solidFill>
                <a:latin typeface="Arial"/>
                <a:cs typeface="Arial"/>
              </a:rPr>
              <a:t>‹#›</a:t>
            </a:fld>
            <a:endParaRPr sz="120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9/9/2024</a:t>
            </a:fld>
            <a:endParaRPr lang="en-US"/>
          </a:p>
        </p:txBody>
      </p:sp>
      <p:sp>
        <p:nvSpPr>
          <p:cNvPr id="4" name="Holder 4"/>
          <p:cNvSpPr>
            <a:spLocks noGrp="1"/>
          </p:cNvSpPr>
          <p:nvPr>
            <p:ph type="sldNum" sz="quarter" idx="7"/>
          </p:nvPr>
        </p:nvSpPr>
        <p:spPr/>
        <p:txBody>
          <a:bodyPr lIns="0" tIns="0" rIns="0" bIns="0"/>
          <a:lstStyle>
            <a:lvl1pPr>
              <a:defRPr sz="1400" b="0" i="0">
                <a:solidFill>
                  <a:schemeClr val="tx1"/>
                </a:solidFill>
                <a:latin typeface="Franklin Gothic Book"/>
                <a:cs typeface="Franklin Gothic Book"/>
              </a:defRPr>
            </a:lvl1pPr>
          </a:lstStyle>
          <a:p>
            <a:pPr marL="38100">
              <a:lnSpc>
                <a:spcPts val="1425"/>
              </a:lnSpc>
            </a:pPr>
            <a:fld id="{81D60167-4931-47E6-BA6A-407CBD079E47}" type="slidenum">
              <a:rPr sz="1200" spc="-25" dirty="0">
                <a:solidFill>
                  <a:srgbClr val="52565A"/>
                </a:solidFill>
                <a:latin typeface="Arial"/>
                <a:cs typeface="Arial"/>
              </a:rPr>
              <a:t>‹#›</a:t>
            </a:fld>
            <a:endParaRPr sz="120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 Slide A">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2CEF44-793B-BFDF-2C5F-327F9989D7F8}"/>
              </a:ext>
            </a:extLst>
          </p:cNvPr>
          <p:cNvGrpSpPr/>
          <p:nvPr userDrawn="1"/>
        </p:nvGrpSpPr>
        <p:grpSpPr>
          <a:xfrm>
            <a:off x="0" y="-101800"/>
            <a:ext cx="12192000" cy="2331195"/>
            <a:chOff x="0" y="-101800"/>
            <a:chExt cx="12192000" cy="2331195"/>
          </a:xfrm>
        </p:grpSpPr>
        <p:sp>
          <p:nvSpPr>
            <p:cNvPr id="7" name="Rectangle 6">
              <a:extLst>
                <a:ext uri="{FF2B5EF4-FFF2-40B4-BE49-F238E27FC236}">
                  <a16:creationId xmlns:a16="http://schemas.microsoft.com/office/drawing/2014/main" id="{01B5D9C5-9014-EB56-9A64-DFFD98D9B732}"/>
                </a:ext>
                <a:ext uri="{C183D7F6-B498-43B3-948B-1728B52AA6E4}">
                  <adec:decorative xmlns:adec="http://schemas.microsoft.com/office/drawing/2017/decorative" val="1"/>
                </a:ext>
              </a:extLst>
            </p:cNvPr>
            <p:cNvSpPr/>
            <p:nvPr userDrawn="1"/>
          </p:nvSpPr>
          <p:spPr>
            <a:xfrm>
              <a:off x="0" y="2045638"/>
              <a:ext cx="12192000" cy="1837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pic>
          <p:nvPicPr>
            <p:cNvPr id="13" name="Picture 12">
              <a:extLst>
                <a:ext uri="{FF2B5EF4-FFF2-40B4-BE49-F238E27FC236}">
                  <a16:creationId xmlns:a16="http://schemas.microsoft.com/office/drawing/2014/main" id="{C8E86F46-FF63-16ED-8F37-43C4F546471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01800"/>
              <a:ext cx="12191999" cy="2284572"/>
            </a:xfrm>
            <a:prstGeom prst="rect">
              <a:avLst/>
            </a:prstGeom>
            <a:ln>
              <a:noFill/>
            </a:ln>
          </p:spPr>
        </p:pic>
      </p:grpSp>
      <p:pic>
        <p:nvPicPr>
          <p:cNvPr id="5" name="Picture 6">
            <a:extLst>
              <a:ext uri="{FF2B5EF4-FFF2-40B4-BE49-F238E27FC236}">
                <a16:creationId xmlns:a16="http://schemas.microsoft.com/office/drawing/2014/main" id="{81C2F473-8038-C74B-8DC1-AF9F6E97677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2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64229" y="136525"/>
            <a:ext cx="9089568" cy="1952655"/>
          </a:xfrm>
        </p:spPr>
        <p:txBody>
          <a:bodyPr>
            <a:normAutofit/>
          </a:bodyPr>
          <a:lstStyle>
            <a:lvl1pPr algn="l">
              <a:defRPr sz="3800">
                <a:solidFill>
                  <a:schemeClr val="bg1"/>
                </a:solidFill>
              </a:defRPr>
            </a:lvl1pPr>
          </a:lstStyle>
          <a:p>
            <a:r>
              <a:rPr lang="en-US"/>
              <a:t>Click to edit Master title style</a:t>
            </a:r>
            <a:endParaRPr lang="en-US" dirty="0"/>
          </a:p>
        </p:txBody>
      </p:sp>
      <p:sp>
        <p:nvSpPr>
          <p:cNvPr id="6" name="Slide Number Placeholder 12">
            <a:extLst>
              <a:ext uri="{FF2B5EF4-FFF2-40B4-BE49-F238E27FC236}">
                <a16:creationId xmlns:a16="http://schemas.microsoft.com/office/drawing/2014/main" id="{1E0B24B1-20CE-244C-A568-F07B26F877E2}"/>
              </a:ext>
            </a:extLst>
          </p:cNvPr>
          <p:cNvSpPr>
            <a:spLocks noGrp="1"/>
          </p:cNvSpPr>
          <p:nvPr>
            <p:ph type="sldNum" sz="quarter" idx="10"/>
          </p:nvPr>
        </p:nvSpPr>
        <p:spPr/>
        <p:txBody>
          <a:bodyPr/>
          <a:lstStyle>
            <a:lvl1pPr>
              <a:defRPr/>
            </a:lvl1pPr>
          </a:lstStyle>
          <a:p>
            <a:pPr>
              <a:defRPr/>
            </a:pPr>
            <a:fld id="{8856F6ED-E3DC-8A4A-AABE-AFCED42314C4}" type="slidenum">
              <a:rPr lang="en-US" altLang="en-US"/>
              <a:pPr>
                <a:defRPr/>
              </a:pPr>
              <a:t>‹#›</a:t>
            </a:fld>
            <a:endParaRPr lang="en-US" altLang="en-US"/>
          </a:p>
        </p:txBody>
      </p:sp>
      <p:sp>
        <p:nvSpPr>
          <p:cNvPr id="4" name="Content Placeholder 2">
            <a:extLst>
              <a:ext uri="{FF2B5EF4-FFF2-40B4-BE49-F238E27FC236}">
                <a16:creationId xmlns:a16="http://schemas.microsoft.com/office/drawing/2014/main" id="{56E80B08-E57E-A0D7-A9E5-645BF554C66C}"/>
              </a:ext>
            </a:extLst>
          </p:cNvPr>
          <p:cNvSpPr>
            <a:spLocks noGrp="1"/>
          </p:cNvSpPr>
          <p:nvPr>
            <p:ph idx="1" hasCustomPrompt="1"/>
          </p:nvPr>
        </p:nvSpPr>
        <p:spPr>
          <a:xfrm>
            <a:off x="829994" y="2662568"/>
            <a:ext cx="10523806" cy="356941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dirty="0"/>
              <a:t>Edit Master text styles</a:t>
            </a:r>
            <a:br>
              <a:rPr lang="en-US" dirty="0"/>
            </a:br>
            <a:r>
              <a:rPr lang="en-US" dirty="0"/>
              <a:t>Prepare you slides for Accessibility:</a:t>
            </a:r>
            <a:br>
              <a:rPr lang="en-US" dirty="0"/>
            </a:br>
            <a:r>
              <a:rPr lang="en-US" dirty="0"/>
              <a:t>- Each slide needs a title using a Title Block</a:t>
            </a:r>
            <a:br>
              <a:rPr lang="en-US" dirty="0"/>
            </a:br>
            <a:r>
              <a:rPr lang="en-US" dirty="0"/>
              <a:t>- Add ‘alt text’ to images and art</a:t>
            </a:r>
            <a:br>
              <a:rPr lang="en-US" dirty="0"/>
            </a:br>
            <a:r>
              <a:rPr lang="en-US" dirty="0"/>
              <a:t>- Avoid Smart Art or mark as “Decorative”</a:t>
            </a:r>
            <a:br>
              <a:rPr lang="en-US" dirty="0"/>
            </a:br>
            <a:r>
              <a:rPr lang="en-US" dirty="0"/>
              <a:t>- ‘Clean’ pasted text styling</a:t>
            </a:r>
            <a:br>
              <a:rPr lang="en-US" dirty="0"/>
            </a:br>
            <a:r>
              <a:rPr lang="en-US" dirty="0"/>
              <a:t>- Designate table header row and avoid split or merged cells</a:t>
            </a:r>
            <a:br>
              <a:rPr lang="en-US" dirty="0"/>
            </a:br>
            <a:r>
              <a:rPr lang="en-US" dirty="0"/>
              <a:t>- Note other PowerPoint accessibility practices</a:t>
            </a:r>
          </a:p>
        </p:txBody>
      </p:sp>
    </p:spTree>
    <p:extLst>
      <p:ext uri="{BB962C8B-B14F-4D97-AF65-F5344CB8AC3E}">
        <p14:creationId xmlns:p14="http://schemas.microsoft.com/office/powerpoint/2010/main" val="307904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Content 1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1277650" y="365125"/>
            <a:ext cx="10046043" cy="1325563"/>
          </a:xfrm>
        </p:spPr>
        <p:txBody>
          <a:bodyPr anchor="b">
            <a:normAutofit/>
          </a:bodyPr>
          <a:lstStyle>
            <a:lvl1pPr>
              <a:defRPr sz="3800">
                <a:solidFill>
                  <a:schemeClr val="tx2"/>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77650" y="1798320"/>
            <a:ext cx="10058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a:extLst>
              <a:ext uri="{FF2B5EF4-FFF2-40B4-BE49-F238E27FC236}">
                <a16:creationId xmlns:a16="http://schemas.microsoft.com/office/drawing/2014/main" id="{D910648A-46C8-AB4B-96EC-1AC10F013ECC}"/>
              </a:ext>
            </a:extLst>
          </p:cNvPr>
          <p:cNvSpPr>
            <a:spLocks noGrp="1"/>
          </p:cNvSpPr>
          <p:nvPr>
            <p:ph type="sldNum" sz="quarter" idx="10"/>
          </p:nvPr>
        </p:nvSpPr>
        <p:spPr/>
        <p:txBody>
          <a:bodyPr/>
          <a:lstStyle>
            <a:lvl1pPr>
              <a:defRPr/>
            </a:lvl1pPr>
          </a:lstStyle>
          <a:p>
            <a:pPr>
              <a:defRPr/>
            </a:pPr>
            <a:fld id="{06DDD070-D08E-4B40-B4AC-DB5751E9D83C}" type="slidenum">
              <a:rPr lang="en-US" altLang="en-US"/>
              <a:pPr>
                <a:defRPr/>
              </a:pPr>
              <a:t>‹#›</a:t>
            </a:fld>
            <a:endParaRPr lang="en-US" altLang="en-US"/>
          </a:p>
        </p:txBody>
      </p:sp>
      <p:pic>
        <p:nvPicPr>
          <p:cNvPr id="4" name="Picture 4">
            <a:extLst>
              <a:ext uri="{FF2B5EF4-FFF2-40B4-BE49-F238E27FC236}">
                <a16:creationId xmlns:a16="http://schemas.microsoft.com/office/drawing/2014/main" id="{74374DEF-593A-4D43-8E6D-A915BF27F0B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5F0CDDA-DE86-4096-0A19-8EBB8A48451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6657" y="3808"/>
            <a:ext cx="821133" cy="6850383"/>
          </a:xfrm>
          <a:prstGeom prst="rect">
            <a:avLst/>
          </a:prstGeom>
          <a:effectLst>
            <a:outerShdw blurRad="190500" dist="50800" algn="ctr" rotWithShape="0">
              <a:srgbClr val="000000">
                <a:alpha val="40000"/>
              </a:srgbClr>
            </a:outerShdw>
          </a:effectLst>
        </p:spPr>
      </p:pic>
    </p:spTree>
    <p:extLst>
      <p:ext uri="{BB962C8B-B14F-4D97-AF65-F5344CB8AC3E}">
        <p14:creationId xmlns:p14="http://schemas.microsoft.com/office/powerpoint/2010/main" val="313808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Section Slide A">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E50ADFA-B716-0643-7B96-13D0806083EB}"/>
              </a:ext>
            </a:extLst>
          </p:cNvPr>
          <p:cNvGrpSpPr/>
          <p:nvPr userDrawn="1"/>
        </p:nvGrpSpPr>
        <p:grpSpPr>
          <a:xfrm>
            <a:off x="-4917" y="-110340"/>
            <a:ext cx="12196917" cy="2344521"/>
            <a:chOff x="-4917" y="-110340"/>
            <a:chExt cx="12196917" cy="2344521"/>
          </a:xfrm>
        </p:grpSpPr>
        <p:sp>
          <p:nvSpPr>
            <p:cNvPr id="9" name="Rectangle 8">
              <a:extLst>
                <a:ext uri="{FF2B5EF4-FFF2-40B4-BE49-F238E27FC236}">
                  <a16:creationId xmlns:a16="http://schemas.microsoft.com/office/drawing/2014/main" id="{EF0F5EC9-0C46-4B61-4F95-FF997907B5FD}"/>
                </a:ext>
                <a:ext uri="{C183D7F6-B498-43B3-948B-1728B52AA6E4}">
                  <adec:decorative xmlns:adec="http://schemas.microsoft.com/office/drawing/2017/decorative" val="1"/>
                </a:ext>
              </a:extLst>
            </p:cNvPr>
            <p:cNvSpPr/>
            <p:nvPr userDrawn="1"/>
          </p:nvSpPr>
          <p:spPr>
            <a:xfrm>
              <a:off x="-4917" y="2045638"/>
              <a:ext cx="12196917" cy="1885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pic>
          <p:nvPicPr>
            <p:cNvPr id="10" name="Picture 9">
              <a:extLst>
                <a:ext uri="{FF2B5EF4-FFF2-40B4-BE49-F238E27FC236}">
                  <a16:creationId xmlns:a16="http://schemas.microsoft.com/office/drawing/2014/main" id="{D8899E0E-EE86-5E55-3265-B7AD512CC07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4917" y="-110340"/>
              <a:ext cx="12196917" cy="2293112"/>
            </a:xfrm>
            <a:prstGeom prst="rect">
              <a:avLst/>
            </a:prstGeom>
            <a:ln>
              <a:noFill/>
            </a:ln>
          </p:spPr>
        </p:pic>
      </p:grpSp>
      <p:pic>
        <p:nvPicPr>
          <p:cNvPr id="5" name="Picture 6">
            <a:extLst>
              <a:ext uri="{FF2B5EF4-FFF2-40B4-BE49-F238E27FC236}">
                <a16:creationId xmlns:a16="http://schemas.microsoft.com/office/drawing/2014/main" id="{81C2F473-8038-C74B-8DC1-AF9F6E97677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2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29994" y="403412"/>
            <a:ext cx="10523803" cy="1685768"/>
          </a:xfrm>
        </p:spPr>
        <p:txBody>
          <a:bodyPr>
            <a:normAutofit/>
          </a:bodyPr>
          <a:lstStyle>
            <a:lvl1pPr algn="l">
              <a:defRPr sz="3800">
                <a:solidFill>
                  <a:schemeClr val="bg1"/>
                </a:solidFill>
              </a:defRPr>
            </a:lvl1pPr>
          </a:lstStyle>
          <a:p>
            <a:r>
              <a:rPr lang="en-US"/>
              <a:t>Click to edit Master title style</a:t>
            </a:r>
            <a:endParaRPr lang="en-US" dirty="0"/>
          </a:p>
        </p:txBody>
      </p:sp>
      <p:sp>
        <p:nvSpPr>
          <p:cNvPr id="6" name="Slide Number Placeholder 12">
            <a:extLst>
              <a:ext uri="{FF2B5EF4-FFF2-40B4-BE49-F238E27FC236}">
                <a16:creationId xmlns:a16="http://schemas.microsoft.com/office/drawing/2014/main" id="{1E0B24B1-20CE-244C-A568-F07B26F877E2}"/>
              </a:ext>
            </a:extLst>
          </p:cNvPr>
          <p:cNvSpPr>
            <a:spLocks noGrp="1"/>
          </p:cNvSpPr>
          <p:nvPr>
            <p:ph type="sldNum" sz="quarter" idx="10"/>
          </p:nvPr>
        </p:nvSpPr>
        <p:spPr/>
        <p:txBody>
          <a:bodyPr/>
          <a:lstStyle>
            <a:lvl1pPr>
              <a:defRPr/>
            </a:lvl1pPr>
          </a:lstStyle>
          <a:p>
            <a:pPr>
              <a:defRPr/>
            </a:pPr>
            <a:fld id="{8856F6ED-E3DC-8A4A-AABE-AFCED42314C4}" type="slidenum">
              <a:rPr lang="en-US" altLang="en-US"/>
              <a:pPr>
                <a:defRPr/>
              </a:pPr>
              <a:t>‹#›</a:t>
            </a:fld>
            <a:endParaRPr lang="en-US" altLang="en-US"/>
          </a:p>
        </p:txBody>
      </p:sp>
      <p:sp>
        <p:nvSpPr>
          <p:cNvPr id="4" name="Content Placeholder 2">
            <a:extLst>
              <a:ext uri="{FF2B5EF4-FFF2-40B4-BE49-F238E27FC236}">
                <a16:creationId xmlns:a16="http://schemas.microsoft.com/office/drawing/2014/main" id="{38399360-A4D2-D5A0-3688-8270D26E85BB}"/>
              </a:ext>
            </a:extLst>
          </p:cNvPr>
          <p:cNvSpPr>
            <a:spLocks noGrp="1"/>
          </p:cNvSpPr>
          <p:nvPr>
            <p:ph idx="1" hasCustomPrompt="1"/>
          </p:nvPr>
        </p:nvSpPr>
        <p:spPr>
          <a:xfrm>
            <a:off x="829994" y="2662568"/>
            <a:ext cx="10523806" cy="356941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dirty="0"/>
              <a:t>Edit Master text styles</a:t>
            </a:r>
            <a:br>
              <a:rPr lang="en-US" dirty="0"/>
            </a:br>
            <a:r>
              <a:rPr lang="en-US" dirty="0"/>
              <a:t>Prepare you slides for Accessibility:</a:t>
            </a:r>
            <a:br>
              <a:rPr lang="en-US" dirty="0"/>
            </a:br>
            <a:r>
              <a:rPr lang="en-US" dirty="0"/>
              <a:t>- Each slide needs a title using a Title Block</a:t>
            </a:r>
            <a:br>
              <a:rPr lang="en-US" dirty="0"/>
            </a:br>
            <a:r>
              <a:rPr lang="en-US" dirty="0"/>
              <a:t>- Add ‘alt text’ to images and art</a:t>
            </a:r>
            <a:br>
              <a:rPr lang="en-US" dirty="0"/>
            </a:br>
            <a:r>
              <a:rPr lang="en-US" dirty="0"/>
              <a:t>- Avoid Smart Art or mark as “Decorative”</a:t>
            </a:r>
            <a:br>
              <a:rPr lang="en-US" dirty="0"/>
            </a:br>
            <a:r>
              <a:rPr lang="en-US" dirty="0"/>
              <a:t>- ‘Clean’ pasted text styling</a:t>
            </a:r>
            <a:br>
              <a:rPr lang="en-US" dirty="0"/>
            </a:br>
            <a:r>
              <a:rPr lang="en-US" dirty="0"/>
              <a:t>- Designate table header row and avoid split or merged cells</a:t>
            </a:r>
            <a:br>
              <a:rPr lang="en-US" dirty="0"/>
            </a:br>
            <a:r>
              <a:rPr lang="en-US" dirty="0"/>
              <a:t>- Note other PowerPoint accessibility practices</a:t>
            </a:r>
          </a:p>
        </p:txBody>
      </p:sp>
    </p:spTree>
    <p:extLst>
      <p:ext uri="{BB962C8B-B14F-4D97-AF65-F5344CB8AC3E}">
        <p14:creationId xmlns:p14="http://schemas.microsoft.com/office/powerpoint/2010/main" val="254575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959005" y="4323806"/>
            <a:ext cx="10432249" cy="2160534"/>
          </a:xfrm>
        </p:spPr>
        <p:txBody>
          <a:bodyPr anchor="t">
            <a:normAutofit/>
          </a:bodyPr>
          <a:lstStyle>
            <a:lvl1pPr algn="ctr">
              <a:lnSpc>
                <a:spcPct val="100000"/>
              </a:lnSpc>
              <a:defRPr sz="4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49658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11" cstate="print"/>
          <a:stretch>
            <a:fillRect/>
          </a:stretch>
        </p:blipFill>
        <p:spPr>
          <a:xfrm>
            <a:off x="337990" y="6019456"/>
            <a:ext cx="1539237" cy="556271"/>
          </a:xfrm>
          <a:prstGeom prst="rect">
            <a:avLst/>
          </a:prstGeom>
        </p:spPr>
      </p:pic>
      <p:sp>
        <p:nvSpPr>
          <p:cNvPr id="2" name="Holder 2"/>
          <p:cNvSpPr>
            <a:spLocks noGrp="1"/>
          </p:cNvSpPr>
          <p:nvPr>
            <p:ph type="title"/>
          </p:nvPr>
        </p:nvSpPr>
        <p:spPr>
          <a:xfrm>
            <a:off x="389127" y="-15747"/>
            <a:ext cx="11724766" cy="1077340"/>
          </a:xfrm>
          <a:prstGeom prst="rect">
            <a:avLst/>
          </a:prstGeom>
        </p:spPr>
        <p:txBody>
          <a:bodyPr wrap="square" lIns="0" tIns="0" rIns="0" bIns="0">
            <a:spAutoFit/>
          </a:bodyPr>
          <a:lstStyle>
            <a:lvl1pPr>
              <a:defRPr sz="2800" b="1" i="0">
                <a:solidFill>
                  <a:srgbClr val="F1F1F1"/>
                </a:solidFill>
                <a:latin typeface="Arial"/>
                <a:cs typeface="Arial"/>
              </a:defRPr>
            </a:lvl1pPr>
          </a:lstStyle>
          <a:p>
            <a:endParaRPr/>
          </a:p>
        </p:txBody>
      </p:sp>
      <p:sp>
        <p:nvSpPr>
          <p:cNvPr id="3" name="Holder 3"/>
          <p:cNvSpPr>
            <a:spLocks noGrp="1"/>
          </p:cNvSpPr>
          <p:nvPr>
            <p:ph type="body" idx="1"/>
          </p:nvPr>
        </p:nvSpPr>
        <p:spPr>
          <a:xfrm>
            <a:off x="3501135" y="2335021"/>
            <a:ext cx="7776209" cy="2952115"/>
          </a:xfrm>
          <a:prstGeom prst="rect">
            <a:avLst/>
          </a:prstGeom>
        </p:spPr>
        <p:txBody>
          <a:bodyPr wrap="square" lIns="0" tIns="0" rIns="0" bIns="0">
            <a:spAutoFit/>
          </a:bodyPr>
          <a:lstStyle>
            <a:lvl1pPr>
              <a:defRPr sz="2400" b="1" i="0">
                <a:solidFill>
                  <a:srgbClr val="173768"/>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9/9/2024</a:t>
            </a:fld>
            <a:endParaRPr lang="en-US"/>
          </a:p>
        </p:txBody>
      </p:sp>
      <p:sp>
        <p:nvSpPr>
          <p:cNvPr id="6" name="Holder 6"/>
          <p:cNvSpPr>
            <a:spLocks noGrp="1"/>
          </p:cNvSpPr>
          <p:nvPr>
            <p:ph type="sldNum" sz="quarter" idx="7"/>
          </p:nvPr>
        </p:nvSpPr>
        <p:spPr>
          <a:xfrm>
            <a:off x="11401297" y="6206730"/>
            <a:ext cx="271272" cy="227329"/>
          </a:xfrm>
          <a:prstGeom prst="rect">
            <a:avLst/>
          </a:prstGeom>
        </p:spPr>
        <p:txBody>
          <a:bodyPr wrap="square" lIns="0" tIns="0" rIns="0" bIns="0">
            <a:spAutoFit/>
          </a:bodyPr>
          <a:lstStyle>
            <a:lvl1pPr>
              <a:defRPr sz="1400" b="0" i="0">
                <a:solidFill>
                  <a:schemeClr val="tx1"/>
                </a:solidFill>
                <a:latin typeface="Franklin Gothic Book"/>
                <a:cs typeface="Franklin Gothic Book"/>
              </a:defRPr>
            </a:lvl1pPr>
          </a:lstStyle>
          <a:p>
            <a:pPr marL="38100">
              <a:lnSpc>
                <a:spcPts val="1425"/>
              </a:lnSpc>
            </a:pPr>
            <a:fld id="{81D60167-4931-47E6-BA6A-407CBD079E47}" type="slidenum">
              <a:rPr sz="1200" spc="-25" dirty="0">
                <a:solidFill>
                  <a:srgbClr val="52565A"/>
                </a:solidFill>
                <a:latin typeface="Arial"/>
                <a:cs typeface="Arial"/>
              </a:rPr>
              <a:t>‹#›</a:t>
            </a:fld>
            <a:endParaRPr sz="1200">
              <a:latin typeface="Arial"/>
              <a:cs typeface="Aria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14" r:id="rId6"/>
    <p:sldLayoutId id="2147483715" r:id="rId7"/>
    <p:sldLayoutId id="2147483716" r:id="rId8"/>
    <p:sldLayoutId id="2147483717"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hyperlink" Target="https://www.amazon.com/Roberts-Rules-Order-Newly-Revised/dp/1541797701/ref=sr_1_1?crid=3TI9EQHJKWSIJ&amp;keywords=robert%27s+rules+in+brief&amp;qid=1688162443&amp;sprefix=robert%27s+rules+in+brie%2Caps%2C158&amp;sr=8-1"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hyperlink" Target="https://www.asccc.org/local-senate-visits" TargetMode="External"/><Relationship Id="rId5" Type="http://schemas.openxmlformats.org/officeDocument/2006/relationships/hyperlink" Target="mailto:info@asccc.org" TargetMode="External"/><Relationship Id="rId4" Type="http://schemas.openxmlformats.org/officeDocument/2006/relationships/hyperlink" Target="https://www.amazon.com/Roberts-Rules-Dummies-Alan-Jennings/dp/0764575740/ref=sr_1_2?crid=5VRAENDV17M8&amp;keywords=robert%27s+rules+for+dummies&amp;qid=1688162394&amp;sprefix=robert%27s+rules+for+dummie%2Caps%2C161&amp;sr=8-2" TargetMode="External"/></Relationships>
</file>

<file path=ppt/slides/_rels/slide105.xml.rels><?xml version="1.0" encoding="UTF-8" standalone="yes"?>
<Relationships xmlns="http://schemas.openxmlformats.org/package/2006/relationships"><Relationship Id="rId8" Type="http://schemas.openxmlformats.org/officeDocument/2006/relationships/hyperlink" Target="https://2917dbb3-64ed-41ad-a761-74ecc505ac66.filesusr.com/ugd/b03e13_4c6c1fc03f0b4f268c35dce696947c07.pdf?index=true" TargetMode="External"/><Relationship Id="rId3" Type="http://schemas.openxmlformats.org/officeDocument/2006/relationships/hyperlink" Target="https://www.consensusdecisionmaking.org/" TargetMode="External"/><Relationship Id="rId7" Type="http://schemas.openxmlformats.org/officeDocument/2006/relationships/hyperlink" Target="https://www.co-intelligence.org/I-comparisonRR-CC-DF.html"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www.iafflocal1723.org/members-area/atwoods-rules-for-meetings/" TargetMode="External"/><Relationship Id="rId5" Type="http://schemas.openxmlformats.org/officeDocument/2006/relationships/hyperlink" Target="https://www.counseling.org/docs/default-source/Branches/simplified-roberts-rules-of-order.pdf?sfvrsn=0" TargetMode="External"/><Relationship Id="rId4" Type="http://schemas.openxmlformats.org/officeDocument/2006/relationships/hyperlink" Target="https://www.democraticrules.com/" TargetMode="External"/></Relationships>
</file>

<file path=ppt/slides/_rels/slide106.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hyperlink" Target="https://www.cccco.edu/" TargetMode="External"/><Relationship Id="rId4" Type="http://schemas.openxmlformats.org/officeDocument/2006/relationships/image" Target="../media/image164.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slide" Target="slide24.xml"/><Relationship Id="rId7" Type="http://schemas.openxmlformats.org/officeDocument/2006/relationships/slide" Target="slide36.xml"/><Relationship Id="rId2" Type="http://schemas.openxmlformats.org/officeDocument/2006/relationships/image" Target="../media/image36.jpg"/><Relationship Id="rId1" Type="http://schemas.openxmlformats.org/officeDocument/2006/relationships/slideLayout" Target="../slideLayouts/slideLayout5.xml"/><Relationship Id="rId6" Type="http://schemas.openxmlformats.org/officeDocument/2006/relationships/slide" Target="slide31.xml"/><Relationship Id="rId5" Type="http://schemas.openxmlformats.org/officeDocument/2006/relationships/slide" Target="slide27.xml"/><Relationship Id="rId10" Type="http://schemas.openxmlformats.org/officeDocument/2006/relationships/image" Target="../media/image38.png"/><Relationship Id="rId4" Type="http://schemas.openxmlformats.org/officeDocument/2006/relationships/slide" Target="slide25.xml"/><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9.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jpg"/><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0.jpg"/><Relationship Id="rId7" Type="http://schemas.openxmlformats.org/officeDocument/2006/relationships/image" Target="../media/image46.jp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9.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41.png"/><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4.jpg"/></Relationships>
</file>

<file path=ppt/slides/_rels/slide3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hyperlink" Target="https://www.cccco.edu/" TargetMode="External"/><Relationship Id="rId4" Type="http://schemas.openxmlformats.org/officeDocument/2006/relationships/image" Target="../media/image67.jpg"/></Relationships>
</file>

<file path=ppt/slides/_rels/slide3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hyperlink" Target="https://www.cccco.edu/-/media/CCCCO-Website/docs/curriculum/202223precorequisitereporttemplatea11y.xlsx?la=en&amp;hash=47488E129502A228C6236089360CD52818F5E066" TargetMode="External"/><Relationship Id="rId13" Type="http://schemas.openxmlformats.org/officeDocument/2006/relationships/hyperlink" Target="https://www.cccco.edu/About-Us/Chancellors-Office/Divisions/Educational-Services-and-Support/What-we-do/-/media/B4098C30F48C4FDE895AFA695BF4E96A.ashx" TargetMode="External"/><Relationship Id="rId18" Type="http://schemas.openxmlformats.org/officeDocument/2006/relationships/hyperlink" Target="https://www.cccco.edu/About-Us/Chancellors-Office/Divisions/General-Counsel/Programs" TargetMode="External"/><Relationship Id="rId26" Type="http://schemas.openxmlformats.org/officeDocument/2006/relationships/hyperlink" Target="http://www.cccco.edu/Portals/4/AA/Summary%20ofTOP%20code%20changes%202009.pdf" TargetMode="External"/><Relationship Id="rId3" Type="http://schemas.openxmlformats.org/officeDocument/2006/relationships/hyperlink" Target="https://govt.westlaw.com/calregs/Browse/Home/California/CaliforniaCodeofRegulations?guid=IA71B9D70D48411DEBC02831C6D6C108E&amp;originationContext=documenttoc&amp;transitionType=Default&amp;contextData=(sc.Default)" TargetMode="External"/><Relationship Id="rId21" Type="http://schemas.openxmlformats.org/officeDocument/2006/relationships/hyperlink" Target="https://www.cccco.edu/-/media/CCCCO-Website/docs/curriculum/final-top-code-manual-2023-edit-4-a11y.pdf?la=en&amp;hash=974BD38AF01FB5A144741B59A838FF79A02BEF67" TargetMode="External"/><Relationship Id="rId7" Type="http://schemas.openxmlformats.org/officeDocument/2006/relationships/hyperlink" Target="https://www.cccco.edu/-/media/CCCCO-Website/About-Us/Divisions/Educational-Services-and-Support/Academic-Affairs/What-we-do/Curriculum-and-Instruction-Unit/Files/fillinformaatastreviewchecklistrev101719a11y.pdf?la=en&amp;hash=7EC47289B7F4AE229BC5EDD799FAB9F6527F8021" TargetMode="External"/><Relationship Id="rId12" Type="http://schemas.openxmlformats.org/officeDocument/2006/relationships/hyperlink" Target="https://www.cccco.edu/-/media/CCCCO-Website/About-Us/Divisions/Educational-Services-and-Support/Academic-Affairs/What-we-do/Curriculum-and-Instruction-Unit/Files/InstructionalMaterialsGuidelines12813pdf.pdf?la=en&amp;hash=2F01870BA853CF4C370DD6BEB99EC05D3BE65FA0" TargetMode="External"/><Relationship Id="rId17" Type="http://schemas.openxmlformats.org/officeDocument/2006/relationships/hyperlink" Target="https://www.cccco.edu/-/media/CCCCO-Website/About-Us/Divisions/Educational-Services-and-Support/Academic-Affairs/What-we-do/Curriculum-and-Instruction-Unit/Files/supplemental_learning_and_supervised_tutoring_regs_guidelines_pdf.pdf?la=en&amp;hash=3CF5E5E72C9209399FAB3F759875CE48DC89D0EC" TargetMode="External"/><Relationship Id="rId25" Type="http://schemas.openxmlformats.org/officeDocument/2006/relationships/hyperlink" Target="https://www.cccco.edu/-/media/CCCCO-Website/About-Us/Divisions/Educational-Services-and-Support/Academic-Affairs/What-we-do/Curriculum-and-Instruction-Unit/Files/cb22_pdf.pdf?la=en&amp;hash=26697FE9D5CABE2B3D6FC6B418A790C23F4E0F77" TargetMode="External"/><Relationship Id="rId2" Type="http://schemas.openxmlformats.org/officeDocument/2006/relationships/image" Target="../media/image48.png"/><Relationship Id="rId16" Type="http://schemas.openxmlformats.org/officeDocument/2006/relationships/hyperlink" Target="https://www.cccco.edu/-/media/aa1945guidanceforccrtitle5section58170enablingstudentstoselfreferforapportionmentbasedsupervisedtuto.pdf?la=en&amp;hash=05713CB939A7705B4B6607BEF318E1E5CE019E2D" TargetMode="External"/><Relationship Id="rId20" Type="http://schemas.openxmlformats.org/officeDocument/2006/relationships/hyperlink" Target="https://www.cccco.edu/-/media/CCCCO-Website/About-Us/Divisions/Educational-Services-and-Support/Academic-Affairs/What-we-do/Curriculum-and-Instruction-Unit/Files/TOPCIP2020June26.xlsx?la=en&amp;hash=A634C7727D48E6ED98C8FA3ECE3B35A4DA2AA8F2" TargetMode="External"/><Relationship Id="rId1" Type="http://schemas.openxmlformats.org/officeDocument/2006/relationships/slideLayout" Target="../slideLayouts/slideLayout3.xml"/><Relationship Id="rId6" Type="http://schemas.openxmlformats.org/officeDocument/2006/relationships/hyperlink" Target="https://www.cccco.edu/-/media/CCCCO-Website/About-Us/Divisions/Educational-Services-and-Support/Academic-Affairs/What-we-do/Curriculum-and-Instruction-Unit/Files/gedoublectforcsubreadthigetcigetcforstem62421finaledits01a11y.pdf?la=en&amp;hash=70261EE461888977668752A3CA563A2019C60725" TargetMode="External"/><Relationship Id="rId11" Type="http://schemas.openxmlformats.org/officeDocument/2006/relationships/hyperlink" Target="https://www.cccco.edu/-/media/CCCCO-Website/About-Us/Divisions/Educational-Services-and-Support/Academic-Affairs/What-we-do/Curriculum-and-Instruction-Unit/Files/CreditCourseRepetitionGuidelinesFinal_pdf.pdf?la=en&amp;hash=D8118D0D7D74FAB5A58E6B3D8EAC93346C809AAB" TargetMode="External"/><Relationship Id="rId24" Type="http://schemas.openxmlformats.org/officeDocument/2006/relationships/hyperlink" Target="https://www.cccco.edu/-/media/CCCCO-Website/About-Us/Divisions/Educational-Services-and-Support/Academic-Affairs/What-we-do/Curriculum-and-Instruction-Unit/Files/cb11_pdf.pdf?la=en&amp;hash=E0685C63D63F60910B6DAD74519DC5E44B1FFC93" TargetMode="External"/><Relationship Id="rId5" Type="http://schemas.openxmlformats.org/officeDocument/2006/relationships/hyperlink" Target="https://www.cccco.edu/About-Us/Chancellors-Office/Divisions/Educational-Services-and-Support/What-we-do/Curriculum-and-Instruction-Unit/California-Community-College-Curriculum-Committee" TargetMode="External"/><Relationship Id="rId15" Type="http://schemas.openxmlformats.org/officeDocument/2006/relationships/hyperlink" Target="https://www.cccco.edu/-/media/CCCCO-Website/About-Us/Divisions/Educational-Services-and-Support/Academic-Affairs/What-we-do/Curriculum-and-Instruction-Unit/Files/Prerequisites_Guidelines_55003-Final_pdf.pdf?la=en&amp;hash=1C2711D92D6E603417C5FD5B75FB2FEA54576BE6" TargetMode="External"/><Relationship Id="rId23" Type="http://schemas.openxmlformats.org/officeDocument/2006/relationships/hyperlink" Target="https://www.cccco.edu/-/media/CCCCO-Website/About-Us/Divisions/Educational-Services-and-Support/Academic-Affairs/What-we-do/Curriculum-and-Instruction-Unit/Files/cb09_pdf.pdf?la=en&amp;hash=6D9D475773D68C15924E5B7771C9BFA0B392DC85" TargetMode="External"/><Relationship Id="rId10" Type="http://schemas.openxmlformats.org/officeDocument/2006/relationships/hyperlink" Target="https://www.cccco.edu/-/media/CCCCO-Website/About-Us/Divisions/Educational-Services-and-Support/Academic-Affairs/What-we-do/Curriculum-and-Instruction-Unit/Files/ES_19_07_Excused_Withdraw_Guidelines_revised_pdf.pdf?la=en&amp;hash=0C2C8CFCD214B7D09B0B24B82C9CD6BC84DE0E14" TargetMode="External"/><Relationship Id="rId19" Type="http://schemas.openxmlformats.org/officeDocument/2006/relationships/hyperlink" Target="https://www.cccco.edu/-/media/CCCCO-Website/About-Us/Divisions/Educational-Services-and-Support/Academic-Affairs/What-we-do/Curriculum-and-Instruction-Unit/Files/MISCodes_pdf.pdf?la=en&amp;hash=A0FDA5D5D32F8AC9EAC11F2C1BD089FC2CC5AF33" TargetMode="External"/><Relationship Id="rId4" Type="http://schemas.openxmlformats.org/officeDocument/2006/relationships/hyperlink" Target="https://coci2.ccctechcenter.org/" TargetMode="External"/><Relationship Id="rId9" Type="http://schemas.openxmlformats.org/officeDocument/2006/relationships/hyperlink" Target="https://survey.alchemer.com/s3/7256847/16680ce35b7d" TargetMode="External"/><Relationship Id="rId14" Type="http://schemas.openxmlformats.org/officeDocument/2006/relationships/hyperlink" Target="https://www.cccco.edu/-/media/CCCCO-Website/About-Us/Divisions/Educational-Services-and-Support/Academic-Affairs/What-we-do/Curriculum-and-Instruction-Unit/Files/CommunitySvcsOfferingsFAQs111312pdf.pdf?la=en&amp;hash=94C44FB129C68039291AD0622B6068016CF74978" TargetMode="External"/><Relationship Id="rId22" Type="http://schemas.openxmlformats.org/officeDocument/2006/relationships/hyperlink" Target="https://www.cccco.edu/-/media/CCCCO-Website/About-Us/Divisions/Educational-Services-and-Support/Academic-Affairs/What-we-do/Curriculum-and-Instruction-Unit/Files/cb03_pdf.pdf?la=en&amp;hash=2C3A549BAC82497DD5013FAFC070D397F83F3645" TargetMode="External"/><Relationship Id="rId27" Type="http://schemas.openxmlformats.org/officeDocument/2006/relationships/hyperlink" Target="https://www.asccc.org/papers/course-outline-record-curriculum-reference-guide-revisited"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jp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35.xml.rels><?xml version="1.0" encoding="UTF-8" standalone="yes"?>
<Relationships xmlns="http://schemas.openxmlformats.org/package/2006/relationships"><Relationship Id="rId3" Type="http://schemas.openxmlformats.org/officeDocument/2006/relationships/hyperlink" Target="https://coci2.ccctechcenter.org/resources" TargetMode="External"/><Relationship Id="rId7" Type="http://schemas.openxmlformats.org/officeDocument/2006/relationships/image" Target="../media/image80.jp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81.jp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84.jpg"/><Relationship Id="rId4" Type="http://schemas.openxmlformats.org/officeDocument/2006/relationships/image" Target="../media/image83.jpg"/></Relationships>
</file>

<file path=ppt/slides/_rels/slide38.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image" Target="../media/image40.jpg"/><Relationship Id="rId7" Type="http://schemas.openxmlformats.org/officeDocument/2006/relationships/image" Target="../media/image86.jp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30.jpg"/><Relationship Id="rId7" Type="http://schemas.openxmlformats.org/officeDocument/2006/relationships/image" Target="../media/image89.jp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jpg"/><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96.jpg"/><Relationship Id="rId4" Type="http://schemas.openxmlformats.org/officeDocument/2006/relationships/image" Target="../media/image83.jpg"/></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4.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g"/></Relationships>
</file>

<file path=ppt/slides/_rels/slide4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png"/><Relationship Id="rId1" Type="http://schemas.openxmlformats.org/officeDocument/2006/relationships/slideLayout" Target="../slideLayouts/slideLayout4.xml"/><Relationship Id="rId4" Type="http://schemas.openxmlformats.org/officeDocument/2006/relationships/image" Target="../media/image105.jpg"/></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106.jpg"/><Relationship Id="rId2" Type="http://schemas.openxmlformats.org/officeDocument/2006/relationships/image" Target="../media/image85.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image" Target="../media/image39.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41.png"/><Relationship Id="rId4" Type="http://schemas.openxmlformats.org/officeDocument/2006/relationships/image" Target="../media/image40.jpg"/><Relationship Id="rId9" Type="http://schemas.openxmlformats.org/officeDocument/2006/relationships/image" Target="../media/image108.png"/></Relationships>
</file>

<file path=ppt/slides/_rels/slide4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111.jpg"/><Relationship Id="rId5" Type="http://schemas.openxmlformats.org/officeDocument/2006/relationships/image" Target="../media/image83.jpg"/><Relationship Id="rId4" Type="http://schemas.openxmlformats.org/officeDocument/2006/relationships/image" Target="../media/image110.pn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18.jpg"/><Relationship Id="rId2" Type="http://schemas.openxmlformats.org/officeDocument/2006/relationships/image" Target="../media/image114.jpg"/><Relationship Id="rId1" Type="http://schemas.openxmlformats.org/officeDocument/2006/relationships/slideLayout" Target="../slideLayouts/slideLayout4.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9.xml.rels><?xml version="1.0" encoding="UTF-8" standalone="yes"?>
<Relationships xmlns="http://schemas.openxmlformats.org/package/2006/relationships"><Relationship Id="rId8" Type="http://schemas.openxmlformats.org/officeDocument/2006/relationships/image" Target="../media/image125.jpg"/><Relationship Id="rId13" Type="http://schemas.openxmlformats.org/officeDocument/2006/relationships/image" Target="../media/image130.jpg"/><Relationship Id="rId3" Type="http://schemas.openxmlformats.org/officeDocument/2006/relationships/image" Target="../media/image120.png"/><Relationship Id="rId7" Type="http://schemas.openxmlformats.org/officeDocument/2006/relationships/image" Target="../media/image124.jpg"/><Relationship Id="rId12" Type="http://schemas.openxmlformats.org/officeDocument/2006/relationships/image" Target="../media/image129.png"/><Relationship Id="rId17" Type="http://schemas.openxmlformats.org/officeDocument/2006/relationships/image" Target="../media/image38.png"/><Relationship Id="rId2" Type="http://schemas.openxmlformats.org/officeDocument/2006/relationships/image" Target="../media/image119.png"/><Relationship Id="rId16" Type="http://schemas.openxmlformats.org/officeDocument/2006/relationships/image" Target="../media/image133.jpg"/><Relationship Id="rId1" Type="http://schemas.openxmlformats.org/officeDocument/2006/relationships/slideLayout" Target="../slideLayouts/slideLayout5.xml"/><Relationship Id="rId6" Type="http://schemas.openxmlformats.org/officeDocument/2006/relationships/image" Target="../media/image123.png"/><Relationship Id="rId11" Type="http://schemas.openxmlformats.org/officeDocument/2006/relationships/image" Target="../media/image128.jpg"/><Relationship Id="rId5" Type="http://schemas.openxmlformats.org/officeDocument/2006/relationships/image" Target="../media/image122.jpg"/><Relationship Id="rId15" Type="http://schemas.openxmlformats.org/officeDocument/2006/relationships/image" Target="../media/image132.jp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31.pn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28.jpg"/><Relationship Id="rId18" Type="http://schemas.openxmlformats.org/officeDocument/2006/relationships/image" Target="../media/image145.jpg"/><Relationship Id="rId3" Type="http://schemas.openxmlformats.org/officeDocument/2006/relationships/image" Target="../media/image110.png"/><Relationship Id="rId7" Type="http://schemas.openxmlformats.org/officeDocument/2006/relationships/image" Target="../media/image136.png"/><Relationship Id="rId12" Type="http://schemas.openxmlformats.org/officeDocument/2006/relationships/image" Target="../media/image140.png"/><Relationship Id="rId17" Type="http://schemas.openxmlformats.org/officeDocument/2006/relationships/image" Target="../media/image144.png"/><Relationship Id="rId2" Type="http://schemas.openxmlformats.org/officeDocument/2006/relationships/image" Target="../media/image109.png"/><Relationship Id="rId16" Type="http://schemas.openxmlformats.org/officeDocument/2006/relationships/image" Target="../media/image143.png"/><Relationship Id="rId1" Type="http://schemas.openxmlformats.org/officeDocument/2006/relationships/slideLayout" Target="../slideLayouts/slideLayout5.xml"/><Relationship Id="rId6" Type="http://schemas.openxmlformats.org/officeDocument/2006/relationships/image" Target="../media/image135.png"/><Relationship Id="rId11" Type="http://schemas.openxmlformats.org/officeDocument/2006/relationships/image" Target="../media/image124.jpg"/><Relationship Id="rId5" Type="http://schemas.openxmlformats.org/officeDocument/2006/relationships/image" Target="../media/image134.png"/><Relationship Id="rId15" Type="http://schemas.openxmlformats.org/officeDocument/2006/relationships/image" Target="../media/image142.png"/><Relationship Id="rId10" Type="http://schemas.openxmlformats.org/officeDocument/2006/relationships/image" Target="../media/image139.png"/><Relationship Id="rId19" Type="http://schemas.openxmlformats.org/officeDocument/2006/relationships/image" Target="../media/image146.png"/><Relationship Id="rId4" Type="http://schemas.openxmlformats.org/officeDocument/2006/relationships/image" Target="../media/image83.jpg"/><Relationship Id="rId9" Type="http://schemas.openxmlformats.org/officeDocument/2006/relationships/image" Target="../media/image138.jpg"/><Relationship Id="rId14" Type="http://schemas.openxmlformats.org/officeDocument/2006/relationships/image" Target="../media/image141.png"/></Relationships>
</file>

<file path=ppt/slides/_rels/slide51.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30.jpg"/><Relationship Id="rId7" Type="http://schemas.openxmlformats.org/officeDocument/2006/relationships/image" Target="../media/image147.jp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149.jpg"/></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5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0.jpg"/><Relationship Id="rId5" Type="http://schemas.openxmlformats.org/officeDocument/2006/relationships/image" Target="../media/image83.jpg"/><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30.jpg"/><Relationship Id="rId7" Type="http://schemas.openxmlformats.org/officeDocument/2006/relationships/image" Target="../media/image152.jp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hyperlink" Target="https://leginfo.legislature.ca.gov/faces/codes_displaySection.xhtml?sectionNum=54952.2.&amp;nodeTreePath=6.2.1.22&amp;lawCode=GOV" TargetMode="Externa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hyperlink" Target="https://leginfo.legislature.ca.gov/faces/codes_displaySection.xhtml?lawCode=GOV&amp;sectionNum=54954.2." TargetMode="Externa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hyperlink" Target="https://www.calcities.org/resource/open-public-v-a-guide-to-the-ralph-m.-brown-act" TargetMode="External"/><Relationship Id="rId2" Type="http://schemas.openxmlformats.org/officeDocument/2006/relationships/hyperlink" Target="https://leginfo.legislature.ca.gov/faces/codes_displayText.xhtml?division=2.&amp;chapter=9.&amp;part=1.&amp;lawCode=GOV&amp;title=5." TargetMode="External"/><Relationship Id="rId1" Type="http://schemas.openxmlformats.org/officeDocument/2006/relationships/slideLayout" Target="../slideLayouts/slideLayout6.xml"/><Relationship Id="rId5" Type="http://schemas.openxmlformats.org/officeDocument/2006/relationships/image" Target="../media/image160.png"/><Relationship Id="rId4" Type="http://schemas.openxmlformats.org/officeDocument/2006/relationships/hyperlink" Target="mailto:info@asccc.org"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11387-E711-52C6-76C8-02151ECF74B7}"/>
              </a:ext>
            </a:extLst>
          </p:cNvPr>
          <p:cNvSpPr>
            <a:spLocks noGrp="1"/>
          </p:cNvSpPr>
          <p:nvPr>
            <p:ph type="ctrTitle"/>
          </p:nvPr>
        </p:nvSpPr>
        <p:spPr>
          <a:xfrm>
            <a:off x="914400" y="2125980"/>
            <a:ext cx="10363200" cy="430887"/>
          </a:xfrm>
        </p:spPr>
        <p:txBody>
          <a:bodyPr/>
          <a:lstStyle/>
          <a:p>
            <a:r>
              <a:rPr lang="en-US" dirty="0">
                <a:solidFill>
                  <a:schemeClr val="tx1"/>
                </a:solidFill>
              </a:rPr>
              <a:t>Annual Certification Training – Fall 2024</a:t>
            </a:r>
          </a:p>
        </p:txBody>
      </p:sp>
      <p:sp>
        <p:nvSpPr>
          <p:cNvPr id="3" name="Subtitle 2">
            <a:extLst>
              <a:ext uri="{FF2B5EF4-FFF2-40B4-BE49-F238E27FC236}">
                <a16:creationId xmlns:a16="http://schemas.microsoft.com/office/drawing/2014/main" id="{97AF89DF-415D-F18F-5CEC-99258900C5AD}"/>
              </a:ext>
            </a:extLst>
          </p:cNvPr>
          <p:cNvSpPr>
            <a:spLocks noGrp="1"/>
          </p:cNvSpPr>
          <p:nvPr>
            <p:ph type="subTitle" idx="4"/>
          </p:nvPr>
        </p:nvSpPr>
        <p:spPr>
          <a:xfrm>
            <a:off x="1828800" y="3840480"/>
            <a:ext cx="8534400" cy="738664"/>
          </a:xfrm>
        </p:spPr>
        <p:txBody>
          <a:bodyPr/>
          <a:lstStyle/>
          <a:p>
            <a:r>
              <a:rPr lang="en-US" dirty="0"/>
              <a:t>Edwin Ambrosio, CCC Chair</a:t>
            </a:r>
          </a:p>
          <a:p>
            <a:r>
              <a:rPr lang="en-US" dirty="0"/>
              <a:t>El Camino College</a:t>
            </a:r>
          </a:p>
        </p:txBody>
      </p:sp>
    </p:spTree>
    <p:extLst>
      <p:ext uri="{BB962C8B-B14F-4D97-AF65-F5344CB8AC3E}">
        <p14:creationId xmlns:p14="http://schemas.microsoft.com/office/powerpoint/2010/main" val="889667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6501" y="786197"/>
            <a:ext cx="7106195" cy="646331"/>
          </a:xfrm>
          <a:prstGeom prst="rect">
            <a:avLst/>
          </a:prstGeom>
          <a:noFill/>
        </p:spPr>
        <p:txBody>
          <a:bodyPr wrap="square" rtlCol="0">
            <a:spAutoFit/>
          </a:bodyPr>
          <a:lstStyle/>
          <a:p>
            <a:r>
              <a:rPr lang="en-US" sz="3600" b="1" dirty="0">
                <a:solidFill>
                  <a:srgbClr val="002060"/>
                </a:solidFill>
                <a:latin typeface="Calibri" panose="020F0502020204030204" pitchFamily="34" charset="0"/>
                <a:cs typeface="Calibri" panose="020F0502020204030204" pitchFamily="34" charset="0"/>
              </a:rPr>
              <a:t>CCC Voting Representatives </a:t>
            </a:r>
          </a:p>
        </p:txBody>
      </p:sp>
      <p:sp>
        <p:nvSpPr>
          <p:cNvPr id="3" name="TextBox 2"/>
          <p:cNvSpPr txBox="1"/>
          <p:nvPr/>
        </p:nvSpPr>
        <p:spPr>
          <a:xfrm>
            <a:off x="740228" y="2481943"/>
            <a:ext cx="9710058" cy="3600986"/>
          </a:xfrm>
          <a:prstGeom prst="rect">
            <a:avLst/>
          </a:prstGeom>
          <a:noFill/>
        </p:spPr>
        <p:txBody>
          <a:bodyPr wrap="square" rtlCol="0">
            <a:spAutoFit/>
          </a:bodyPr>
          <a:lstStyle/>
          <a:p>
            <a:pPr fontAlgn="t">
              <a:lnSpc>
                <a:spcPct val="150000"/>
              </a:lnSpc>
            </a:pPr>
            <a:r>
              <a:rPr lang="en-US" sz="2800" dirty="0">
                <a:latin typeface="Calibri" panose="020F0502020204030204" pitchFamily="34" charset="0"/>
                <a:cs typeface="Calibri" panose="020F0502020204030204" pitchFamily="34" charset="0"/>
                <a:sym typeface="Wingdings" panose="05000000000000000000" pitchFamily="2" charset="2"/>
              </a:rPr>
              <a:t></a:t>
            </a:r>
            <a:r>
              <a:rPr lang="en-US" sz="2800" dirty="0">
                <a:latin typeface="Calibri" panose="020F0502020204030204" pitchFamily="34" charset="0"/>
                <a:cs typeface="Calibri" panose="020F0502020204030204" pitchFamily="34" charset="0"/>
              </a:rPr>
              <a:t>One Full-time Faculty Member from Each Academic Division</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sym typeface="Wingdings" panose="05000000000000000000" pitchFamily="2" charset="2"/>
              </a:rPr>
              <a:t> </a:t>
            </a:r>
            <a:r>
              <a:rPr lang="en-US" sz="2800" dirty="0">
                <a:latin typeface="Calibri" panose="020F0502020204030204" pitchFamily="34" charset="0"/>
                <a:cs typeface="Calibri" panose="020F0502020204030204" pitchFamily="34" charset="0"/>
              </a:rPr>
              <a:t>One Full-time Faculty Counselor</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sym typeface="Wingdings" panose="05000000000000000000" pitchFamily="2" charset="2"/>
              </a:rPr>
              <a:t> </a:t>
            </a:r>
            <a:r>
              <a:rPr lang="en-US" sz="2800" dirty="0">
                <a:latin typeface="Calibri" panose="020F0502020204030204" pitchFamily="34" charset="0"/>
                <a:cs typeface="Calibri" panose="020F0502020204030204" pitchFamily="34" charset="0"/>
              </a:rPr>
              <a:t>One Full-time Faculty Librarian</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sym typeface="Wingdings" panose="05000000000000000000" pitchFamily="2" charset="2"/>
              </a:rPr>
              <a:t> </a:t>
            </a:r>
            <a:r>
              <a:rPr lang="en-US" sz="2800" dirty="0">
                <a:latin typeface="Calibri" panose="020F0502020204030204" pitchFamily="34" charset="0"/>
                <a:cs typeface="Calibri" panose="020F0502020204030204" pitchFamily="34" charset="0"/>
              </a:rPr>
              <a:t>Vice President of Academic Affairs (</a:t>
            </a:r>
            <a:r>
              <a:rPr lang="en-US" sz="2800" dirty="0" err="1">
                <a:latin typeface="Calibri" panose="020F0502020204030204" pitchFamily="34" charset="0"/>
                <a:cs typeface="Calibri" panose="020F0502020204030204" pitchFamily="34" charset="0"/>
              </a:rPr>
              <a:t>VPAA</a:t>
            </a:r>
            <a:r>
              <a:rPr lang="en-US" sz="2800" dirty="0">
                <a:latin typeface="Calibri" panose="020F0502020204030204" pitchFamily="34" charset="0"/>
                <a:cs typeface="Calibri" panose="020F0502020204030204" pitchFamily="34" charset="0"/>
              </a:rPr>
              <a:t>) or Designee</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sym typeface="Wingdings" panose="05000000000000000000" pitchFamily="2" charset="2"/>
              </a:rPr>
              <a:t> </a:t>
            </a:r>
            <a:r>
              <a:rPr lang="en-US" sz="2800" dirty="0">
                <a:latin typeface="Calibri" panose="020F0502020204030204" pitchFamily="34" charset="0"/>
                <a:cs typeface="Calibri" panose="020F0502020204030204" pitchFamily="34" charset="0"/>
              </a:rPr>
              <a:t>Council of Academic Deans and Directors Representative</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7484" y="260002"/>
            <a:ext cx="3240949" cy="2232654"/>
          </a:xfrm>
          <a:prstGeom prst="rect">
            <a:avLst/>
          </a:prstGeom>
        </p:spPr>
      </p:pic>
    </p:spTree>
    <p:extLst>
      <p:ext uri="{BB962C8B-B14F-4D97-AF65-F5344CB8AC3E}">
        <p14:creationId xmlns:p14="http://schemas.microsoft.com/office/powerpoint/2010/main" val="26689866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1A1B7-A1FB-4E14-0E8E-70BE07029902}"/>
              </a:ext>
            </a:extLst>
          </p:cNvPr>
          <p:cNvSpPr>
            <a:spLocks noGrp="1"/>
          </p:cNvSpPr>
          <p:nvPr>
            <p:ph type="title"/>
          </p:nvPr>
        </p:nvSpPr>
        <p:spPr/>
        <p:txBody>
          <a:bodyPr/>
          <a:lstStyle/>
          <a:p>
            <a:r>
              <a:rPr lang="en-US" dirty="0"/>
              <a:t>Chair’s Participation in Voting</a:t>
            </a:r>
          </a:p>
        </p:txBody>
      </p:sp>
      <p:sp>
        <p:nvSpPr>
          <p:cNvPr id="3" name="Content Placeholder 2">
            <a:extLst>
              <a:ext uri="{FF2B5EF4-FFF2-40B4-BE49-F238E27FC236}">
                <a16:creationId xmlns:a16="http://schemas.microsoft.com/office/drawing/2014/main" id="{7DD688C8-7AD6-6DA4-7AA7-A24563EA31EF}"/>
              </a:ext>
            </a:extLst>
          </p:cNvPr>
          <p:cNvSpPr>
            <a:spLocks noGrp="1"/>
          </p:cNvSpPr>
          <p:nvPr>
            <p:ph sz="half" idx="1"/>
          </p:nvPr>
        </p:nvSpPr>
        <p:spPr/>
        <p:txBody>
          <a:bodyPr/>
          <a:lstStyle/>
          <a:p>
            <a:r>
              <a:rPr lang="en-US" sz="2800" dirty="0"/>
              <a:t>Chair ought to remain impartial</a:t>
            </a:r>
          </a:p>
          <a:p>
            <a:r>
              <a:rPr lang="en-US" sz="2800" dirty="0"/>
              <a:t>Does not participate in debate or vote</a:t>
            </a:r>
          </a:p>
          <a:p>
            <a:r>
              <a:rPr lang="en-US" sz="2800" dirty="0"/>
              <a:t>Exceptions:</a:t>
            </a:r>
          </a:p>
          <a:p>
            <a:pPr lvl="1"/>
            <a:r>
              <a:rPr lang="en-US" sz="2400" dirty="0"/>
              <a:t>Chair’s vote will change the results of the vote</a:t>
            </a:r>
          </a:p>
          <a:p>
            <a:pPr lvl="1"/>
            <a:r>
              <a:rPr lang="en-US" sz="2400" dirty="0"/>
              <a:t>Vote is by ballot</a:t>
            </a:r>
          </a:p>
          <a:p>
            <a:r>
              <a:rPr lang="en-US" sz="2800" dirty="0"/>
              <a:t>Changing the outcome examples for majority vote</a:t>
            </a:r>
          </a:p>
          <a:p>
            <a:pPr lvl="1"/>
            <a:r>
              <a:rPr lang="en-US" sz="2400" dirty="0"/>
              <a:t>If tie vote, motion fails and chair may vote for motion so it passes</a:t>
            </a:r>
          </a:p>
          <a:p>
            <a:pPr lvl="1"/>
            <a:r>
              <a:rPr lang="en-US" sz="2400" dirty="0"/>
              <a:t>If pro exceeds con by only one vote, chair may vote against causing motion to fail with a tie</a:t>
            </a:r>
          </a:p>
          <a:p>
            <a:endParaRPr lang="en-US" dirty="0"/>
          </a:p>
        </p:txBody>
      </p:sp>
      <p:sp>
        <p:nvSpPr>
          <p:cNvPr id="4" name="Slide Number Placeholder 3">
            <a:extLst>
              <a:ext uri="{FF2B5EF4-FFF2-40B4-BE49-F238E27FC236}">
                <a16:creationId xmlns:a16="http://schemas.microsoft.com/office/drawing/2014/main" id="{49302AED-DE87-4557-1CFB-EE0D12BF12F6}"/>
              </a:ext>
            </a:extLst>
          </p:cNvPr>
          <p:cNvSpPr>
            <a:spLocks noGrp="1"/>
          </p:cNvSpPr>
          <p:nvPr>
            <p:ph type="sldNum" sz="quarter" idx="10"/>
          </p:nvPr>
        </p:nvSpPr>
        <p:spPr/>
        <p:txBody>
          <a:bodyPr/>
          <a:lstStyle/>
          <a:p>
            <a:pPr>
              <a:defRPr/>
            </a:pPr>
            <a:fld id="{06DDD070-D08E-4B40-B4AC-DB5751E9D83C}" type="slidenum">
              <a:rPr lang="en-US" altLang="en-US" smtClean="0"/>
              <a:pPr>
                <a:defRPr/>
              </a:pPr>
              <a:t>100</a:t>
            </a:fld>
            <a:endParaRPr lang="en-US" altLang="en-US"/>
          </a:p>
        </p:txBody>
      </p:sp>
    </p:spTree>
    <p:extLst>
      <p:ext uri="{BB962C8B-B14F-4D97-AF65-F5344CB8AC3E}">
        <p14:creationId xmlns:p14="http://schemas.microsoft.com/office/powerpoint/2010/main" val="8006491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C7A6A-843C-35CA-7C08-37981ADA5156}"/>
              </a:ext>
            </a:extLst>
          </p:cNvPr>
          <p:cNvSpPr>
            <a:spLocks noGrp="1"/>
          </p:cNvSpPr>
          <p:nvPr>
            <p:ph type="title"/>
          </p:nvPr>
        </p:nvSpPr>
        <p:spPr/>
        <p:txBody>
          <a:bodyPr/>
          <a:lstStyle/>
          <a:p>
            <a:r>
              <a:rPr lang="en-US" dirty="0"/>
              <a:t>Role of Parliamentarian</a:t>
            </a:r>
          </a:p>
        </p:txBody>
      </p:sp>
      <p:sp>
        <p:nvSpPr>
          <p:cNvPr id="3" name="Content Placeholder 2">
            <a:extLst>
              <a:ext uri="{FF2B5EF4-FFF2-40B4-BE49-F238E27FC236}">
                <a16:creationId xmlns:a16="http://schemas.microsoft.com/office/drawing/2014/main" id="{FC511894-4870-BE96-8A17-5C89B5687737}"/>
              </a:ext>
            </a:extLst>
          </p:cNvPr>
          <p:cNvSpPr>
            <a:spLocks noGrp="1"/>
          </p:cNvSpPr>
          <p:nvPr>
            <p:ph sz="half" idx="1"/>
          </p:nvPr>
        </p:nvSpPr>
        <p:spPr/>
        <p:txBody>
          <a:bodyPr/>
          <a:lstStyle/>
          <a:p>
            <a:r>
              <a:rPr lang="en-US" sz="2800" dirty="0"/>
              <a:t>Committees may or may not have formal parliamentarian positions</a:t>
            </a:r>
          </a:p>
          <a:p>
            <a:r>
              <a:rPr lang="en-US" sz="2800" dirty="0"/>
              <a:t>Parliamentarian serves in an advisory role, helping the chair</a:t>
            </a:r>
          </a:p>
          <a:p>
            <a:r>
              <a:rPr lang="en-US" sz="2800" dirty="0"/>
              <a:t>The parliamentarian does not have the final word</a:t>
            </a:r>
          </a:p>
          <a:p>
            <a:r>
              <a:rPr lang="en-US" sz="2800" dirty="0"/>
              <a:t>Only the chair may rule on the final application of the rules</a:t>
            </a:r>
          </a:p>
          <a:p>
            <a:endParaRPr lang="en-US" dirty="0"/>
          </a:p>
        </p:txBody>
      </p:sp>
      <p:sp>
        <p:nvSpPr>
          <p:cNvPr id="4" name="Slide Number Placeholder 3">
            <a:extLst>
              <a:ext uri="{FF2B5EF4-FFF2-40B4-BE49-F238E27FC236}">
                <a16:creationId xmlns:a16="http://schemas.microsoft.com/office/drawing/2014/main" id="{49F9F7B5-AF3C-87CC-EDCE-31231CE44285}"/>
              </a:ext>
            </a:extLst>
          </p:cNvPr>
          <p:cNvSpPr>
            <a:spLocks noGrp="1"/>
          </p:cNvSpPr>
          <p:nvPr>
            <p:ph type="sldNum" sz="quarter" idx="10"/>
          </p:nvPr>
        </p:nvSpPr>
        <p:spPr/>
        <p:txBody>
          <a:bodyPr/>
          <a:lstStyle/>
          <a:p>
            <a:pPr>
              <a:defRPr/>
            </a:pPr>
            <a:fld id="{06DDD070-D08E-4B40-B4AC-DB5751E9D83C}" type="slidenum">
              <a:rPr lang="en-US" altLang="en-US" smtClean="0"/>
              <a:pPr>
                <a:defRPr/>
              </a:pPr>
              <a:t>101</a:t>
            </a:fld>
            <a:endParaRPr lang="en-US" altLang="en-US"/>
          </a:p>
        </p:txBody>
      </p:sp>
    </p:spTree>
    <p:extLst>
      <p:ext uri="{BB962C8B-B14F-4D97-AF65-F5344CB8AC3E}">
        <p14:creationId xmlns:p14="http://schemas.microsoft.com/office/powerpoint/2010/main" val="36193480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6AB9F6-836A-215D-C0AF-503C825CA51F}"/>
              </a:ext>
            </a:extLst>
          </p:cNvPr>
          <p:cNvSpPr>
            <a:spLocks noGrp="1"/>
          </p:cNvSpPr>
          <p:nvPr>
            <p:ph type="title"/>
          </p:nvPr>
        </p:nvSpPr>
        <p:spPr/>
        <p:txBody>
          <a:bodyPr/>
          <a:lstStyle/>
          <a:p>
            <a:r>
              <a:rPr lang="en-US" dirty="0"/>
              <a:t>Relationship Between Parliamentary Procedure and the Brown Act</a:t>
            </a:r>
          </a:p>
        </p:txBody>
      </p:sp>
      <p:sp>
        <p:nvSpPr>
          <p:cNvPr id="4" name="Slide Number Placeholder 3">
            <a:extLst>
              <a:ext uri="{FF2B5EF4-FFF2-40B4-BE49-F238E27FC236}">
                <a16:creationId xmlns:a16="http://schemas.microsoft.com/office/drawing/2014/main" id="{23E4CE1A-2EF4-0976-CF9C-D8E7D523C89A}"/>
              </a:ext>
            </a:extLst>
          </p:cNvPr>
          <p:cNvSpPr>
            <a:spLocks noGrp="1"/>
          </p:cNvSpPr>
          <p:nvPr>
            <p:ph type="sldNum" sz="quarter" idx="10"/>
          </p:nvPr>
        </p:nvSpPr>
        <p:spPr/>
        <p:txBody>
          <a:bodyPr/>
          <a:lstStyle/>
          <a:p>
            <a:pPr>
              <a:defRPr/>
            </a:pPr>
            <a:fld id="{06DDD070-D08E-4B40-B4AC-DB5751E9D83C}" type="slidenum">
              <a:rPr lang="en-US" altLang="en-US" smtClean="0"/>
              <a:pPr>
                <a:defRPr/>
              </a:pPr>
              <a:t>102</a:t>
            </a:fld>
            <a:endParaRPr lang="en-US" altLang="en-US"/>
          </a:p>
        </p:txBody>
      </p:sp>
      <p:sp>
        <p:nvSpPr>
          <p:cNvPr id="6" name="Content Placeholder 5">
            <a:extLst>
              <a:ext uri="{FF2B5EF4-FFF2-40B4-BE49-F238E27FC236}">
                <a16:creationId xmlns:a16="http://schemas.microsoft.com/office/drawing/2014/main" id="{2E03CCE5-D5EE-2A42-0BDF-16F15FC6499C}"/>
              </a:ext>
            </a:extLst>
          </p:cNvPr>
          <p:cNvSpPr>
            <a:spLocks noGrp="1"/>
          </p:cNvSpPr>
          <p:nvPr>
            <p:ph idx="1"/>
          </p:nvPr>
        </p:nvSpPr>
        <p:spPr/>
        <p:txBody>
          <a:bodyPr/>
          <a:lstStyle/>
          <a:p>
            <a:pPr marL="342900" indent="-342900">
              <a:buFont typeface="Arial" panose="020B0604020202020204" pitchFamily="34" charset="0"/>
              <a:buChar char="•"/>
            </a:pPr>
            <a:r>
              <a:rPr lang="en-US" sz="2800" dirty="0"/>
              <a:t>Brown Act is law</a:t>
            </a:r>
          </a:p>
          <a:p>
            <a:pPr marL="342900" indent="-342900">
              <a:buFont typeface="Arial" panose="020B0604020202020204" pitchFamily="34" charset="0"/>
              <a:buChar char="•"/>
            </a:pPr>
            <a:r>
              <a:rPr lang="en-US" sz="2800" dirty="0"/>
              <a:t>Parliamentary procedure are guidelines</a:t>
            </a:r>
          </a:p>
          <a:p>
            <a:pPr marL="342900" indent="-342900">
              <a:buFont typeface="Arial" panose="020B0604020202020204" pitchFamily="34" charset="0"/>
              <a:buChar char="•"/>
            </a:pPr>
            <a:r>
              <a:rPr lang="en-US" sz="2800" dirty="0"/>
              <a:t>Examples of overlap:</a:t>
            </a:r>
          </a:p>
          <a:p>
            <a:pPr lvl="1"/>
            <a:r>
              <a:rPr lang="en-US" sz="2400" dirty="0"/>
              <a:t>Consider items on agenda only</a:t>
            </a:r>
          </a:p>
          <a:p>
            <a:pPr lvl="1"/>
            <a:r>
              <a:rPr lang="en-US" sz="2400" dirty="0"/>
              <a:t>Recording of votes</a:t>
            </a:r>
          </a:p>
          <a:p>
            <a:pPr lvl="1"/>
            <a:r>
              <a:rPr lang="en-US" sz="2400" dirty="0"/>
              <a:t>Public comments </a:t>
            </a:r>
          </a:p>
          <a:p>
            <a:pPr lvl="2"/>
            <a:r>
              <a:rPr lang="en-US" sz="2000" dirty="0"/>
              <a:t>May impose time constraints</a:t>
            </a:r>
          </a:p>
          <a:p>
            <a:pPr lvl="2"/>
            <a:r>
              <a:rPr lang="en-US" sz="2000" dirty="0"/>
              <a:t>Chair (and other members) do not respond</a:t>
            </a:r>
          </a:p>
          <a:p>
            <a:pPr lvl="1"/>
            <a:r>
              <a:rPr lang="en-US" sz="2400" dirty="0"/>
              <a:t>Types of voting: for example, roll call vote when teleconferencing</a:t>
            </a:r>
            <a:endParaRPr lang="en-US" sz="2800"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5966607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E2627-4E1C-A660-E9E5-293E39247D04}"/>
              </a:ext>
            </a:extLst>
          </p:cNvPr>
          <p:cNvSpPr>
            <a:spLocks noGrp="1"/>
          </p:cNvSpPr>
          <p:nvPr>
            <p:ph type="title"/>
          </p:nvPr>
        </p:nvSpPr>
        <p:spPr/>
        <p:txBody>
          <a:bodyPr/>
          <a:lstStyle/>
          <a:p>
            <a:r>
              <a:rPr lang="en-US" dirty="0"/>
              <a:t>Relationship Between Curriculum and Academic Senate</a:t>
            </a:r>
          </a:p>
        </p:txBody>
      </p:sp>
      <p:sp>
        <p:nvSpPr>
          <p:cNvPr id="4" name="Slide Number Placeholder 3">
            <a:extLst>
              <a:ext uri="{FF2B5EF4-FFF2-40B4-BE49-F238E27FC236}">
                <a16:creationId xmlns:a16="http://schemas.microsoft.com/office/drawing/2014/main" id="{4346AAA0-CA92-170F-EE5E-E90C4CF44890}"/>
              </a:ext>
            </a:extLst>
          </p:cNvPr>
          <p:cNvSpPr>
            <a:spLocks noGrp="1"/>
          </p:cNvSpPr>
          <p:nvPr>
            <p:ph type="sldNum" sz="quarter" idx="10"/>
          </p:nvPr>
        </p:nvSpPr>
        <p:spPr/>
        <p:txBody>
          <a:bodyPr/>
          <a:lstStyle/>
          <a:p>
            <a:pPr>
              <a:defRPr/>
            </a:pPr>
            <a:fld id="{06DDD070-D08E-4B40-B4AC-DB5751E9D83C}" type="slidenum">
              <a:rPr lang="en-US" altLang="en-US" smtClean="0"/>
              <a:pPr>
                <a:defRPr/>
              </a:pPr>
              <a:t>103</a:t>
            </a:fld>
            <a:endParaRPr lang="en-US" altLang="en-US"/>
          </a:p>
        </p:txBody>
      </p:sp>
      <p:sp>
        <p:nvSpPr>
          <p:cNvPr id="3" name="Content Placeholder 2">
            <a:extLst>
              <a:ext uri="{FF2B5EF4-FFF2-40B4-BE49-F238E27FC236}">
                <a16:creationId xmlns:a16="http://schemas.microsoft.com/office/drawing/2014/main" id="{7ACD2EB5-E49D-FCC4-273D-3F94CFF5B031}"/>
              </a:ext>
            </a:extLst>
          </p:cNvPr>
          <p:cNvSpPr>
            <a:spLocks noGrp="1"/>
          </p:cNvSpPr>
          <p:nvPr>
            <p:ph idx="1"/>
          </p:nvPr>
        </p:nvSpPr>
        <p:spPr>
          <a:xfrm>
            <a:off x="829994" y="2662568"/>
            <a:ext cx="10523806" cy="775597"/>
          </a:xfrm>
        </p:spPr>
        <p:txBody>
          <a:bodyPr/>
          <a:lstStyle/>
          <a:p>
            <a:pPr marL="457200" indent="-457200">
              <a:buFont typeface="Arial" panose="020B0604020202020204" pitchFamily="34" charset="0"/>
              <a:buChar char="•"/>
            </a:pPr>
            <a:r>
              <a:rPr lang="en-US" sz="2800" dirty="0"/>
              <a:t>Curriculum approved by the Curriculum Committee goes directly to the Board of Trustees for final approval</a:t>
            </a:r>
          </a:p>
        </p:txBody>
      </p:sp>
    </p:spTree>
    <p:extLst>
      <p:ext uri="{BB962C8B-B14F-4D97-AF65-F5344CB8AC3E}">
        <p14:creationId xmlns:p14="http://schemas.microsoft.com/office/powerpoint/2010/main" val="38841563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94FB5-4D8E-5DA8-B730-7AFBAD855805}"/>
              </a:ext>
            </a:extLst>
          </p:cNvPr>
          <p:cNvSpPr>
            <a:spLocks noGrp="1"/>
          </p:cNvSpPr>
          <p:nvPr>
            <p:ph type="title"/>
          </p:nvPr>
        </p:nvSpPr>
        <p:spPr/>
        <p:txBody>
          <a:bodyPr/>
          <a:lstStyle/>
          <a:p>
            <a:r>
              <a:rPr lang="en-US" dirty="0"/>
              <a:t>Resources</a:t>
            </a:r>
          </a:p>
        </p:txBody>
      </p:sp>
      <p:sp>
        <p:nvSpPr>
          <p:cNvPr id="4" name="Slide Number Placeholder 3">
            <a:extLst>
              <a:ext uri="{FF2B5EF4-FFF2-40B4-BE49-F238E27FC236}">
                <a16:creationId xmlns:a16="http://schemas.microsoft.com/office/drawing/2014/main" id="{318CC970-8113-4840-A162-63020958FA1A}"/>
              </a:ext>
            </a:extLst>
          </p:cNvPr>
          <p:cNvSpPr>
            <a:spLocks noGrp="1"/>
          </p:cNvSpPr>
          <p:nvPr>
            <p:ph type="sldNum" sz="quarter" idx="10"/>
          </p:nvPr>
        </p:nvSpPr>
        <p:spPr/>
        <p:txBody>
          <a:bodyPr/>
          <a:lstStyle/>
          <a:p>
            <a:pPr>
              <a:defRPr/>
            </a:pPr>
            <a:fld id="{06DDD070-D08E-4B40-B4AC-DB5751E9D83C}" type="slidenum">
              <a:rPr lang="en-US" altLang="en-US" smtClean="0"/>
              <a:pPr>
                <a:defRPr/>
              </a:pPr>
              <a:t>104</a:t>
            </a:fld>
            <a:endParaRPr lang="en-US" altLang="en-US"/>
          </a:p>
        </p:txBody>
      </p:sp>
      <p:sp>
        <p:nvSpPr>
          <p:cNvPr id="3" name="Content Placeholder 2">
            <a:extLst>
              <a:ext uri="{FF2B5EF4-FFF2-40B4-BE49-F238E27FC236}">
                <a16:creationId xmlns:a16="http://schemas.microsoft.com/office/drawing/2014/main" id="{A1AD5DD2-80F1-7129-3CCF-82ACD5C2FA34}"/>
              </a:ext>
            </a:extLst>
          </p:cNvPr>
          <p:cNvSpPr>
            <a:spLocks noGrp="1"/>
          </p:cNvSpPr>
          <p:nvPr>
            <p:ph idx="1"/>
          </p:nvPr>
        </p:nvSpPr>
        <p:spPr/>
        <p:txBody>
          <a:bodyPr/>
          <a:lstStyle/>
          <a:p>
            <a:r>
              <a:rPr lang="en-US" sz="2800" dirty="0">
                <a:hlinkClick r:id="rId3"/>
              </a:rPr>
              <a:t>Robert’s Rules of Order in Brief</a:t>
            </a:r>
            <a:endParaRPr lang="en-US" sz="2800" dirty="0"/>
          </a:p>
          <a:p>
            <a:r>
              <a:rPr lang="en-US" sz="2800" dirty="0">
                <a:hlinkClick r:id="rId4"/>
              </a:rPr>
              <a:t>Robert’s Rules for Dummies</a:t>
            </a:r>
            <a:endParaRPr lang="en-US" sz="2800" dirty="0"/>
          </a:p>
          <a:p>
            <a:endParaRPr lang="en-US" sz="2800" dirty="0"/>
          </a:p>
          <a:p>
            <a:r>
              <a:rPr lang="en-US" sz="2800" dirty="0"/>
              <a:t>Questions: </a:t>
            </a:r>
            <a:r>
              <a:rPr lang="en-US" sz="2800" dirty="0">
                <a:hlinkClick r:id="rId5"/>
              </a:rPr>
              <a:t>info@asccc.org</a:t>
            </a:r>
            <a:endParaRPr lang="en-US" sz="2800" dirty="0"/>
          </a:p>
          <a:p>
            <a:r>
              <a:rPr lang="en-US" sz="2800" dirty="0"/>
              <a:t>Request a </a:t>
            </a:r>
            <a:r>
              <a:rPr lang="en-US" sz="2800" dirty="0">
                <a:hlinkClick r:id="rId6"/>
              </a:rPr>
              <a:t>local senate visit</a:t>
            </a:r>
            <a:r>
              <a:rPr lang="en-US" sz="2800" dirty="0"/>
              <a:t> or other visit</a:t>
            </a:r>
          </a:p>
          <a:p>
            <a:endParaRPr lang="en-US" dirty="0"/>
          </a:p>
        </p:txBody>
      </p:sp>
    </p:spTree>
    <p:extLst>
      <p:ext uri="{BB962C8B-B14F-4D97-AF65-F5344CB8AC3E}">
        <p14:creationId xmlns:p14="http://schemas.microsoft.com/office/powerpoint/2010/main" val="13506435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718F8-7FED-96AC-7471-C4038BF07B35}"/>
              </a:ext>
            </a:extLst>
          </p:cNvPr>
          <p:cNvSpPr>
            <a:spLocks noGrp="1"/>
          </p:cNvSpPr>
          <p:nvPr>
            <p:ph type="title"/>
          </p:nvPr>
        </p:nvSpPr>
        <p:spPr/>
        <p:txBody>
          <a:bodyPr/>
          <a:lstStyle/>
          <a:p>
            <a:r>
              <a:rPr lang="en-US" dirty="0"/>
              <a:t>Alternatives to Robert’s Rules of Order </a:t>
            </a:r>
          </a:p>
        </p:txBody>
      </p:sp>
      <p:sp>
        <p:nvSpPr>
          <p:cNvPr id="3" name="Content Placeholder 2">
            <a:extLst>
              <a:ext uri="{FF2B5EF4-FFF2-40B4-BE49-F238E27FC236}">
                <a16:creationId xmlns:a16="http://schemas.microsoft.com/office/drawing/2014/main" id="{A32CDDF5-0487-47CA-8068-7EE815D60FFF}"/>
              </a:ext>
            </a:extLst>
          </p:cNvPr>
          <p:cNvSpPr>
            <a:spLocks noGrp="1"/>
          </p:cNvSpPr>
          <p:nvPr>
            <p:ph sz="half" idx="1"/>
          </p:nvPr>
        </p:nvSpPr>
        <p:spPr/>
        <p:txBody>
          <a:bodyPr/>
          <a:lstStyle/>
          <a:p>
            <a:r>
              <a:rPr lang="en-US" sz="2800" dirty="0">
                <a:hlinkClick r:id="rId3"/>
              </a:rPr>
              <a:t>Consensus Decision-Making: A Virtual Learning Center </a:t>
            </a:r>
            <a:endParaRPr lang="en-US" sz="2800" dirty="0"/>
          </a:p>
          <a:p>
            <a:r>
              <a:rPr lang="en-US" sz="2800" dirty="0">
                <a:hlinkClick r:id="rId4"/>
              </a:rPr>
              <a:t>Democratic Rules of Order </a:t>
            </a:r>
            <a:r>
              <a:rPr lang="en-US" sz="2800" dirty="0"/>
              <a:t>(this has to be purchased) </a:t>
            </a:r>
          </a:p>
          <a:p>
            <a:r>
              <a:rPr lang="en-US" sz="2800" dirty="0">
                <a:hlinkClick r:id="rId5"/>
              </a:rPr>
              <a:t>Simplified Rules of Order </a:t>
            </a:r>
            <a:endParaRPr lang="en-US" sz="2800" dirty="0"/>
          </a:p>
          <a:p>
            <a:r>
              <a:rPr lang="en-US" sz="2800" dirty="0">
                <a:hlinkClick r:id="rId6"/>
              </a:rPr>
              <a:t>Atwood’s Rules</a:t>
            </a:r>
            <a:endParaRPr lang="en-US" sz="2800" dirty="0"/>
          </a:p>
          <a:p>
            <a:r>
              <a:rPr lang="en-US" sz="2800" dirty="0">
                <a:hlinkClick r:id="rId7"/>
              </a:rPr>
              <a:t>Comparison of Robert’s Rules, Consensus Process and Dynamic Facilitation </a:t>
            </a:r>
            <a:r>
              <a:rPr lang="en-US" sz="2800" dirty="0"/>
              <a:t> </a:t>
            </a:r>
          </a:p>
          <a:p>
            <a:r>
              <a:rPr lang="en-US" sz="2800" dirty="0">
                <a:hlinkClick r:id="rId8"/>
              </a:rPr>
              <a:t>Martha’s Rules of Order </a:t>
            </a:r>
            <a:endParaRPr lang="en-US" sz="2800" dirty="0"/>
          </a:p>
          <a:p>
            <a:endParaRPr lang="en-US" dirty="0"/>
          </a:p>
        </p:txBody>
      </p:sp>
      <p:sp>
        <p:nvSpPr>
          <p:cNvPr id="4" name="Slide Number Placeholder 3">
            <a:extLst>
              <a:ext uri="{FF2B5EF4-FFF2-40B4-BE49-F238E27FC236}">
                <a16:creationId xmlns:a16="http://schemas.microsoft.com/office/drawing/2014/main" id="{01D32C72-3DFA-A7B9-AAAF-982B365FE8D8}"/>
              </a:ext>
            </a:extLst>
          </p:cNvPr>
          <p:cNvSpPr>
            <a:spLocks noGrp="1"/>
          </p:cNvSpPr>
          <p:nvPr>
            <p:ph type="sldNum" sz="quarter" idx="10"/>
          </p:nvPr>
        </p:nvSpPr>
        <p:spPr/>
        <p:txBody>
          <a:bodyPr/>
          <a:lstStyle/>
          <a:p>
            <a:pPr>
              <a:defRPr/>
            </a:pPr>
            <a:fld id="{06DDD070-D08E-4B40-B4AC-DB5751E9D83C}" type="slidenum">
              <a:rPr lang="en-US" altLang="en-US" smtClean="0"/>
              <a:pPr>
                <a:defRPr/>
              </a:pPr>
              <a:t>105</a:t>
            </a:fld>
            <a:endParaRPr lang="en-US" altLang="en-US"/>
          </a:p>
        </p:txBody>
      </p:sp>
    </p:spTree>
    <p:extLst>
      <p:ext uri="{BB962C8B-B14F-4D97-AF65-F5344CB8AC3E}">
        <p14:creationId xmlns:p14="http://schemas.microsoft.com/office/powerpoint/2010/main" val="32500955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1330940" cy="6857998"/>
          </a:xfrm>
          <a:prstGeom prst="rect">
            <a:avLst/>
          </a:prstGeom>
        </p:spPr>
      </p:pic>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46990">
              <a:lnSpc>
                <a:spcPts val="1664"/>
              </a:lnSpc>
            </a:pPr>
            <a:fld id="{81D60167-4931-47E6-BA6A-407CBD079E47}" type="slidenum">
              <a:rPr spc="-25" dirty="0"/>
              <a:t>106</a:t>
            </a:fld>
            <a:endParaRPr spc="-25"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2E6C"/>
          </a:solidFill>
        </p:spPr>
        <p:txBody>
          <a:bodyPr wrap="square" lIns="0" tIns="0" rIns="0" bIns="0" rtlCol="0"/>
          <a:lstStyle/>
          <a:p>
            <a:endParaRPr/>
          </a:p>
        </p:txBody>
      </p:sp>
      <p:grpSp>
        <p:nvGrpSpPr>
          <p:cNvPr id="3" name="object 3"/>
          <p:cNvGrpSpPr/>
          <p:nvPr/>
        </p:nvGrpSpPr>
        <p:grpSpPr>
          <a:xfrm>
            <a:off x="-6350" y="-6350"/>
            <a:ext cx="12204700" cy="6870700"/>
            <a:chOff x="-6350" y="-6350"/>
            <a:chExt cx="12204700" cy="6870700"/>
          </a:xfrm>
        </p:grpSpPr>
        <p:sp>
          <p:nvSpPr>
            <p:cNvPr id="4" name="object 4"/>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ln w="12700">
              <a:solidFill>
                <a:srgbClr val="001F4E"/>
              </a:solidFill>
            </a:ln>
          </p:spPr>
          <p:txBody>
            <a:bodyPr wrap="square" lIns="0" tIns="0" rIns="0" bIns="0" rtlCol="0"/>
            <a:lstStyle/>
            <a:p>
              <a:endParaRPr/>
            </a:p>
          </p:txBody>
        </p:sp>
        <p:sp>
          <p:nvSpPr>
            <p:cNvPr id="5" name="object 5"/>
            <p:cNvSpPr/>
            <p:nvPr/>
          </p:nvSpPr>
          <p:spPr>
            <a:xfrm>
              <a:off x="467868" y="1004316"/>
              <a:ext cx="1210310" cy="5257800"/>
            </a:xfrm>
            <a:custGeom>
              <a:avLst/>
              <a:gdLst/>
              <a:ahLst/>
              <a:cxnLst/>
              <a:rect l="l" t="t" r="r" b="b"/>
              <a:pathLst>
                <a:path w="1210310" h="5257800">
                  <a:moveTo>
                    <a:pt x="0" y="5257800"/>
                  </a:moveTo>
                  <a:lnTo>
                    <a:pt x="1210056" y="5257800"/>
                  </a:lnTo>
                  <a:lnTo>
                    <a:pt x="1210056" y="0"/>
                  </a:lnTo>
                  <a:lnTo>
                    <a:pt x="0" y="0"/>
                  </a:lnTo>
                  <a:lnTo>
                    <a:pt x="0" y="5257800"/>
                  </a:lnTo>
                  <a:close/>
                </a:path>
              </a:pathLst>
            </a:custGeom>
            <a:solidFill>
              <a:srgbClr val="FFB600"/>
            </a:solidFill>
          </p:spPr>
          <p:txBody>
            <a:bodyPr wrap="square" lIns="0" tIns="0" rIns="0" bIns="0" rtlCol="0"/>
            <a:lstStyle/>
            <a:p>
              <a:endParaRPr/>
            </a:p>
          </p:txBody>
        </p:sp>
        <p:pic>
          <p:nvPicPr>
            <p:cNvPr id="6" name="object 6"/>
            <p:cNvPicPr/>
            <p:nvPr/>
          </p:nvPicPr>
          <p:blipFill>
            <a:blip r:embed="rId2" cstate="print"/>
            <a:stretch>
              <a:fillRect/>
            </a:stretch>
          </p:blipFill>
          <p:spPr>
            <a:xfrm>
              <a:off x="1600200" y="4966728"/>
              <a:ext cx="7017258" cy="1361693"/>
            </a:xfrm>
            <a:prstGeom prst="rect">
              <a:avLst/>
            </a:prstGeom>
          </p:spPr>
        </p:pic>
        <p:pic>
          <p:nvPicPr>
            <p:cNvPr id="7" name="object 7"/>
            <p:cNvPicPr/>
            <p:nvPr/>
          </p:nvPicPr>
          <p:blipFill>
            <a:blip r:embed="rId3" cstate="print"/>
            <a:stretch>
              <a:fillRect/>
            </a:stretch>
          </p:blipFill>
          <p:spPr>
            <a:xfrm>
              <a:off x="1677923" y="979932"/>
              <a:ext cx="4948428" cy="5277612"/>
            </a:xfrm>
            <a:prstGeom prst="rect">
              <a:avLst/>
            </a:prstGeom>
          </p:spPr>
        </p:pic>
        <p:pic>
          <p:nvPicPr>
            <p:cNvPr id="8" name="object 8"/>
            <p:cNvPicPr/>
            <p:nvPr/>
          </p:nvPicPr>
          <p:blipFill>
            <a:blip r:embed="rId4" cstate="print"/>
            <a:stretch>
              <a:fillRect/>
            </a:stretch>
          </p:blipFill>
          <p:spPr>
            <a:xfrm>
              <a:off x="7389876" y="1219200"/>
              <a:ext cx="3147059" cy="1188720"/>
            </a:xfrm>
            <a:prstGeom prst="rect">
              <a:avLst/>
            </a:prstGeom>
          </p:spPr>
        </p:pic>
      </p:grpSp>
      <p:sp>
        <p:nvSpPr>
          <p:cNvPr id="9" name="object 9"/>
          <p:cNvSpPr txBox="1">
            <a:spLocks noGrp="1"/>
          </p:cNvSpPr>
          <p:nvPr>
            <p:ph type="title"/>
          </p:nvPr>
        </p:nvSpPr>
        <p:spPr>
          <a:xfrm>
            <a:off x="7767066" y="2808223"/>
            <a:ext cx="2396490" cy="635000"/>
          </a:xfrm>
          <a:prstGeom prst="rect">
            <a:avLst/>
          </a:prstGeom>
        </p:spPr>
        <p:txBody>
          <a:bodyPr vert="horz" wrap="square" lIns="0" tIns="12065" rIns="0" bIns="0" rtlCol="0">
            <a:spAutoFit/>
          </a:bodyPr>
          <a:lstStyle/>
          <a:p>
            <a:pPr marL="12700">
              <a:lnSpc>
                <a:spcPct val="100000"/>
              </a:lnSpc>
              <a:spcBef>
                <a:spcPts val="95"/>
              </a:spcBef>
            </a:pPr>
            <a:r>
              <a:rPr sz="4000" spc="114" dirty="0"/>
              <a:t>Thank</a:t>
            </a:r>
            <a:r>
              <a:rPr sz="4000" spc="-95" dirty="0"/>
              <a:t> </a:t>
            </a:r>
            <a:r>
              <a:rPr sz="4000" spc="-20" dirty="0"/>
              <a:t>you!</a:t>
            </a:r>
            <a:endParaRPr sz="4000"/>
          </a:p>
        </p:txBody>
      </p:sp>
      <p:sp>
        <p:nvSpPr>
          <p:cNvPr id="10" name="object 10"/>
          <p:cNvSpPr txBox="1"/>
          <p:nvPr/>
        </p:nvSpPr>
        <p:spPr>
          <a:xfrm>
            <a:off x="8248650" y="5786424"/>
            <a:ext cx="1533525"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FFFFFF"/>
                </a:solidFill>
                <a:latin typeface="Calibri"/>
                <a:cs typeface="Calibri"/>
                <a:hlinkClick r:id="rId5"/>
              </a:rPr>
              <a:t>www.cccco.edu</a:t>
            </a:r>
            <a:endParaRPr sz="1800">
              <a:latin typeface="Calibri"/>
              <a:cs typeface="Calibri"/>
            </a:endParaRPr>
          </a:p>
        </p:txBody>
      </p:sp>
      <p:grpSp>
        <p:nvGrpSpPr>
          <p:cNvPr id="11" name="object 11"/>
          <p:cNvGrpSpPr/>
          <p:nvPr/>
        </p:nvGrpSpPr>
        <p:grpSpPr>
          <a:xfrm>
            <a:off x="4151757" y="4684798"/>
            <a:ext cx="7545070" cy="1836420"/>
            <a:chOff x="4151757" y="4684798"/>
            <a:chExt cx="7545070" cy="1836420"/>
          </a:xfrm>
        </p:grpSpPr>
        <p:sp>
          <p:nvSpPr>
            <p:cNvPr id="12" name="object 12"/>
            <p:cNvSpPr/>
            <p:nvPr/>
          </p:nvSpPr>
          <p:spPr>
            <a:xfrm>
              <a:off x="11330939" y="6155436"/>
              <a:ext cx="365760" cy="365760"/>
            </a:xfrm>
            <a:custGeom>
              <a:avLst/>
              <a:gdLst/>
              <a:ahLst/>
              <a:cxnLst/>
              <a:rect l="l" t="t" r="r" b="b"/>
              <a:pathLst>
                <a:path w="365759" h="365759">
                  <a:moveTo>
                    <a:pt x="365759" y="0"/>
                  </a:moveTo>
                  <a:lnTo>
                    <a:pt x="0" y="0"/>
                  </a:lnTo>
                  <a:lnTo>
                    <a:pt x="0" y="365759"/>
                  </a:lnTo>
                  <a:lnTo>
                    <a:pt x="365759" y="365759"/>
                  </a:lnTo>
                  <a:lnTo>
                    <a:pt x="365759" y="0"/>
                  </a:lnTo>
                  <a:close/>
                </a:path>
              </a:pathLst>
            </a:custGeom>
            <a:solidFill>
              <a:srgbClr val="FFFFFF"/>
            </a:solidFill>
          </p:spPr>
          <p:txBody>
            <a:bodyPr wrap="square" lIns="0" tIns="0" rIns="0" bIns="0" rtlCol="0"/>
            <a:lstStyle/>
            <a:p>
              <a:endParaRPr/>
            </a:p>
          </p:txBody>
        </p:sp>
        <p:pic>
          <p:nvPicPr>
            <p:cNvPr id="13" name="object 13"/>
            <p:cNvPicPr/>
            <p:nvPr/>
          </p:nvPicPr>
          <p:blipFill>
            <a:blip r:embed="rId6" cstate="print"/>
            <a:stretch>
              <a:fillRect/>
            </a:stretch>
          </p:blipFill>
          <p:spPr>
            <a:xfrm>
              <a:off x="4151757" y="4684798"/>
              <a:ext cx="777951" cy="884532"/>
            </a:xfrm>
            <a:prstGeom prst="rect">
              <a:avLst/>
            </a:prstGeom>
          </p:spPr>
        </p:pic>
      </p:grpSp>
      <p:sp>
        <p:nvSpPr>
          <p:cNvPr id="14" name="object 14"/>
          <p:cNvSpPr txBox="1"/>
          <p:nvPr/>
        </p:nvSpPr>
        <p:spPr>
          <a:xfrm>
            <a:off x="11426443" y="6228384"/>
            <a:ext cx="178435" cy="217170"/>
          </a:xfrm>
          <a:prstGeom prst="rect">
            <a:avLst/>
          </a:prstGeom>
        </p:spPr>
        <p:txBody>
          <a:bodyPr vert="horz" wrap="square" lIns="0" tIns="10160" rIns="0" bIns="0" rtlCol="0">
            <a:spAutoFit/>
          </a:bodyPr>
          <a:lstStyle/>
          <a:p>
            <a:pPr marL="12700">
              <a:lnSpc>
                <a:spcPct val="100000"/>
              </a:lnSpc>
              <a:spcBef>
                <a:spcPts val="80"/>
              </a:spcBef>
            </a:pPr>
            <a:r>
              <a:rPr sz="1200" spc="-25" dirty="0">
                <a:solidFill>
                  <a:srgbClr val="52565A"/>
                </a:solidFill>
                <a:latin typeface="Calibri"/>
                <a:cs typeface="Calibri"/>
              </a:rPr>
              <a:t>33</a:t>
            </a:r>
            <a:endParaRPr sz="1200">
              <a:latin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594" y="313509"/>
            <a:ext cx="10319657" cy="923330"/>
          </a:xfrm>
          <a:prstGeom prst="rect">
            <a:avLst/>
          </a:prstGeom>
          <a:noFill/>
        </p:spPr>
        <p:txBody>
          <a:bodyPr wrap="square" rtlCol="0">
            <a:spAutoFit/>
          </a:bodyPr>
          <a:lstStyle/>
          <a:p>
            <a:endParaRPr lang="en-US" dirty="0"/>
          </a:p>
          <a:p>
            <a:r>
              <a:rPr lang="en-US" sz="3600" b="1" dirty="0">
                <a:solidFill>
                  <a:srgbClr val="002060"/>
                </a:solidFill>
              </a:rPr>
              <a:t>Ex-Officio Representatives -  Non-voting Members </a:t>
            </a:r>
          </a:p>
        </p:txBody>
      </p:sp>
      <p:sp>
        <p:nvSpPr>
          <p:cNvPr id="3" name="TextBox 2"/>
          <p:cNvSpPr txBox="1"/>
          <p:nvPr/>
        </p:nvSpPr>
        <p:spPr>
          <a:xfrm>
            <a:off x="792480" y="1445623"/>
            <a:ext cx="10067108" cy="4662815"/>
          </a:xfrm>
          <a:prstGeom prst="rect">
            <a:avLst/>
          </a:prstGeom>
          <a:noFill/>
        </p:spPr>
        <p:txBody>
          <a:bodyPr wrap="square" rtlCol="0">
            <a:spAutoFit/>
          </a:bodyPr>
          <a:lstStyle/>
          <a:p>
            <a:pPr>
              <a:lnSpc>
                <a:spcPct val="150000"/>
              </a:lnSpc>
            </a:pPr>
            <a:br>
              <a:rPr lang="en-US" dirty="0"/>
            </a:br>
            <a:r>
              <a:rPr lang="en-US" sz="2800" dirty="0"/>
              <a:t>Associate Dean, Academic Affairs</a:t>
            </a:r>
          </a:p>
          <a:p>
            <a:pPr lvl="0">
              <a:lnSpc>
                <a:spcPct val="150000"/>
              </a:lnSpc>
            </a:pPr>
            <a:r>
              <a:rPr lang="en-US" sz="2800" dirty="0"/>
              <a:t>Curriculum Advisor</a:t>
            </a:r>
          </a:p>
          <a:p>
            <a:pPr lvl="0">
              <a:lnSpc>
                <a:spcPct val="150000"/>
              </a:lnSpc>
            </a:pPr>
            <a:r>
              <a:rPr lang="en-US" sz="2800" dirty="0"/>
              <a:t>Distance Education Coordinator </a:t>
            </a:r>
          </a:p>
          <a:p>
            <a:pPr lvl="0">
              <a:lnSpc>
                <a:spcPct val="150000"/>
              </a:lnSpc>
            </a:pPr>
            <a:r>
              <a:rPr lang="en-US" sz="2800" dirty="0"/>
              <a:t>Member of the Associated Students Organization (</a:t>
            </a:r>
            <a:r>
              <a:rPr lang="en-US" sz="2800" dirty="0" err="1"/>
              <a:t>ASO</a:t>
            </a:r>
            <a:r>
              <a:rPr lang="en-US" sz="2800" dirty="0"/>
              <a:t>)</a:t>
            </a:r>
            <a:br>
              <a:rPr lang="en-US" sz="2800" dirty="0"/>
            </a:br>
            <a:r>
              <a:rPr lang="en-US" sz="2800" dirty="0"/>
              <a:t>Student Services Advisor, Evaluations Unit</a:t>
            </a:r>
          </a:p>
          <a:p>
            <a:pPr lvl="0">
              <a:lnSpc>
                <a:spcPct val="150000"/>
              </a:lnSpc>
            </a:pPr>
            <a:r>
              <a:rPr lang="en-US" sz="2800" dirty="0"/>
              <a:t>Registrar</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3748" y="1480083"/>
            <a:ext cx="2505075" cy="1819275"/>
          </a:xfrm>
          <a:prstGeom prst="rect">
            <a:avLst/>
          </a:prstGeom>
        </p:spPr>
      </p:pic>
    </p:spTree>
    <p:extLst>
      <p:ext uri="{BB962C8B-B14F-4D97-AF65-F5344CB8AC3E}">
        <p14:creationId xmlns:p14="http://schemas.microsoft.com/office/powerpoint/2010/main" val="463812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6320" y="592183"/>
            <a:ext cx="10398034" cy="646331"/>
          </a:xfrm>
          <a:prstGeom prst="rect">
            <a:avLst/>
          </a:prstGeom>
          <a:noFill/>
        </p:spPr>
        <p:txBody>
          <a:bodyPr wrap="square" rtlCol="0">
            <a:spAutoFit/>
          </a:bodyPr>
          <a:lstStyle/>
          <a:p>
            <a:r>
              <a:rPr lang="en-US" sz="3600" b="1" dirty="0">
                <a:solidFill>
                  <a:srgbClr val="002060"/>
                </a:solidFill>
              </a:rPr>
              <a:t>CCC Representative Responsibilities  </a:t>
            </a:r>
          </a:p>
        </p:txBody>
      </p:sp>
      <p:sp>
        <p:nvSpPr>
          <p:cNvPr id="3" name="TextBox 2"/>
          <p:cNvSpPr txBox="1"/>
          <p:nvPr/>
        </p:nvSpPr>
        <p:spPr>
          <a:xfrm>
            <a:off x="685800" y="1295400"/>
            <a:ext cx="10154194" cy="3970318"/>
          </a:xfrm>
          <a:prstGeom prst="rect">
            <a:avLst/>
          </a:prstGeom>
          <a:noFill/>
        </p:spPr>
        <p:txBody>
          <a:bodyPr wrap="square" rtlCol="0">
            <a:spAutoFit/>
          </a:bodyPr>
          <a:lstStyle/>
          <a:p>
            <a:pPr lvl="0"/>
            <a:r>
              <a:rPr lang="en-US" sz="2800" dirty="0">
                <a:sym typeface="Wingdings" panose="05000000000000000000" pitchFamily="2" charset="2"/>
              </a:rPr>
              <a:t></a:t>
            </a:r>
            <a:r>
              <a:rPr lang="en-US" sz="2800" dirty="0"/>
              <a:t>Attend at least one in-service training session </a:t>
            </a:r>
            <a:br>
              <a:rPr lang="en-US" sz="2800" dirty="0"/>
            </a:br>
            <a:r>
              <a:rPr lang="en-US" sz="2800" dirty="0"/>
              <a:t>each academic year</a:t>
            </a:r>
          </a:p>
          <a:p>
            <a:pPr lvl="0"/>
            <a:endParaRPr lang="en-US" sz="2800" dirty="0"/>
          </a:p>
          <a:p>
            <a:pPr lvl="0"/>
            <a:r>
              <a:rPr lang="en-US" sz="2800" dirty="0">
                <a:sym typeface="Wingdings" panose="05000000000000000000" pitchFamily="2" charset="2"/>
              </a:rPr>
              <a:t> Be knowledgeable </a:t>
            </a:r>
            <a:r>
              <a:rPr lang="en-US" sz="2800" dirty="0"/>
              <a:t>of current curriculum procedures and policies</a:t>
            </a:r>
            <a:br>
              <a:rPr lang="en-US" sz="2800" dirty="0"/>
            </a:br>
            <a:endParaRPr lang="en-US" sz="2800" dirty="0"/>
          </a:p>
          <a:p>
            <a:pPr lvl="0"/>
            <a:r>
              <a:rPr lang="en-US" sz="2800" dirty="0">
                <a:sym typeface="Wingdings" panose="05000000000000000000" pitchFamily="2" charset="2"/>
              </a:rPr>
              <a:t> </a:t>
            </a:r>
            <a:r>
              <a:rPr lang="en-US" sz="2800" dirty="0"/>
              <a:t>Carefully study and review of all curriculum proposals in advance of meetings</a:t>
            </a:r>
            <a:br>
              <a:rPr lang="en-US" sz="2800" dirty="0"/>
            </a:br>
            <a:endParaRPr lang="en-US" sz="2800" dirty="0"/>
          </a:p>
          <a:p>
            <a:r>
              <a:rPr lang="en-US" sz="2800" dirty="0">
                <a:sym typeface="Wingdings" panose="05000000000000000000" pitchFamily="2" charset="2"/>
              </a:rPr>
              <a:t> </a:t>
            </a:r>
            <a:r>
              <a:rPr lang="en-US" sz="2800" dirty="0"/>
              <a:t>Assist faculty with curriculum issues and proposal preparation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6400" y="280757"/>
            <a:ext cx="2498543" cy="2648729"/>
          </a:xfrm>
          <a:prstGeom prst="rect">
            <a:avLst/>
          </a:prstGeom>
        </p:spPr>
      </p:pic>
      <p:sp>
        <p:nvSpPr>
          <p:cNvPr id="6" name="TextBox 5"/>
          <p:cNvSpPr txBox="1"/>
          <p:nvPr/>
        </p:nvSpPr>
        <p:spPr>
          <a:xfrm>
            <a:off x="9321593" y="2743728"/>
            <a:ext cx="1868921"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319462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392" y="210312"/>
            <a:ext cx="9720072" cy="1499616"/>
          </a:xfrm>
        </p:spPr>
        <p:txBody>
          <a:bodyPr/>
          <a:lstStyle/>
          <a:p>
            <a:r>
              <a:rPr lang="en-US" dirty="0">
                <a:solidFill>
                  <a:srgbClr val="002060"/>
                </a:solidFill>
              </a:rPr>
              <a:t>Technical Review </a:t>
            </a:r>
            <a:r>
              <a:rPr lang="en-US" dirty="0">
                <a:solidFill>
                  <a:srgbClr val="C00000"/>
                </a:solidFill>
              </a:rPr>
              <a:t>VS</a:t>
            </a:r>
            <a:r>
              <a:rPr lang="en-US" dirty="0">
                <a:solidFill>
                  <a:srgbClr val="002060"/>
                </a:solidFill>
              </a:rPr>
              <a:t> Content Review</a:t>
            </a:r>
          </a:p>
        </p:txBody>
      </p:sp>
      <p:sp>
        <p:nvSpPr>
          <p:cNvPr id="3" name="Content Placeholder 2"/>
          <p:cNvSpPr>
            <a:spLocks noGrp="1"/>
          </p:cNvSpPr>
          <p:nvPr>
            <p:ph idx="1"/>
          </p:nvPr>
        </p:nvSpPr>
        <p:spPr>
          <a:xfrm>
            <a:off x="460375" y="842419"/>
            <a:ext cx="8596668" cy="4066391"/>
          </a:xfrm>
        </p:spPr>
        <p:txBody>
          <a:bodyPr>
            <a:noAutofit/>
          </a:bodyPr>
          <a:lstStyle/>
          <a:p>
            <a:pPr marL="0" indent="0">
              <a:buNone/>
            </a:pPr>
            <a:r>
              <a:rPr lang="en-US" sz="2400" dirty="0"/>
              <a:t>Curriculum review takes two distinct forms:</a:t>
            </a:r>
          </a:p>
          <a:p>
            <a:r>
              <a:rPr lang="en-US" sz="2400" dirty="0"/>
              <a:t>Technical review ensures complete data, compliance, and consistency</a:t>
            </a:r>
          </a:p>
          <a:p>
            <a:pPr lvl="1"/>
            <a:r>
              <a:rPr lang="en-US" sz="2400" dirty="0"/>
              <a:t>DCC, CCC, and Ex-Officio Representatives</a:t>
            </a:r>
            <a:br>
              <a:rPr lang="en-US" sz="2400" dirty="0"/>
            </a:br>
            <a:endParaRPr lang="en-US" sz="2400" dirty="0"/>
          </a:p>
          <a:p>
            <a:r>
              <a:rPr lang="en-US" sz="2400" dirty="0"/>
              <a:t>Content review can be left to discipline faculty (prior to technical review), but the curriculum committee needs to look at content, too</a:t>
            </a:r>
          </a:p>
          <a:p>
            <a:pPr lvl="1"/>
            <a:r>
              <a:rPr lang="en-US" sz="2400" dirty="0"/>
              <a:t>Assignment of a discipline, minimum qualifications</a:t>
            </a:r>
          </a:p>
          <a:p>
            <a:pPr lvl="1"/>
            <a:r>
              <a:rPr lang="en-US" sz="2400" dirty="0"/>
              <a:t>Avoiding duplication of existing curriculum</a:t>
            </a:r>
          </a:p>
          <a:p>
            <a:pPr lvl="1"/>
            <a:r>
              <a:rPr lang="en-US" sz="2400" dirty="0"/>
              <a:t>Appropriateness to College mission</a:t>
            </a:r>
          </a:p>
          <a:p>
            <a:pPr lvl="1"/>
            <a:r>
              <a:rPr lang="en-US" sz="2400" dirty="0"/>
              <a:t>Integration of elements of </a:t>
            </a:r>
            <a:r>
              <a:rPr lang="en-US" sz="2400" dirty="0" err="1"/>
              <a:t>COR</a:t>
            </a:r>
            <a:r>
              <a:rPr lang="en-US" sz="2400" dirty="0"/>
              <a:t> including content, objectives, and assignments</a:t>
            </a:r>
          </a:p>
          <a:p>
            <a:pPr lvl="1"/>
            <a:r>
              <a:rPr lang="en-US" sz="2400" dirty="0"/>
              <a:t>Ensuring prerequisites and/or corequisites are appropriate</a:t>
            </a:r>
          </a:p>
        </p:txBody>
      </p:sp>
      <p:sp>
        <p:nvSpPr>
          <p:cNvPr id="9" name="AutoShape 4" descr="Image result for versus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7426" y="361541"/>
            <a:ext cx="2379808" cy="2477164"/>
          </a:xfrm>
          <a:prstGeom prst="rect">
            <a:avLst/>
          </a:prstGeom>
        </p:spPr>
      </p:pic>
      <p:sp>
        <p:nvSpPr>
          <p:cNvPr id="11" name="TextBox 10"/>
          <p:cNvSpPr txBox="1"/>
          <p:nvPr/>
        </p:nvSpPr>
        <p:spPr>
          <a:xfrm>
            <a:off x="9649097" y="2690949"/>
            <a:ext cx="1619794"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077890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6696" y="247971"/>
            <a:ext cx="10149840" cy="646331"/>
          </a:xfrm>
          <a:prstGeom prst="rect">
            <a:avLst/>
          </a:prstGeom>
          <a:noFill/>
        </p:spPr>
        <p:txBody>
          <a:bodyPr wrap="square" rtlCol="0">
            <a:spAutoFit/>
          </a:bodyPr>
          <a:lstStyle/>
          <a:p>
            <a:r>
              <a:rPr lang="en-US" sz="3600" b="1" spc="-5" dirty="0">
                <a:solidFill>
                  <a:srgbClr val="002060"/>
                </a:solidFill>
                <a:latin typeface="Calibri" panose="020F0502020204030204" pitchFamily="34" charset="0"/>
                <a:ea typeface="Calibri" panose="020F0502020204030204" pitchFamily="34" charset="0"/>
                <a:cs typeface="Calibri" panose="020F0502020204030204" pitchFamily="34" charset="0"/>
              </a:rPr>
              <a:t>Cycles and Deadlines - Why Are They Important?  </a:t>
            </a:r>
            <a:endParaRPr lang="en-US" sz="3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367723" y="1279129"/>
            <a:ext cx="8919152" cy="2246769"/>
          </a:xfrm>
          <a:prstGeom prst="rect">
            <a:avLst/>
          </a:prstGeom>
          <a:noFill/>
        </p:spPr>
        <p:txBody>
          <a:bodyPr wrap="square" rtlCol="0">
            <a:spAutoFit/>
          </a:bodyPr>
          <a:lstStyle/>
          <a:p>
            <a:r>
              <a:rPr lang="en-US" sz="2800" dirty="0"/>
              <a:t>Approximately 1,400 course</a:t>
            </a:r>
            <a:br>
              <a:rPr lang="en-US" sz="2800" dirty="0"/>
            </a:br>
            <a:r>
              <a:rPr lang="en-US" sz="2800" dirty="0"/>
              <a:t>Previous requirements:  Courses were reviewed every 6 years</a:t>
            </a:r>
            <a:br>
              <a:rPr lang="en-US" sz="2800" dirty="0"/>
            </a:br>
            <a:r>
              <a:rPr lang="en-US" sz="2800" dirty="0"/>
              <a:t>Currently, CTE Courses (600+) must be reviewed every 2 years!</a:t>
            </a:r>
          </a:p>
        </p:txBody>
      </p:sp>
      <p:sp>
        <p:nvSpPr>
          <p:cNvPr id="25" name="TextBox 24"/>
          <p:cNvSpPr txBox="1"/>
          <p:nvPr/>
        </p:nvSpPr>
        <p:spPr>
          <a:xfrm>
            <a:off x="8755117" y="1902372"/>
            <a:ext cx="3184634" cy="369332"/>
          </a:xfrm>
          <a:prstGeom prst="rect">
            <a:avLst/>
          </a:prstGeom>
          <a:noFill/>
        </p:spPr>
        <p:txBody>
          <a:bodyPr wrap="square" rtlCol="0">
            <a:spAutoFit/>
          </a:bodyPr>
          <a:lstStyle/>
          <a:p>
            <a:r>
              <a:rPr lang="en-US" dirty="0"/>
              <a:t> </a:t>
            </a:r>
          </a:p>
        </p:txBody>
      </p:sp>
      <p:sp>
        <p:nvSpPr>
          <p:cNvPr id="26" name="AutoShape 26" descr="Image result for deadlines clipart"/>
          <p:cNvSpPr>
            <a:spLocks noChangeAspect="1" noChangeArrowheads="1"/>
          </p:cNvSpPr>
          <p:nvPr/>
        </p:nvSpPr>
        <p:spPr bwMode="auto">
          <a:xfrm>
            <a:off x="155575" y="-144463"/>
            <a:ext cx="304800" cy="1431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475" y="919014"/>
            <a:ext cx="3143525" cy="3019029"/>
          </a:xfrm>
          <a:prstGeom prst="rect">
            <a:avLst/>
          </a:prstGeom>
        </p:spPr>
      </p:pic>
      <p:sp>
        <p:nvSpPr>
          <p:cNvPr id="30" name="TextBox 29"/>
          <p:cNvSpPr txBox="1"/>
          <p:nvPr/>
        </p:nvSpPr>
        <p:spPr>
          <a:xfrm>
            <a:off x="222632" y="4004578"/>
            <a:ext cx="10923904" cy="2800767"/>
          </a:xfrm>
          <a:prstGeom prst="rect">
            <a:avLst/>
          </a:prstGeom>
          <a:noFill/>
        </p:spPr>
        <p:txBody>
          <a:bodyPr wrap="square" rtlCol="0">
            <a:spAutoFit/>
          </a:bodyPr>
          <a:lstStyle/>
          <a:p>
            <a:pPr algn="ctr"/>
            <a:r>
              <a:rPr lang="en-US" sz="2800" dirty="0"/>
              <a:t>This exponentially increased the number of proposals in</a:t>
            </a:r>
            <a:br>
              <a:rPr lang="en-US" sz="2800" dirty="0"/>
            </a:br>
            <a:r>
              <a:rPr lang="en-US" sz="2800" dirty="0"/>
              <a:t> need of review each year. </a:t>
            </a:r>
            <a:br>
              <a:rPr lang="en-US" sz="2800" dirty="0"/>
            </a:br>
            <a:endParaRPr lang="en-US" sz="2800" dirty="0"/>
          </a:p>
          <a:p>
            <a:pPr algn="ctr"/>
            <a:r>
              <a:rPr lang="en-US" sz="2800" dirty="0"/>
              <a:t>It is important that we stay maintain a review schedule </a:t>
            </a:r>
            <a:br>
              <a:rPr lang="en-US" sz="2800" dirty="0"/>
            </a:br>
            <a:r>
              <a:rPr lang="en-US" sz="2800" dirty="0"/>
              <a:t>to remain in compliance.  </a:t>
            </a:r>
            <a:br>
              <a:rPr lang="en-US" sz="2800" dirty="0"/>
            </a:br>
            <a:endParaRPr lang="en-US" sz="3600" dirty="0"/>
          </a:p>
        </p:txBody>
      </p:sp>
      <p:sp>
        <p:nvSpPr>
          <p:cNvPr id="3" name="TextBox 2"/>
          <p:cNvSpPr txBox="1"/>
          <p:nvPr/>
        </p:nvSpPr>
        <p:spPr>
          <a:xfrm>
            <a:off x="9583838" y="3738623"/>
            <a:ext cx="2187615"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542419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516" y="147505"/>
            <a:ext cx="11176484" cy="984885"/>
          </a:xfrm>
          <a:prstGeom prst="rect">
            <a:avLst/>
          </a:prstGeom>
          <a:noFill/>
        </p:spPr>
        <p:txBody>
          <a:bodyPr wrap="square" rtlCol="0">
            <a:spAutoFit/>
          </a:bodyPr>
          <a:lstStyle/>
          <a:p>
            <a:pPr algn="ctr"/>
            <a:r>
              <a:rPr lang="en-US" sz="4000" b="1" dirty="0">
                <a:solidFill>
                  <a:srgbClr val="002060"/>
                </a:solidFill>
              </a:rPr>
              <a:t>Dude, Where’s My Course? </a:t>
            </a:r>
            <a:endParaRPr lang="en-US" sz="2800" dirty="0">
              <a:solidFill>
                <a:srgbClr val="C00000"/>
              </a:solidFill>
            </a:endParaRPr>
          </a:p>
          <a:p>
            <a:endParaRPr lang="en-US" dirty="0">
              <a:solidFill>
                <a:schemeClr val="accent5">
                  <a:lumMod val="75000"/>
                </a:schemeClr>
              </a:solidFill>
            </a:endParaRPr>
          </a:p>
        </p:txBody>
      </p:sp>
      <p:sp>
        <p:nvSpPr>
          <p:cNvPr id="3" name="TextBox 2"/>
          <p:cNvSpPr txBox="1"/>
          <p:nvPr/>
        </p:nvSpPr>
        <p:spPr>
          <a:xfrm>
            <a:off x="482116" y="1731178"/>
            <a:ext cx="11709884" cy="3385542"/>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Review the </a:t>
            </a:r>
            <a:r>
              <a:rPr lang="en-US" sz="2800" b="1" i="1" dirty="0">
                <a:latin typeface="Calibri" panose="020F0502020204030204" pitchFamily="34" charset="0"/>
                <a:cs typeface="Calibri" panose="020F0502020204030204" pitchFamily="34" charset="0"/>
              </a:rPr>
              <a:t>Curriculum Submission Deadlines </a:t>
            </a:r>
            <a:r>
              <a:rPr lang="en-US" sz="2800" dirty="0">
                <a:latin typeface="Calibri" panose="020F0502020204030204" pitchFamily="34" charset="0"/>
                <a:cs typeface="Calibri" panose="020F0502020204030204" pitchFamily="34" charset="0"/>
              </a:rPr>
              <a:t>for your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Division (CCC Website)</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Review the </a:t>
            </a:r>
            <a:r>
              <a:rPr lang="en-US" sz="2800" b="1" i="1" dirty="0">
                <a:latin typeface="Calibri" panose="020F0502020204030204" pitchFamily="34" charset="0"/>
                <a:cs typeface="Calibri" panose="020F0502020204030204" pitchFamily="34" charset="0"/>
              </a:rPr>
              <a:t>Agendas</a:t>
            </a:r>
            <a:r>
              <a:rPr lang="en-US" sz="2800" dirty="0">
                <a:latin typeface="Calibri" panose="020F0502020204030204" pitchFamily="34" charset="0"/>
                <a:cs typeface="Calibri" panose="020F0502020204030204" pitchFamily="34" charset="0"/>
              </a:rPr>
              <a:t> and </a:t>
            </a:r>
            <a:r>
              <a:rPr lang="en-US" sz="2800" b="1" i="1" dirty="0">
                <a:latin typeface="Calibri" panose="020F0502020204030204" pitchFamily="34" charset="0"/>
                <a:cs typeface="Calibri" panose="020F0502020204030204" pitchFamily="34" charset="0"/>
              </a:rPr>
              <a:t>Minutes</a:t>
            </a:r>
            <a:r>
              <a:rPr lang="en-US" sz="2800" dirty="0">
                <a:latin typeface="Calibri" panose="020F0502020204030204" pitchFamily="34" charset="0"/>
                <a:cs typeface="Calibri" panose="020F0502020204030204" pitchFamily="34" charset="0"/>
              </a:rPr>
              <a:t> (emailed to CCC Members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and posted on CCC Website)</a:t>
            </a:r>
          </a:p>
          <a:p>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Keep your Dean/</a:t>
            </a:r>
            <a:r>
              <a:rPr lang="en-US" sz="2800" dirty="0" err="1">
                <a:latin typeface="Calibri" panose="020F0502020204030204" pitchFamily="34" charset="0"/>
                <a:cs typeface="Calibri" panose="020F0502020204030204" pitchFamily="34" charset="0"/>
              </a:rPr>
              <a:t>Assoc</a:t>
            </a:r>
            <a:r>
              <a:rPr lang="en-US" sz="2800" dirty="0">
                <a:latin typeface="Calibri" panose="020F0502020204030204" pitchFamily="34" charset="0"/>
                <a:cs typeface="Calibri" panose="020F0502020204030204" pitchFamily="34" charset="0"/>
              </a:rPr>
              <a:t> Dean apprised of curriculum matters after each meeting. </a:t>
            </a: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4472" y="391837"/>
            <a:ext cx="2138908" cy="3208363"/>
          </a:xfrm>
          <a:prstGeom prst="rect">
            <a:avLst/>
          </a:prstGeom>
        </p:spPr>
      </p:pic>
    </p:spTree>
    <p:extLst>
      <p:ext uri="{BB962C8B-B14F-4D97-AF65-F5344CB8AC3E}">
        <p14:creationId xmlns:p14="http://schemas.microsoft.com/office/powerpoint/2010/main" val="3792113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0612" y="4531167"/>
            <a:ext cx="9258300" cy="369332"/>
          </a:xfrm>
          <a:prstGeom prst="rect">
            <a:avLst/>
          </a:prstGeom>
          <a:noFill/>
        </p:spPr>
        <p:txBody>
          <a:bodyPr wrap="square" rtlCol="0">
            <a:spAutoFit/>
          </a:bodyPr>
          <a:lstStyle/>
          <a:p>
            <a:r>
              <a:rPr lang="en-US" dirty="0"/>
              <a:t>Proposal was rejected at this stage. Can be revised and approved to move forward. </a:t>
            </a:r>
          </a:p>
        </p:txBody>
      </p:sp>
      <p:pic>
        <p:nvPicPr>
          <p:cNvPr id="10" name="Picture 9"/>
          <p:cNvPicPr>
            <a:picLocks noChangeAspect="1"/>
          </p:cNvPicPr>
          <p:nvPr/>
        </p:nvPicPr>
        <p:blipFill>
          <a:blip r:embed="rId2"/>
          <a:stretch>
            <a:fillRect/>
          </a:stretch>
        </p:blipFill>
        <p:spPr>
          <a:xfrm>
            <a:off x="1143000" y="1734961"/>
            <a:ext cx="6405089" cy="1203166"/>
          </a:xfrm>
          <a:prstGeom prst="rect">
            <a:avLst/>
          </a:prstGeom>
        </p:spPr>
      </p:pic>
      <p:sp>
        <p:nvSpPr>
          <p:cNvPr id="11" name="TextBox 10"/>
          <p:cNvSpPr txBox="1"/>
          <p:nvPr/>
        </p:nvSpPr>
        <p:spPr>
          <a:xfrm>
            <a:off x="761999" y="2947940"/>
            <a:ext cx="11133740" cy="646331"/>
          </a:xfrm>
          <a:prstGeom prst="rect">
            <a:avLst/>
          </a:prstGeom>
          <a:noFill/>
        </p:spPr>
        <p:txBody>
          <a:bodyPr wrap="square" rtlCol="0">
            <a:spAutoFit/>
          </a:bodyPr>
          <a:lstStyle/>
          <a:p>
            <a:r>
              <a:rPr lang="en-US" dirty="0"/>
              <a:t>Originator   Department    Dean/   DCC  CCC   Tech    Chair   Standard   Curriculum</a:t>
            </a:r>
            <a:br>
              <a:rPr lang="en-US" dirty="0"/>
            </a:br>
            <a:r>
              <a:rPr lang="en-US" dirty="0"/>
              <a:t>                                        </a:t>
            </a:r>
            <a:r>
              <a:rPr lang="en-US" dirty="0" err="1"/>
              <a:t>Assoc</a:t>
            </a:r>
            <a:r>
              <a:rPr lang="en-US" dirty="0"/>
              <a:t>            Rep     Review            Review      Office </a:t>
            </a:r>
          </a:p>
        </p:txBody>
      </p:sp>
      <p:cxnSp>
        <p:nvCxnSpPr>
          <p:cNvPr id="32" name="Straight Arrow Connector 31"/>
          <p:cNvCxnSpPr/>
          <p:nvPr/>
        </p:nvCxnSpPr>
        <p:spPr>
          <a:xfrm flipV="1">
            <a:off x="1419225" y="4120798"/>
            <a:ext cx="257175" cy="41036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3"/>
          <a:stretch>
            <a:fillRect/>
          </a:stretch>
        </p:blipFill>
        <p:spPr>
          <a:xfrm>
            <a:off x="628650" y="3697662"/>
            <a:ext cx="4395738" cy="494408"/>
          </a:xfrm>
          <a:prstGeom prst="rect">
            <a:avLst/>
          </a:prstGeom>
        </p:spPr>
      </p:pic>
      <p:pic>
        <p:nvPicPr>
          <p:cNvPr id="38" name="Picture 37"/>
          <p:cNvPicPr>
            <a:picLocks noChangeAspect="1"/>
          </p:cNvPicPr>
          <p:nvPr/>
        </p:nvPicPr>
        <p:blipFill>
          <a:blip r:embed="rId4"/>
          <a:stretch>
            <a:fillRect/>
          </a:stretch>
        </p:blipFill>
        <p:spPr>
          <a:xfrm>
            <a:off x="542924" y="5279525"/>
            <a:ext cx="6448233" cy="647702"/>
          </a:xfrm>
          <a:prstGeom prst="rect">
            <a:avLst/>
          </a:prstGeom>
        </p:spPr>
      </p:pic>
      <p:sp>
        <p:nvSpPr>
          <p:cNvPr id="39" name="TextBox 38"/>
          <p:cNvSpPr txBox="1"/>
          <p:nvPr/>
        </p:nvSpPr>
        <p:spPr>
          <a:xfrm>
            <a:off x="2362007" y="6131281"/>
            <a:ext cx="9258300" cy="369332"/>
          </a:xfrm>
          <a:prstGeom prst="rect">
            <a:avLst/>
          </a:prstGeom>
          <a:noFill/>
        </p:spPr>
        <p:txBody>
          <a:bodyPr wrap="square" rtlCol="0">
            <a:spAutoFit/>
          </a:bodyPr>
          <a:lstStyle/>
          <a:p>
            <a:r>
              <a:rPr lang="en-US" dirty="0"/>
              <a:t>Process was restarted. </a:t>
            </a:r>
          </a:p>
        </p:txBody>
      </p:sp>
      <p:cxnSp>
        <p:nvCxnSpPr>
          <p:cNvPr id="40" name="Straight Arrow Connector 39"/>
          <p:cNvCxnSpPr/>
          <p:nvPr/>
        </p:nvCxnSpPr>
        <p:spPr>
          <a:xfrm flipH="1" flipV="1">
            <a:off x="2881312" y="5668245"/>
            <a:ext cx="738188" cy="35155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46509" y="390525"/>
            <a:ext cx="11549230" cy="1015663"/>
          </a:xfrm>
          <a:prstGeom prst="rect">
            <a:avLst/>
          </a:prstGeom>
          <a:noFill/>
        </p:spPr>
        <p:txBody>
          <a:bodyPr wrap="square" rtlCol="0">
            <a:spAutoFit/>
          </a:bodyPr>
          <a:lstStyle/>
          <a:p>
            <a:r>
              <a:rPr lang="en-US" sz="3600" b="1" dirty="0">
                <a:solidFill>
                  <a:srgbClr val="002060"/>
                </a:solidFill>
              </a:rPr>
              <a:t>Where’s My Course? </a:t>
            </a:r>
            <a:r>
              <a:rPr lang="en-US" sz="2400" dirty="0">
                <a:solidFill>
                  <a:srgbClr val="C00000"/>
                </a:solidFill>
              </a:rPr>
              <a:t> </a:t>
            </a:r>
            <a:r>
              <a:rPr lang="en-US" sz="2800" b="1" dirty="0">
                <a:solidFill>
                  <a:srgbClr val="C00000"/>
                </a:solidFill>
              </a:rPr>
              <a:t>Curriculog has solved this problem for us. </a:t>
            </a:r>
          </a:p>
          <a:p>
            <a:r>
              <a:rPr lang="en-US" sz="2400" b="1" dirty="0"/>
              <a:t>                    Go to My Tasks or All Proposals to find the status of a proposal. </a:t>
            </a:r>
          </a:p>
        </p:txBody>
      </p:sp>
    </p:spTree>
    <p:extLst>
      <p:ext uri="{BB962C8B-B14F-4D97-AF65-F5344CB8AC3E}">
        <p14:creationId xmlns:p14="http://schemas.microsoft.com/office/powerpoint/2010/main" val="2058229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 y="4039966"/>
            <a:ext cx="1546225" cy="96837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9217" y="2665623"/>
            <a:ext cx="1546225" cy="97155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2481" y="1556681"/>
            <a:ext cx="1983355" cy="968375"/>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4308" y="907592"/>
            <a:ext cx="1641485" cy="96837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5"/>
          <p:cNvSpPr txBox="1">
            <a:spLocks noChangeArrowheads="1"/>
          </p:cNvSpPr>
          <p:nvPr/>
        </p:nvSpPr>
        <p:spPr bwMode="auto">
          <a:xfrm>
            <a:off x="343898" y="4288056"/>
            <a:ext cx="1484902" cy="144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CCC approves </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courses, certificates</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and degrees.</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Minutes are developed and approved.  </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 Box 34"/>
          <p:cNvSpPr txBox="1">
            <a:spLocks noChangeArrowheads="1"/>
          </p:cNvSpPr>
          <p:nvPr/>
        </p:nvSpPr>
        <p:spPr bwMode="auto">
          <a:xfrm>
            <a:off x="2024292" y="2784681"/>
            <a:ext cx="1533683" cy="212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 CCC Approves minutes via email to expedite the process.</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Board item is finalized and entered into Board Docs eight (8) days prior to the </a:t>
            </a:r>
            <a:r>
              <a:rPr kumimoji="0" lang="en-US" altLang="en-US"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BoT</a:t>
            </a: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meeting. </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Text Box 33"/>
          <p:cNvSpPr txBox="1">
            <a:spLocks noChangeArrowheads="1"/>
          </p:cNvSpPr>
          <p:nvPr/>
        </p:nvSpPr>
        <p:spPr bwMode="auto">
          <a:xfrm>
            <a:off x="3899087" y="1869853"/>
            <a:ext cx="1780382"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3. </a:t>
            </a:r>
            <a:r>
              <a:rPr kumimoji="0" lang="en-US" altLang="en-US" b="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Board Approves curriculum at monthly meeting.</a:t>
            </a:r>
            <a:endParaRPr kumimoji="0" lang="en-US" altLang="en-US" b="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kumimoji="0" lang="en-US" altLang="en-US" b="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Board of Trustees generally approves curricular actions as recommended by the CCC.</a:t>
            </a:r>
            <a:endParaRPr kumimoji="0" lang="en-US" altLang="en-US" b="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 Box 32"/>
          <p:cNvSpPr txBox="1">
            <a:spLocks noChangeArrowheads="1"/>
          </p:cNvSpPr>
          <p:nvPr/>
        </p:nvSpPr>
        <p:spPr bwMode="auto">
          <a:xfrm>
            <a:off x="5941568" y="1186446"/>
            <a:ext cx="2117942" cy="444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defTabSz="914400" eaLnBrk="0" fontAlgn="base" hangingPunct="0">
              <a:spcBef>
                <a:spcPct val="0"/>
              </a:spcBef>
              <a:spcAft>
                <a:spcPct val="0"/>
              </a:spcAft>
            </a:pP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4</a:t>
            </a:r>
            <a:r>
              <a:rPr kumimoji="0" lang="en-US" altLang="en-US" sz="17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Curriculum Advisor logs the course in the Curriculum Inventory and gets a control number for new courses and creates or updates Master Course File.</a:t>
            </a:r>
            <a:br>
              <a:rPr kumimoji="0" lang="en-US" altLang="en-US" sz="17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kumimoji="0" lang="en-US" altLang="en-US" sz="17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br>
              <a:rPr kumimoji="0" lang="en-US" altLang="en-US" sz="17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en-US" sz="1700" dirty="0"/>
              <a:t>ADTs, noncredit </a:t>
            </a:r>
            <a:r>
              <a:rPr lang="en-US" sz="1700" dirty="0" err="1"/>
              <a:t>CDCP</a:t>
            </a:r>
            <a:r>
              <a:rPr lang="en-US" sz="1700" dirty="0"/>
              <a:t> </a:t>
            </a:r>
            <a:r>
              <a:rPr lang="en-US" sz="1700" dirty="0" err="1"/>
              <a:t>STV</a:t>
            </a:r>
            <a:r>
              <a:rPr lang="en-US" sz="1700" dirty="0"/>
              <a:t> (short term vocational) programs, and new </a:t>
            </a:r>
            <a:r>
              <a:rPr lang="en-US" sz="1700" dirty="0" err="1"/>
              <a:t>CTE</a:t>
            </a:r>
            <a:r>
              <a:rPr lang="en-US" sz="1700" dirty="0"/>
              <a:t> programs not C-ID aligned are forwarded to the CO for approval.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7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lang="en-US" altLang="en-US" sz="1700" dirty="0">
                <a:latin typeface="Calibri" panose="020F0502020204030204" pitchFamily="34" charset="0"/>
                <a:cs typeface="Calibri" panose="020F050202020403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 Box 59"/>
          <p:cNvSpPr txBox="1">
            <a:spLocks noChangeArrowheads="1"/>
          </p:cNvSpPr>
          <p:nvPr/>
        </p:nvSpPr>
        <p:spPr bwMode="auto">
          <a:xfrm>
            <a:off x="10394131" y="594486"/>
            <a:ext cx="1514333" cy="127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 Courses are included in the schedule of classes. </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5127" y="217317"/>
            <a:ext cx="1716078" cy="132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1489" y="534431"/>
            <a:ext cx="1746831" cy="96837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27"/>
          <p:cNvSpPr txBox="1">
            <a:spLocks noChangeArrowheads="1"/>
          </p:cNvSpPr>
          <p:nvPr/>
        </p:nvSpPr>
        <p:spPr bwMode="auto">
          <a:xfrm>
            <a:off x="422275" y="213529"/>
            <a:ext cx="45491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Cambria" panose="02040503050406030204" pitchFamily="18" charset="0"/>
                <a:ea typeface="Calibri" panose="020F0502020204030204" pitchFamily="34" charset="0"/>
                <a:cs typeface="Times New Roman" panose="02020603050405020304" pitchFamily="18" charset="0"/>
              </a:rPr>
              <a:t>What happens to a course/degree/certificate after</a:t>
            </a:r>
            <a:r>
              <a:rPr kumimoji="0" lang="en-US" altLang="en-US" sz="2800" b="1" i="0" u="none" strike="noStrike" cap="none" normalizeH="0" dirty="0">
                <a:ln>
                  <a:noFill/>
                </a:ln>
                <a:solidFill>
                  <a:srgbClr val="002060"/>
                </a:solidFill>
                <a:effectLst/>
                <a:latin typeface="Cambria" panose="02040503050406030204" pitchFamily="18" charset="0"/>
                <a:ea typeface="Calibri" panose="020F0502020204030204" pitchFamily="34" charset="0"/>
                <a:cs typeface="Times New Roman" panose="02020603050405020304" pitchFamily="18" charset="0"/>
              </a:rPr>
              <a:t> it is approved by </a:t>
            </a:r>
            <a:br>
              <a:rPr kumimoji="0" lang="en-US" altLang="en-US" sz="2800" b="1" i="0" u="none" strike="noStrike" cap="none" normalizeH="0" dirty="0">
                <a:ln>
                  <a:noFill/>
                </a:ln>
                <a:solidFill>
                  <a:srgbClr val="002060"/>
                </a:solidFill>
                <a:effectLst/>
                <a:latin typeface="Cambria" panose="02040503050406030204" pitchFamily="18" charset="0"/>
                <a:ea typeface="Calibri" panose="020F0502020204030204" pitchFamily="34" charset="0"/>
                <a:cs typeface="Times New Roman" panose="02020603050405020304" pitchFamily="18" charset="0"/>
              </a:rPr>
            </a:br>
            <a:r>
              <a:rPr kumimoji="0" lang="en-US" altLang="en-US" sz="2800" b="1" i="0" u="none" strike="noStrike" cap="none" normalizeH="0" dirty="0">
                <a:ln>
                  <a:noFill/>
                </a:ln>
                <a:solidFill>
                  <a:srgbClr val="002060"/>
                </a:solidFill>
                <a:effectLst/>
                <a:latin typeface="Cambria" panose="02040503050406030204" pitchFamily="18" charset="0"/>
                <a:ea typeface="Calibri" panose="020F0502020204030204" pitchFamily="34" charset="0"/>
                <a:cs typeface="Times New Roman" panose="02020603050405020304" pitchFamily="18" charset="0"/>
              </a:rPr>
              <a:t>the CCC? </a:t>
            </a:r>
            <a:r>
              <a:rPr kumimoji="0" lang="en-US" altLang="en-US" sz="2800" b="1" i="0" u="none" strike="noStrike" cap="none" normalizeH="0" baseline="0" dirty="0">
                <a:ln>
                  <a:noFill/>
                </a:ln>
                <a:solidFill>
                  <a:srgbClr val="002060"/>
                </a:solidFill>
                <a:effectLst/>
                <a:latin typeface="Cambria" panose="020405030504060302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a:ln>
                <a:noFill/>
              </a:ln>
              <a:solidFill>
                <a:srgbClr val="002060"/>
              </a:solidFill>
              <a:effectLst/>
              <a:latin typeface="Arial" panose="020B0604020202020204" pitchFamily="34" charset="0"/>
            </a:endParaRPr>
          </a:p>
        </p:txBody>
      </p:sp>
      <p:sp>
        <p:nvSpPr>
          <p:cNvPr id="9" name="Text Box 26"/>
          <p:cNvSpPr txBox="1">
            <a:spLocks noChangeArrowheads="1"/>
          </p:cNvSpPr>
          <p:nvPr/>
        </p:nvSpPr>
        <p:spPr bwMode="auto">
          <a:xfrm>
            <a:off x="8211575" y="896285"/>
            <a:ext cx="1893552" cy="144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5. Curriculum and changes are included in the</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upcoming the Catalog.</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39"/>
          <p:cNvSpPr>
            <a:spLocks noChangeArrowheads="1"/>
          </p:cNvSpPr>
          <p:nvPr/>
        </p:nvSpPr>
        <p:spPr bwMode="auto">
          <a:xfrm>
            <a:off x="165165" y="-68400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65048" tIns="0" rIns="266616" bIns="177744" numCol="1" anchor="ctr" anchorCtr="0" compatLnSpc="1">
            <a:prstTxWarp prst="textNoShape">
              <a:avLst/>
            </a:prstTxWarp>
            <a:spAutoFit/>
          </a:bodyPr>
          <a:lstStyle/>
          <a:p>
            <a:endParaRPr lang="en-US"/>
          </a:p>
        </p:txBody>
      </p:sp>
      <p:sp>
        <p:nvSpPr>
          <p:cNvPr id="11" name="Rectangle 40"/>
          <p:cNvSpPr>
            <a:spLocks noChangeArrowheads="1"/>
          </p:cNvSpPr>
          <p:nvPr/>
        </p:nvSpPr>
        <p:spPr bwMode="auto">
          <a:xfrm>
            <a:off x="422275" y="-1127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41"/>
          <p:cNvSpPr>
            <a:spLocks noChangeArrowheads="1"/>
          </p:cNvSpPr>
          <p:nvPr/>
        </p:nvSpPr>
        <p:spPr bwMode="auto">
          <a:xfrm>
            <a:off x="422275" y="-1127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43"/>
          <p:cNvSpPr>
            <a:spLocks noChangeArrowheads="1"/>
          </p:cNvSpPr>
          <p:nvPr/>
        </p:nvSpPr>
        <p:spPr bwMode="auto">
          <a:xfrm>
            <a:off x="422275" y="9937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45"/>
          <p:cNvSpPr>
            <a:spLocks noChangeArrowheads="1"/>
          </p:cNvSpPr>
          <p:nvPr/>
        </p:nvSpPr>
        <p:spPr bwMode="auto">
          <a:xfrm>
            <a:off x="422275" y="9937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46"/>
          <p:cNvSpPr>
            <a:spLocks noChangeArrowheads="1"/>
          </p:cNvSpPr>
          <p:nvPr/>
        </p:nvSpPr>
        <p:spPr bwMode="auto">
          <a:xfrm>
            <a:off x="422275" y="9937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48" name="Rectangle 47"/>
          <p:cNvSpPr>
            <a:spLocks noChangeArrowheads="1"/>
          </p:cNvSpPr>
          <p:nvPr/>
        </p:nvSpPr>
        <p:spPr bwMode="auto">
          <a:xfrm>
            <a:off x="422275" y="9937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51" name="TextBox 2050"/>
          <p:cNvSpPr txBox="1"/>
          <p:nvPr/>
        </p:nvSpPr>
        <p:spPr>
          <a:xfrm>
            <a:off x="8121639" y="4017252"/>
            <a:ext cx="3966975" cy="1754326"/>
          </a:xfrm>
          <a:prstGeom prst="rect">
            <a:avLst/>
          </a:prstGeom>
          <a:noFill/>
        </p:spPr>
        <p:txBody>
          <a:bodyPr wrap="square" rtlCol="0">
            <a:spAutoFit/>
          </a:bodyPr>
          <a:lstStyle/>
          <a:p>
            <a:pPr lvl="0" defTabSz="914400" eaLnBrk="0" fontAlgn="base" hangingPunct="0">
              <a:spcBef>
                <a:spcPct val="0"/>
              </a:spcBef>
              <a:spcAft>
                <a:spcPct val="0"/>
              </a:spcAft>
            </a:pPr>
            <a:r>
              <a:rPr lang="en-US" altLang="en-US"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Note:  Curriculum must be approved by the CCC in Dec to ensure Board Approval and inclusion in the Catalog </a:t>
            </a:r>
            <a:r>
              <a:rPr lang="en-US" altLang="en-US" b="1"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and the schedule of classes </a:t>
            </a:r>
            <a:r>
              <a:rPr lang="en-US" altLang="en-US"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for implementation the following academic year. </a:t>
            </a:r>
            <a:endParaRPr lang="en-US" altLang="en-US" b="1" dirty="0">
              <a:solidFill>
                <a:srgbClr val="002060"/>
              </a:solidFill>
              <a:latin typeface="Calibri" panose="020F0502020204030204" pitchFamily="34" charset="0"/>
              <a:cs typeface="Calibri" panose="020F0502020204030204" pitchFamily="34" charset="0"/>
            </a:endParaRPr>
          </a:p>
        </p:txBody>
      </p:sp>
      <p:sp>
        <p:nvSpPr>
          <p:cNvPr id="2054" name="TextBox 2053"/>
          <p:cNvSpPr txBox="1"/>
          <p:nvPr/>
        </p:nvSpPr>
        <p:spPr>
          <a:xfrm>
            <a:off x="8340887" y="2558932"/>
            <a:ext cx="3528480" cy="1200329"/>
          </a:xfrm>
          <a:prstGeom prst="rect">
            <a:avLst/>
          </a:prstGeom>
          <a:noFill/>
          <a:ln w="12700">
            <a:solidFill>
              <a:srgbClr val="C00000"/>
            </a:solidFill>
          </a:ln>
        </p:spPr>
        <p:txBody>
          <a:bodyPr wrap="square" rtlCol="0">
            <a:spAutoFit/>
          </a:bodyPr>
          <a:lstStyle/>
          <a:p>
            <a:r>
              <a:rPr lang="en-US" dirty="0">
                <a:solidFill>
                  <a:srgbClr val="C00000"/>
                </a:solidFill>
              </a:rPr>
              <a:t>Articulation Officer submits appropriate courses for CSU or  </a:t>
            </a:r>
            <a:r>
              <a:rPr lang="en-US" dirty="0" err="1">
                <a:solidFill>
                  <a:srgbClr val="C00000"/>
                </a:solidFill>
              </a:rPr>
              <a:t>IGETC</a:t>
            </a:r>
            <a:r>
              <a:rPr lang="en-US" dirty="0">
                <a:solidFill>
                  <a:srgbClr val="C00000"/>
                </a:solidFill>
              </a:rPr>
              <a:t> GE patterns.  Plan on a 2-year timeline to offer the course.</a:t>
            </a:r>
          </a:p>
        </p:txBody>
      </p:sp>
      <p:cxnSp>
        <p:nvCxnSpPr>
          <p:cNvPr id="2056" name="Straight Arrow Connector 2055"/>
          <p:cNvCxnSpPr/>
          <p:nvPr/>
        </p:nvCxnSpPr>
        <p:spPr>
          <a:xfrm>
            <a:off x="7281102" y="973156"/>
            <a:ext cx="1059785" cy="169246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61" name="Explosion 1 2060"/>
          <p:cNvSpPr/>
          <p:nvPr/>
        </p:nvSpPr>
        <p:spPr>
          <a:xfrm>
            <a:off x="7144565" y="705849"/>
            <a:ext cx="393695" cy="457744"/>
          </a:xfrm>
          <a:prstGeom prst="irregularSeal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p:cNvCxnSpPr/>
          <p:nvPr/>
        </p:nvCxnSpPr>
        <p:spPr>
          <a:xfrm flipH="1" flipV="1">
            <a:off x="9373479" y="1985507"/>
            <a:ext cx="2208921" cy="59160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194483" y="5979257"/>
            <a:ext cx="5612112" cy="615553"/>
          </a:xfrm>
          <a:prstGeom prst="rect">
            <a:avLst/>
          </a:prstGeom>
          <a:noFill/>
        </p:spPr>
        <p:txBody>
          <a:bodyPr wrap="square" rtlCol="0">
            <a:spAutoFit/>
          </a:bodyPr>
          <a:lstStyle/>
          <a:p>
            <a:r>
              <a:rPr lang="en-US" altLang="en-US" sz="1600" dirty="0">
                <a:solidFill>
                  <a:srgbClr val="C00000"/>
                </a:solidFill>
                <a:latin typeface="Calibri" panose="020F0502020204030204" pitchFamily="34" charset="0"/>
                <a:cs typeface="Calibri" panose="020F0502020204030204" pitchFamily="34" charset="0"/>
              </a:rPr>
              <a:t>Note: Career Education Certificates of Achievement must go through the </a:t>
            </a:r>
            <a:r>
              <a:rPr lang="en-US" altLang="en-US" sz="1600" dirty="0" err="1">
                <a:solidFill>
                  <a:srgbClr val="C00000"/>
                </a:solidFill>
                <a:latin typeface="Calibri" panose="020F0502020204030204" pitchFamily="34" charset="0"/>
                <a:cs typeface="Calibri" panose="020F0502020204030204" pitchFamily="34" charset="0"/>
              </a:rPr>
              <a:t>LAOCRC</a:t>
            </a:r>
            <a:r>
              <a:rPr lang="en-US" altLang="en-US" sz="1600" dirty="0">
                <a:solidFill>
                  <a:srgbClr val="C00000"/>
                </a:solidFill>
                <a:latin typeface="Calibri" panose="020F0502020204030204" pitchFamily="34" charset="0"/>
                <a:cs typeface="Calibri" panose="020F0502020204030204" pitchFamily="34" charset="0"/>
              </a:rPr>
              <a:t> process prior to Board approval</a:t>
            </a:r>
            <a:r>
              <a:rPr lang="en-US" altLang="en-US" dirty="0">
                <a:solidFill>
                  <a:srgbClr val="C0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34708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42351" y="1353535"/>
            <a:ext cx="12026835" cy="1151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55575" marR="0">
              <a:spcBef>
                <a:spcPts val="400"/>
              </a:spcBef>
              <a:spcAft>
                <a:spcPts val="0"/>
              </a:spcAft>
            </a:pPr>
            <a:r>
              <a:rPr lang="en-US" sz="3600" b="1" spc="-5" dirty="0">
                <a:solidFill>
                  <a:schemeClr val="tx2"/>
                </a:solidFill>
                <a:effectLst/>
                <a:latin typeface="Calibri" panose="020F0502020204030204" pitchFamily="34" charset="0"/>
                <a:ea typeface="Calibri" panose="020F0502020204030204" pitchFamily="34" charset="0"/>
                <a:cs typeface="Calibri" panose="020F0502020204030204" pitchFamily="34" charset="0"/>
              </a:rPr>
              <a:t>Other Deadlines</a:t>
            </a:r>
            <a:r>
              <a:rPr lang="en-US" sz="36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3600" b="1" spc="-5" dirty="0">
                <a:solidFill>
                  <a:schemeClr val="tx2"/>
                </a:solidFill>
                <a:effectLst/>
                <a:latin typeface="Calibri" panose="020F0502020204030204" pitchFamily="34" charset="0"/>
                <a:ea typeface="Calibri" panose="020F0502020204030204" pitchFamily="34" charset="0"/>
                <a:cs typeface="Calibri" panose="020F0502020204030204" pitchFamily="34" charset="0"/>
              </a:rPr>
              <a:t>to</a:t>
            </a:r>
            <a:r>
              <a:rPr lang="en-US" sz="36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a:t>
            </a:r>
            <a:r>
              <a:rPr lang="en-US" sz="3600" b="1" spc="-5" dirty="0">
                <a:solidFill>
                  <a:schemeClr val="tx2"/>
                </a:solidFill>
                <a:effectLst/>
                <a:latin typeface="Calibri" panose="020F0502020204030204" pitchFamily="34" charset="0"/>
                <a:ea typeface="Calibri" panose="020F0502020204030204" pitchFamily="34" charset="0"/>
                <a:cs typeface="Calibri" panose="020F0502020204030204" pitchFamily="34" charset="0"/>
              </a:rPr>
              <a:t>Consider:</a:t>
            </a:r>
            <a:endParaRPr lang="en-US" sz="36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pPr marL="384175" marR="146050">
              <a:spcBef>
                <a:spcPts val="0"/>
              </a:spcBef>
              <a:spcAft>
                <a:spcPts val="0"/>
              </a:spcAft>
              <a:tabLst>
                <a:tab pos="384810" algn="l"/>
              </a:tabLst>
            </a:pP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R="109855" lvl="0">
              <a:lnSpc>
                <a:spcPct val="113000"/>
              </a:lnSpc>
              <a:spcBef>
                <a:spcPts val="10"/>
              </a:spcBef>
              <a:spcAft>
                <a:spcPts val="0"/>
              </a:spcAft>
              <a:buSzPts val="1200"/>
              <a:tabLst>
                <a:tab pos="384810" algn="l"/>
              </a:tabLst>
            </a:pPr>
            <a:endParaRPr lang="en-US" sz="2800" spc="-5" dirty="0">
              <a:latin typeface="Calibri" panose="020F0502020204030204" pitchFamily="34" charset="0"/>
              <a:ea typeface="Symbol" panose="05050102010706020507" pitchFamily="18" charset="2"/>
              <a:cs typeface="Calibri" panose="020F0502020204030204" pitchFamily="34" charset="0"/>
            </a:endParaRPr>
          </a:p>
          <a:p>
            <a:pPr marR="109855" lvl="0">
              <a:lnSpc>
                <a:spcPct val="113000"/>
              </a:lnSpc>
              <a:spcBef>
                <a:spcPts val="10"/>
              </a:spcBef>
              <a:spcAft>
                <a:spcPts val="0"/>
              </a:spcAft>
              <a:buSzPts val="1200"/>
              <a:tabLst>
                <a:tab pos="384810" algn="l"/>
              </a:tabLst>
            </a:pPr>
            <a:r>
              <a:rPr lang="en-US" sz="2800" spc="-5" dirty="0">
                <a:effectLst/>
                <a:latin typeface="Calibri" panose="020F0502020204030204" pitchFamily="34" charset="0"/>
                <a:ea typeface="Symbol" panose="05050102010706020507" pitchFamily="18" charset="2"/>
                <a:cs typeface="Calibri" panose="020F0502020204030204" pitchFamily="34" charset="0"/>
              </a:rPr>
              <a:t>In accordance with the established timeline, the finalized </a:t>
            </a:r>
            <a:br>
              <a:rPr lang="en-US" sz="2800" spc="-5" dirty="0">
                <a:effectLst/>
                <a:latin typeface="Calibri" panose="020F0502020204030204" pitchFamily="34" charset="0"/>
                <a:ea typeface="Symbol" panose="05050102010706020507" pitchFamily="18" charset="2"/>
                <a:cs typeface="Calibri" panose="020F0502020204030204" pitchFamily="34" charset="0"/>
              </a:rPr>
            </a:br>
            <a:r>
              <a:rPr lang="en-US" sz="2800" u="sng" spc="-5" dirty="0">
                <a:effectLst/>
                <a:latin typeface="Calibri" panose="020F0502020204030204" pitchFamily="34" charset="0"/>
                <a:ea typeface="Symbol" panose="05050102010706020507" pitchFamily="18" charset="2"/>
                <a:cs typeface="Calibri" panose="020F0502020204030204" pitchFamily="34" charset="0"/>
              </a:rPr>
              <a:t>schedule of classes </a:t>
            </a:r>
            <a:r>
              <a:rPr lang="en-US" sz="2800" spc="-5" dirty="0">
                <a:effectLst/>
                <a:latin typeface="Calibri" panose="020F0502020204030204" pitchFamily="34" charset="0"/>
                <a:ea typeface="Symbol" panose="05050102010706020507" pitchFamily="18" charset="2"/>
                <a:cs typeface="Calibri" panose="020F0502020204030204" pitchFamily="34" charset="0"/>
              </a:rPr>
              <a:t>for the Fall</a:t>
            </a:r>
            <a:r>
              <a:rPr lang="en-US" sz="2800" dirty="0">
                <a:effectLst/>
                <a:latin typeface="Calibri" panose="020F0502020204030204" pitchFamily="34" charset="0"/>
                <a:ea typeface="Symbol" panose="05050102010706020507" pitchFamily="18" charset="2"/>
                <a:cs typeface="Calibri" panose="020F0502020204030204" pitchFamily="34" charset="0"/>
              </a:rPr>
              <a:t> term</a:t>
            </a:r>
            <a:r>
              <a:rPr lang="en-US" sz="2800" spc="-5" dirty="0">
                <a:effectLst/>
                <a:latin typeface="Calibri" panose="020F0502020204030204" pitchFamily="34" charset="0"/>
                <a:ea typeface="Symbol" panose="05050102010706020507" pitchFamily="18" charset="2"/>
                <a:cs typeface="Calibri" panose="020F0502020204030204" pitchFamily="34" charset="0"/>
              </a:rPr>
              <a:t> </a:t>
            </a:r>
            <a:r>
              <a:rPr lang="en-US" sz="2800" dirty="0">
                <a:effectLst/>
                <a:latin typeface="Calibri" panose="020F0502020204030204" pitchFamily="34" charset="0"/>
                <a:ea typeface="Symbol" panose="05050102010706020507" pitchFamily="18" charset="2"/>
                <a:cs typeface="Calibri" panose="020F0502020204030204" pitchFamily="34" charset="0"/>
              </a:rPr>
              <a:t>must be</a:t>
            </a:r>
            <a:r>
              <a:rPr lang="en-US" sz="2800" spc="-5" dirty="0">
                <a:effectLst/>
                <a:latin typeface="Calibri" panose="020F0502020204030204" pitchFamily="34" charset="0"/>
                <a:ea typeface="Symbol" panose="05050102010706020507" pitchFamily="18" charset="2"/>
                <a:cs typeface="Calibri" panose="020F0502020204030204" pitchFamily="34" charset="0"/>
              </a:rPr>
              <a:t> submitted for</a:t>
            </a:r>
            <a:br>
              <a:rPr lang="en-US" sz="2800" spc="-5" dirty="0">
                <a:effectLst/>
                <a:latin typeface="Calibri" panose="020F0502020204030204" pitchFamily="34" charset="0"/>
                <a:ea typeface="Symbol" panose="05050102010706020507" pitchFamily="18" charset="2"/>
                <a:cs typeface="Calibri" panose="020F0502020204030204" pitchFamily="34" charset="0"/>
              </a:rPr>
            </a:br>
            <a:r>
              <a:rPr lang="en-US" sz="2800" spc="-5" dirty="0">
                <a:effectLst/>
                <a:latin typeface="Calibri" panose="020F0502020204030204" pitchFamily="34" charset="0"/>
                <a:ea typeface="Symbol" panose="05050102010706020507" pitchFamily="18" charset="2"/>
                <a:cs typeface="Calibri" panose="020F0502020204030204" pitchFamily="34" charset="0"/>
              </a:rPr>
              <a:t> printing</a:t>
            </a:r>
            <a:r>
              <a:rPr lang="en-US" sz="2800" dirty="0">
                <a:effectLst/>
                <a:latin typeface="Calibri" panose="020F0502020204030204" pitchFamily="34" charset="0"/>
                <a:ea typeface="Symbol" panose="05050102010706020507" pitchFamily="18" charset="2"/>
                <a:cs typeface="Calibri" panose="020F0502020204030204" pitchFamily="34" charset="0"/>
              </a:rPr>
              <a:t> </a:t>
            </a:r>
            <a:r>
              <a:rPr lang="en-US" sz="2800" spc="5" dirty="0">
                <a:effectLst/>
                <a:latin typeface="Calibri" panose="020F0502020204030204" pitchFamily="34" charset="0"/>
                <a:ea typeface="Symbol" panose="05050102010706020507" pitchFamily="18" charset="2"/>
                <a:cs typeface="Calibri" panose="020F0502020204030204" pitchFamily="34" charset="0"/>
              </a:rPr>
              <a:t>by</a:t>
            </a:r>
            <a:r>
              <a:rPr lang="en-US" sz="2800" spc="-25" dirty="0">
                <a:effectLst/>
                <a:latin typeface="Calibri" panose="020F0502020204030204" pitchFamily="34" charset="0"/>
                <a:ea typeface="Symbol" panose="05050102010706020507" pitchFamily="18" charset="2"/>
                <a:cs typeface="Calibri" panose="020F0502020204030204" pitchFamily="34" charset="0"/>
              </a:rPr>
              <a:t> </a:t>
            </a:r>
            <a:r>
              <a:rPr lang="en-US" sz="2800" dirty="0">
                <a:effectLst/>
                <a:latin typeface="Calibri" panose="020F0502020204030204" pitchFamily="34" charset="0"/>
                <a:ea typeface="Symbol" panose="05050102010706020507" pitchFamily="18" charset="2"/>
                <a:cs typeface="Calibri" panose="020F0502020204030204" pitchFamily="34" charset="0"/>
              </a:rPr>
              <a:t>the</a:t>
            </a:r>
            <a:r>
              <a:rPr lang="en-US" sz="2800" spc="5" dirty="0">
                <a:effectLst/>
                <a:latin typeface="Calibri" panose="020F0502020204030204" pitchFamily="34" charset="0"/>
                <a:ea typeface="Symbol" panose="05050102010706020507" pitchFamily="18" charset="2"/>
                <a:cs typeface="Calibri" panose="020F0502020204030204" pitchFamily="34" charset="0"/>
              </a:rPr>
              <a:t> </a:t>
            </a:r>
            <a:r>
              <a:rPr lang="en-US" sz="2800" spc="-5" dirty="0">
                <a:effectLst/>
                <a:latin typeface="Calibri" panose="020F0502020204030204" pitchFamily="34" charset="0"/>
                <a:ea typeface="Symbol" panose="05050102010706020507" pitchFamily="18" charset="2"/>
                <a:cs typeface="Calibri" panose="020F0502020204030204" pitchFamily="34" charset="0"/>
              </a:rPr>
              <a:t>end</a:t>
            </a:r>
            <a:r>
              <a:rPr lang="en-US" sz="2800" dirty="0">
                <a:effectLst/>
                <a:latin typeface="Calibri" panose="020F0502020204030204" pitchFamily="34" charset="0"/>
                <a:ea typeface="Symbol" panose="05050102010706020507" pitchFamily="18" charset="2"/>
                <a:cs typeface="Calibri" panose="020F0502020204030204" pitchFamily="34" charset="0"/>
              </a:rPr>
              <a:t> of</a:t>
            </a:r>
            <a:r>
              <a:rPr lang="en-US" sz="2800" spc="5" dirty="0">
                <a:effectLst/>
                <a:latin typeface="Calibri" panose="020F0502020204030204" pitchFamily="34" charset="0"/>
                <a:ea typeface="Symbol" panose="05050102010706020507" pitchFamily="18" charset="2"/>
                <a:cs typeface="Calibri" panose="020F0502020204030204" pitchFamily="34" charset="0"/>
              </a:rPr>
              <a:t> </a:t>
            </a:r>
            <a:r>
              <a:rPr lang="en-US" sz="2800" spc="-5" dirty="0">
                <a:effectLst/>
                <a:latin typeface="Calibri" panose="020F0502020204030204" pitchFamily="34" charset="0"/>
                <a:ea typeface="Symbol" panose="05050102010706020507" pitchFamily="18" charset="2"/>
                <a:cs typeface="Calibri" panose="020F0502020204030204" pitchFamily="34" charset="0"/>
              </a:rPr>
              <a:t>February</a:t>
            </a:r>
            <a:r>
              <a:rPr lang="en-US" sz="2800" dirty="0">
                <a:effectLst/>
                <a:latin typeface="Calibri" panose="020F0502020204030204" pitchFamily="34" charset="0"/>
                <a:ea typeface="Symbol" panose="05050102010706020507" pitchFamily="18" charset="2"/>
                <a:cs typeface="Calibri" panose="020F0502020204030204" pitchFamily="34" charset="0"/>
              </a:rPr>
              <a:t> in order</a:t>
            </a:r>
            <a:r>
              <a:rPr lang="en-US" sz="2800" spc="-5" dirty="0">
                <a:effectLst/>
                <a:latin typeface="Calibri" panose="020F0502020204030204" pitchFamily="34" charset="0"/>
                <a:ea typeface="Symbol" panose="05050102010706020507" pitchFamily="18" charset="2"/>
                <a:cs typeface="Calibri" panose="020F0502020204030204" pitchFamily="34" charset="0"/>
              </a:rPr>
              <a:t> </a:t>
            </a:r>
            <a:r>
              <a:rPr lang="en-US" sz="2800" dirty="0">
                <a:effectLst/>
                <a:latin typeface="Calibri" panose="020F0502020204030204" pitchFamily="34" charset="0"/>
                <a:ea typeface="Symbol" panose="05050102010706020507" pitchFamily="18" charset="2"/>
                <a:cs typeface="Calibri" panose="020F0502020204030204" pitchFamily="34" charset="0"/>
              </a:rPr>
              <a:t>to </a:t>
            </a:r>
            <a:r>
              <a:rPr lang="en-US" sz="2800" spc="-5" dirty="0">
                <a:effectLst/>
                <a:latin typeface="Calibri" panose="020F0502020204030204" pitchFamily="34" charset="0"/>
                <a:ea typeface="Symbol" panose="05050102010706020507" pitchFamily="18" charset="2"/>
                <a:cs typeface="Calibri" panose="020F0502020204030204" pitchFamily="34" charset="0"/>
              </a:rPr>
              <a:t>ensure </a:t>
            </a:r>
            <a:r>
              <a:rPr lang="en-US" sz="2800" dirty="0">
                <a:effectLst/>
                <a:latin typeface="Calibri" panose="020F0502020204030204" pitchFamily="34" charset="0"/>
                <a:ea typeface="Symbol" panose="05050102010706020507" pitchFamily="18" charset="2"/>
                <a:cs typeface="Calibri" panose="020F0502020204030204" pitchFamily="34" charset="0"/>
              </a:rPr>
              <a:t>distribution </a:t>
            </a:r>
            <a:br>
              <a:rPr lang="en-US" sz="2800" dirty="0">
                <a:effectLst/>
                <a:latin typeface="Calibri" panose="020F0502020204030204" pitchFamily="34" charset="0"/>
                <a:ea typeface="Symbol" panose="05050102010706020507" pitchFamily="18" charset="2"/>
                <a:cs typeface="Calibri" panose="020F0502020204030204" pitchFamily="34" charset="0"/>
              </a:rPr>
            </a:br>
            <a:r>
              <a:rPr lang="en-US" sz="2800" dirty="0">
                <a:effectLst/>
                <a:latin typeface="Calibri" panose="020F0502020204030204" pitchFamily="34" charset="0"/>
                <a:ea typeface="Symbol" panose="05050102010706020507" pitchFamily="18" charset="2"/>
                <a:cs typeface="Calibri" panose="020F0502020204030204" pitchFamily="34" charset="0"/>
              </a:rPr>
              <a:t>to</a:t>
            </a:r>
            <a:r>
              <a:rPr lang="en-US" sz="2800" spc="10" dirty="0">
                <a:effectLst/>
                <a:latin typeface="Calibri" panose="020F0502020204030204" pitchFamily="34" charset="0"/>
                <a:ea typeface="Symbol" panose="05050102010706020507" pitchFamily="18" charset="2"/>
                <a:cs typeface="Calibri" panose="020F0502020204030204" pitchFamily="34" charset="0"/>
              </a:rPr>
              <a:t> </a:t>
            </a:r>
            <a:r>
              <a:rPr lang="en-US" sz="2800" spc="-5" dirty="0">
                <a:effectLst/>
                <a:latin typeface="Calibri" panose="020F0502020204030204" pitchFamily="34" charset="0"/>
                <a:ea typeface="Symbol" panose="05050102010706020507" pitchFamily="18" charset="2"/>
                <a:cs typeface="Calibri" panose="020F0502020204030204" pitchFamily="34" charset="0"/>
              </a:rPr>
              <a:t>counselors, students, and Veteran’s Affairs</a:t>
            </a:r>
            <a:r>
              <a:rPr lang="en-US" sz="2800" dirty="0">
                <a:effectLst/>
                <a:latin typeface="Calibri" panose="020F0502020204030204" pitchFamily="34" charset="0"/>
                <a:ea typeface="Symbol" panose="05050102010706020507" pitchFamily="18" charset="2"/>
                <a:cs typeface="Calibri" panose="020F0502020204030204" pitchFamily="34" charset="0"/>
              </a:rPr>
              <a:t> </a:t>
            </a:r>
            <a:r>
              <a:rPr lang="en-US" sz="2800" spc="-5" dirty="0">
                <a:effectLst/>
                <a:latin typeface="Calibri" panose="020F0502020204030204" pitchFamily="34" charset="0"/>
                <a:ea typeface="Symbol" panose="05050102010706020507" pitchFamily="18" charset="2"/>
                <a:cs typeface="Calibri" panose="020F0502020204030204" pitchFamily="34" charset="0"/>
              </a:rPr>
              <a:t>and</a:t>
            </a:r>
            <a:r>
              <a:rPr lang="en-US" sz="2800" dirty="0">
                <a:effectLst/>
                <a:latin typeface="Calibri" panose="020F0502020204030204" pitchFamily="34" charset="0"/>
                <a:ea typeface="Symbol" panose="05050102010706020507" pitchFamily="18" charset="2"/>
                <a:cs typeface="Calibri" panose="020F0502020204030204" pitchFamily="34" charset="0"/>
              </a:rPr>
              <a:t> </a:t>
            </a:r>
            <a:r>
              <a:rPr lang="en-US" sz="2800" spc="-5" dirty="0">
                <a:effectLst/>
                <a:latin typeface="Calibri" panose="020F0502020204030204" pitchFamily="34" charset="0"/>
                <a:ea typeface="Symbol" panose="05050102010706020507" pitchFamily="18" charset="2"/>
                <a:cs typeface="Calibri" panose="020F0502020204030204" pitchFamily="34" charset="0"/>
              </a:rPr>
              <a:t>students</a:t>
            </a:r>
            <a:r>
              <a:rPr lang="en-US" sz="2800" spc="10" dirty="0">
                <a:effectLst/>
                <a:latin typeface="Calibri" panose="020F0502020204030204" pitchFamily="34" charset="0"/>
                <a:ea typeface="Symbol" panose="05050102010706020507" pitchFamily="18" charset="2"/>
                <a:cs typeface="Calibri" panose="020F0502020204030204" pitchFamily="34" charset="0"/>
              </a:rPr>
              <a:t> </a:t>
            </a:r>
            <a:r>
              <a:rPr lang="en-US" sz="2800" dirty="0">
                <a:effectLst/>
                <a:latin typeface="Calibri" panose="020F0502020204030204" pitchFamily="34" charset="0"/>
                <a:ea typeface="Symbol" panose="05050102010706020507" pitchFamily="18" charset="2"/>
                <a:cs typeface="Calibri" panose="020F0502020204030204" pitchFamily="34" charset="0"/>
              </a:rPr>
              <a:t>in </a:t>
            </a:r>
            <a:br>
              <a:rPr lang="en-US" sz="2800" dirty="0">
                <a:effectLst/>
                <a:latin typeface="Calibri" panose="020F0502020204030204" pitchFamily="34" charset="0"/>
                <a:ea typeface="Symbol" panose="05050102010706020507" pitchFamily="18" charset="2"/>
                <a:cs typeface="Calibri" panose="020F0502020204030204" pitchFamily="34" charset="0"/>
              </a:rPr>
            </a:br>
            <a:r>
              <a:rPr lang="en-US" sz="2800" dirty="0">
                <a:effectLst/>
                <a:latin typeface="Calibri" panose="020F0502020204030204" pitchFamily="34" charset="0"/>
                <a:ea typeface="Symbol" panose="05050102010706020507" pitchFamily="18" charset="2"/>
                <a:cs typeface="Calibri" panose="020F0502020204030204" pitchFamily="34" charset="0"/>
              </a:rPr>
              <a:t>sufficient time</a:t>
            </a:r>
            <a:r>
              <a:rPr lang="en-US" sz="2800" spc="-5" dirty="0">
                <a:effectLst/>
                <a:latin typeface="Calibri" panose="020F0502020204030204" pitchFamily="34" charset="0"/>
                <a:ea typeface="Symbol" panose="05050102010706020507" pitchFamily="18" charset="2"/>
                <a:cs typeface="Calibri" panose="020F0502020204030204" pitchFamily="34" charset="0"/>
              </a:rPr>
              <a:t> for registration. </a:t>
            </a:r>
            <a:endParaRPr lang="en-US" sz="2800" dirty="0">
              <a:effectLst/>
              <a:latin typeface="Calibri" panose="020F0502020204030204" pitchFamily="34" charset="0"/>
              <a:ea typeface="Symbol" panose="05050102010706020507" pitchFamily="18" charset="2"/>
              <a:cs typeface="Calibri" panose="020F05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2264" y="507616"/>
            <a:ext cx="3086922" cy="3086922"/>
          </a:xfrm>
          <a:prstGeom prst="rect">
            <a:avLst/>
          </a:prstGeom>
        </p:spPr>
      </p:pic>
    </p:spTree>
    <p:extLst>
      <p:ext uri="{BB962C8B-B14F-4D97-AF65-F5344CB8AC3E}">
        <p14:creationId xmlns:p14="http://schemas.microsoft.com/office/powerpoint/2010/main" val="1650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4663" y="339634"/>
            <a:ext cx="9004663" cy="707886"/>
          </a:xfrm>
          <a:prstGeom prst="rect">
            <a:avLst/>
          </a:prstGeom>
          <a:noFill/>
        </p:spPr>
        <p:txBody>
          <a:bodyPr wrap="square" rtlCol="0">
            <a:spAutoFit/>
          </a:bodyPr>
          <a:lstStyle/>
          <a:p>
            <a:pPr algn="ctr"/>
            <a:r>
              <a:rPr lang="en-US" sz="4000" dirty="0"/>
              <a:t>Local Degree/Certificate Forms </a:t>
            </a:r>
          </a:p>
        </p:txBody>
      </p:sp>
      <p:sp>
        <p:nvSpPr>
          <p:cNvPr id="4" name="TextBox 3"/>
          <p:cNvSpPr txBox="1"/>
          <p:nvPr/>
        </p:nvSpPr>
        <p:spPr>
          <a:xfrm>
            <a:off x="320450" y="1047520"/>
            <a:ext cx="11642949" cy="4770537"/>
          </a:xfrm>
          <a:prstGeom prst="rect">
            <a:avLst/>
          </a:prstGeom>
          <a:noFill/>
        </p:spPr>
        <p:txBody>
          <a:bodyPr wrap="square" rtlCol="0">
            <a:spAutoFit/>
          </a:bodyPr>
          <a:lstStyle/>
          <a:p>
            <a:r>
              <a:rPr lang="en-US" sz="2800" b="1" dirty="0"/>
              <a:t>Paper Process Degrees and Certificates</a:t>
            </a:r>
            <a:br>
              <a:rPr lang="en-US" sz="2800" b="1" dirty="0"/>
            </a:br>
            <a:r>
              <a:rPr lang="en-US" sz="2800" b="1" dirty="0"/>
              <a:t>Clerical Support: </a:t>
            </a:r>
            <a:r>
              <a:rPr lang="en-US" sz="2800" dirty="0"/>
              <a:t>Download the form from the CCC Website</a:t>
            </a:r>
            <a:br>
              <a:rPr lang="en-US" sz="2800" dirty="0"/>
            </a:br>
            <a:r>
              <a:rPr lang="en-US" sz="2800" dirty="0"/>
              <a:t>Current:  Cut and paste course requirements from the Catalog Fill out ALL sections of the Degree and Certificate forms for all submissions</a:t>
            </a:r>
            <a:br>
              <a:rPr lang="en-US" sz="2800" b="1" dirty="0"/>
            </a:br>
            <a:br>
              <a:rPr lang="en-US" sz="2800" b="1" dirty="0"/>
            </a:br>
            <a:r>
              <a:rPr lang="en-US" sz="2800" b="1" dirty="0"/>
              <a:t>Include:</a:t>
            </a:r>
            <a:br>
              <a:rPr lang="en-US" sz="2800" b="1" dirty="0"/>
            </a:br>
            <a:r>
              <a:rPr lang="en-US" sz="2800" dirty="0"/>
              <a:t>Program Catalog Description</a:t>
            </a:r>
          </a:p>
          <a:p>
            <a:r>
              <a:rPr lang="en-US" sz="2800" dirty="0"/>
              <a:t>Goals/Objectives</a:t>
            </a:r>
            <a:br>
              <a:rPr lang="en-US" sz="2800" dirty="0"/>
            </a:br>
            <a:r>
              <a:rPr lang="en-US" sz="2800" dirty="0"/>
              <a:t>Course Sequence</a:t>
            </a:r>
          </a:p>
          <a:p>
            <a:endParaRPr lang="en-US" sz="2800" dirty="0"/>
          </a:p>
          <a:p>
            <a:r>
              <a:rPr lang="en-US" sz="2600" dirty="0"/>
              <a:t>Incomplete forms holds up the submission process to the Chancellor’s Office.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1497" y="2743200"/>
            <a:ext cx="3066843" cy="2683488"/>
          </a:xfrm>
          <a:prstGeom prst="rect">
            <a:avLst/>
          </a:prstGeom>
        </p:spPr>
      </p:pic>
    </p:spTree>
    <p:extLst>
      <p:ext uri="{BB962C8B-B14F-4D97-AF65-F5344CB8AC3E}">
        <p14:creationId xmlns:p14="http://schemas.microsoft.com/office/powerpoint/2010/main" val="1012668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1582738" y="1106488"/>
            <a:ext cx="10609262" cy="5100637"/>
          </a:xfrm>
        </p:spPr>
        <p:txBody>
          <a:bodyPr>
            <a:normAutofit/>
          </a:bodyPr>
          <a:lstStyle/>
          <a:p>
            <a:pPr marL="342900" indent="-342900">
              <a:lnSpc>
                <a:spcPct val="100000"/>
              </a:lnSpc>
              <a:buFont typeface="Arial" panose="020B0604020202020204" pitchFamily="34" charset="0"/>
              <a:buChar char="•"/>
            </a:pPr>
            <a:r>
              <a:rPr lang="en-US" sz="2400" dirty="0">
                <a:solidFill>
                  <a:srgbClr val="002060"/>
                </a:solidFill>
                <a:cs typeface="Calibri" panose="020F0502020204030204" pitchFamily="34" charset="0"/>
              </a:rPr>
              <a:t>Program development guidelines in PCAH include considerations of appropriateness to mission, demonstrated need, adequacy of resources, and adherence to curriculum standards, and regulatory compliance</a:t>
            </a:r>
          </a:p>
          <a:p>
            <a:pPr marL="342900" indent="-342900">
              <a:lnSpc>
                <a:spcPct val="100000"/>
              </a:lnSpc>
              <a:buFont typeface="Arial" panose="020B0604020202020204" pitchFamily="34" charset="0"/>
              <a:buChar char="•"/>
            </a:pPr>
            <a:r>
              <a:rPr lang="en-US" sz="2400" u="sng" dirty="0">
                <a:solidFill>
                  <a:srgbClr val="002060"/>
                </a:solidFill>
                <a:cs typeface="Calibri" panose="020F0502020204030204" pitchFamily="34" charset="0"/>
              </a:rPr>
              <a:t>Streamlining curriculum means more responsibility on curriculum committees </a:t>
            </a:r>
            <a:r>
              <a:rPr lang="en-US" sz="2400" dirty="0">
                <a:solidFill>
                  <a:srgbClr val="002060"/>
                </a:solidFill>
                <a:cs typeface="Calibri" panose="020F0502020204030204" pitchFamily="34" charset="0"/>
              </a:rPr>
              <a:t>to review these areas, even if the Chancellor’s Office won’t be reviewing at submission</a:t>
            </a:r>
          </a:p>
          <a:p>
            <a:pPr marL="342900" indent="-342900">
              <a:lnSpc>
                <a:spcPct val="100000"/>
              </a:lnSpc>
              <a:buFont typeface="Arial" panose="020B0604020202020204" pitchFamily="34" charset="0"/>
              <a:buChar char="•"/>
            </a:pPr>
            <a:r>
              <a:rPr lang="en-US" sz="2400" dirty="0">
                <a:solidFill>
                  <a:srgbClr val="002060"/>
                </a:solidFill>
                <a:cs typeface="Calibri" panose="020F0502020204030204" pitchFamily="34" charset="0"/>
              </a:rPr>
              <a:t>Colleges need to document local review and approval processes for </a:t>
            </a:r>
          </a:p>
          <a:p>
            <a:pPr marL="800100" lvl="1" indent="-342900">
              <a:lnSpc>
                <a:spcPct val="100000"/>
              </a:lnSpc>
              <a:buFont typeface="Arial" panose="020B0604020202020204" pitchFamily="34" charset="0"/>
              <a:buChar char="•"/>
            </a:pPr>
            <a:r>
              <a:rPr lang="en-US" sz="2000" dirty="0">
                <a:solidFill>
                  <a:srgbClr val="002060"/>
                </a:solidFill>
                <a:cs typeface="Calibri" panose="020F0502020204030204" pitchFamily="34" charset="0"/>
              </a:rPr>
              <a:t>accreditation</a:t>
            </a:r>
          </a:p>
          <a:p>
            <a:pPr marL="800100" lvl="1" indent="-342900">
              <a:lnSpc>
                <a:spcPct val="100000"/>
              </a:lnSpc>
              <a:buFont typeface="Arial" panose="020B0604020202020204" pitchFamily="34" charset="0"/>
              <a:buChar char="•"/>
            </a:pPr>
            <a:r>
              <a:rPr lang="en-US" sz="2000" dirty="0">
                <a:solidFill>
                  <a:srgbClr val="002060"/>
                </a:solidFill>
                <a:cs typeface="Calibri" panose="020F0502020204030204" pitchFamily="34" charset="0"/>
              </a:rPr>
              <a:t>annual curriculum certification</a:t>
            </a:r>
          </a:p>
          <a:p>
            <a:pPr marL="800100" lvl="1" indent="-342900">
              <a:lnSpc>
                <a:spcPct val="100000"/>
              </a:lnSpc>
              <a:buFont typeface="Arial" panose="020B0604020202020204" pitchFamily="34" charset="0"/>
              <a:buChar char="•"/>
            </a:pPr>
            <a:r>
              <a:rPr lang="en-US" sz="2000" dirty="0">
                <a:solidFill>
                  <a:srgbClr val="002060"/>
                </a:solidFill>
                <a:cs typeface="Calibri" panose="020F0502020204030204" pitchFamily="34" charset="0"/>
              </a:rPr>
              <a:t>eventual periodic review of curriculum by Chancellor’s Office </a:t>
            </a:r>
            <a:endParaRPr lang="en-US" sz="2400" dirty="0">
              <a:solidFill>
                <a:srgbClr val="002060"/>
              </a:solidFill>
              <a:cs typeface="Calibri" panose="020F0502020204030204" pitchFamily="34" charset="0"/>
            </a:endParaRPr>
          </a:p>
          <a:p>
            <a:pPr marL="342900" indent="-342900">
              <a:lnSpc>
                <a:spcPct val="100000"/>
              </a:lnSpc>
              <a:buFont typeface="Arial" panose="020B0604020202020204" pitchFamily="34" charset="0"/>
              <a:buChar char="•"/>
            </a:pPr>
            <a:r>
              <a:rPr lang="en-US" sz="2400" dirty="0">
                <a:solidFill>
                  <a:srgbClr val="002060"/>
                </a:solidFill>
                <a:cs typeface="Calibri" panose="020F0502020204030204" pitchFamily="34" charset="0"/>
              </a:rPr>
              <a:t>Great opportunity to explore equity and disproportionate impact on your students</a:t>
            </a:r>
          </a:p>
        </p:txBody>
      </p:sp>
      <p:sp>
        <p:nvSpPr>
          <p:cNvPr id="2" name="TextBox 1"/>
          <p:cNvSpPr txBox="1"/>
          <p:nvPr/>
        </p:nvSpPr>
        <p:spPr>
          <a:xfrm>
            <a:off x="1578543" y="288758"/>
            <a:ext cx="9076623"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College Perspective: Local Responsibility and Equity</a:t>
            </a:r>
            <a:endParaRPr lang="en-US" sz="2800" dirty="0"/>
          </a:p>
        </p:txBody>
      </p:sp>
    </p:spTree>
    <p:extLst>
      <p:ext uri="{BB962C8B-B14F-4D97-AF65-F5344CB8AC3E}">
        <p14:creationId xmlns:p14="http://schemas.microsoft.com/office/powerpoint/2010/main" val="2919039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73978" y="384048"/>
          <a:ext cx="10992013" cy="5125833"/>
        </p:xfrm>
        <a:graphic>
          <a:graphicData uri="http://schemas.openxmlformats.org/drawingml/2006/table">
            <a:tbl>
              <a:tblPr firstRow="1" bandRow="1">
                <a:tableStyleId>{5C22544A-7EE6-4342-B048-85BDC9FD1C3A}</a:tableStyleId>
              </a:tblPr>
              <a:tblGrid>
                <a:gridCol w="1564550">
                  <a:extLst>
                    <a:ext uri="{9D8B030D-6E8A-4147-A177-3AD203B41FA5}">
                      <a16:colId xmlns:a16="http://schemas.microsoft.com/office/drawing/2014/main" val="20000"/>
                    </a:ext>
                  </a:extLst>
                </a:gridCol>
                <a:gridCol w="5568696">
                  <a:extLst>
                    <a:ext uri="{9D8B030D-6E8A-4147-A177-3AD203B41FA5}">
                      <a16:colId xmlns:a16="http://schemas.microsoft.com/office/drawing/2014/main" val="20001"/>
                    </a:ext>
                  </a:extLst>
                </a:gridCol>
                <a:gridCol w="3858767">
                  <a:extLst>
                    <a:ext uri="{9D8B030D-6E8A-4147-A177-3AD203B41FA5}">
                      <a16:colId xmlns:a16="http://schemas.microsoft.com/office/drawing/2014/main" val="20002"/>
                    </a:ext>
                  </a:extLst>
                </a:gridCol>
              </a:tblGrid>
              <a:tr h="519082">
                <a:tc gridSpan="3">
                  <a:txBody>
                    <a:bodyPr/>
                    <a:lstStyle/>
                    <a:p>
                      <a:pPr marL="0" marR="0" algn="ctr">
                        <a:lnSpc>
                          <a:spcPct val="107000"/>
                        </a:lnSpc>
                        <a:spcBef>
                          <a:spcPts val="1200"/>
                        </a:spcBef>
                        <a:spcAft>
                          <a:spcPts val="600"/>
                        </a:spcAft>
                      </a:pPr>
                      <a:r>
                        <a:rPr lang="en-US" sz="2800" dirty="0">
                          <a:solidFill>
                            <a:schemeClr val="bg1"/>
                          </a:solidFill>
                          <a:effectLst/>
                          <a:latin typeface="Arial" panose="020B0604020202020204" pitchFamily="34" charset="0"/>
                          <a:cs typeface="Arial" panose="020B0604020202020204" pitchFamily="34" charset="0"/>
                        </a:rPr>
                        <a:t>Certificates</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72157" marR="72157" marT="36079" marB="36079"/>
                </a:tc>
                <a:tc hMerge="1">
                  <a:txBody>
                    <a:bodyPr/>
                    <a:lstStyle/>
                    <a:p>
                      <a:endParaRPr lang="en-US"/>
                    </a:p>
                  </a:txBody>
                  <a:tcPr/>
                </a:tc>
                <a:tc hMerge="1">
                  <a:txBody>
                    <a:bodyPr/>
                    <a:lstStyle/>
                    <a:p>
                      <a:pPr marL="0" marR="0">
                        <a:lnSpc>
                          <a:spcPct val="107000"/>
                        </a:lnSpc>
                        <a:spcBef>
                          <a:spcPts val="1200"/>
                        </a:spcBef>
                        <a:spcAft>
                          <a:spcPts val="60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2157" marR="72157" marT="36079" marB="36079"/>
                </a:tc>
                <a:extLst>
                  <a:ext uri="{0D108BD9-81ED-4DB2-BD59-A6C34878D82A}">
                    <a16:rowId xmlns:a16="http://schemas.microsoft.com/office/drawing/2014/main" val="10000"/>
                  </a:ext>
                </a:extLst>
              </a:tr>
              <a:tr h="795545">
                <a:tc>
                  <a:txBody>
                    <a:bodyPr/>
                    <a:lstStyle/>
                    <a:p>
                      <a:pPr marL="0" marR="0" algn="ctr">
                        <a:lnSpc>
                          <a:spcPct val="107000"/>
                        </a:lnSpc>
                        <a:spcBef>
                          <a:spcPts val="1200"/>
                        </a:spcBef>
                        <a:spcAft>
                          <a:spcPts val="600"/>
                        </a:spcAft>
                      </a:pPr>
                      <a:r>
                        <a:rPr lang="en-US" sz="2400" dirty="0">
                          <a:effectLst/>
                        </a:rPr>
                        <a:t>16 units or more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72157" marR="72157" marT="36079" marB="36079"/>
                </a:tc>
                <a:tc>
                  <a:txBody>
                    <a:bodyPr/>
                    <a:lstStyle/>
                    <a:p>
                      <a:pPr marL="0" marR="0">
                        <a:lnSpc>
                          <a:spcPct val="107000"/>
                        </a:lnSpc>
                        <a:spcBef>
                          <a:spcPts val="1200"/>
                        </a:spcBef>
                        <a:spcAft>
                          <a:spcPts val="600"/>
                        </a:spcAft>
                      </a:pPr>
                      <a:r>
                        <a:rPr lang="en-US" sz="2400" dirty="0">
                          <a:effectLst/>
                        </a:rPr>
                        <a:t>Must be submitted to CO for chaptering</a:t>
                      </a:r>
                      <a:br>
                        <a:rPr lang="en-US" sz="2400" dirty="0">
                          <a:effectLst/>
                        </a:rPr>
                      </a:br>
                      <a:endParaRPr lang="en-U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157" marR="72157" marT="36079" marB="36079"/>
                </a:tc>
                <a:tc>
                  <a:txBody>
                    <a:bodyPr/>
                    <a:lstStyle/>
                    <a:p>
                      <a:pPr marL="0" marR="0">
                        <a:lnSpc>
                          <a:spcPct val="107000"/>
                        </a:lnSpc>
                        <a:spcBef>
                          <a:spcPts val="1200"/>
                        </a:spcBef>
                        <a:spcAft>
                          <a:spcPts val="600"/>
                        </a:spcAft>
                      </a:pPr>
                      <a:r>
                        <a:rPr lang="en-US" sz="2400" dirty="0">
                          <a:effectLst/>
                        </a:rPr>
                        <a:t>Certificate of Achievement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72157" marR="72157" marT="36079" marB="36079"/>
                </a:tc>
                <a:extLst>
                  <a:ext uri="{0D108BD9-81ED-4DB2-BD59-A6C34878D82A}">
                    <a16:rowId xmlns:a16="http://schemas.microsoft.com/office/drawing/2014/main" val="10001"/>
                  </a:ext>
                </a:extLst>
              </a:tr>
              <a:tr h="1143136">
                <a:tc>
                  <a:txBody>
                    <a:bodyPr/>
                    <a:lstStyle/>
                    <a:p>
                      <a:pPr marL="0" marR="0" algn="ctr">
                        <a:lnSpc>
                          <a:spcPct val="107000"/>
                        </a:lnSpc>
                        <a:spcBef>
                          <a:spcPts val="1200"/>
                        </a:spcBef>
                        <a:spcAft>
                          <a:spcPts val="600"/>
                        </a:spcAft>
                      </a:pPr>
                      <a:r>
                        <a:rPr lang="en-US" sz="2400" dirty="0">
                          <a:effectLst/>
                        </a:rPr>
                        <a:t>8 -15 units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72157" marR="72157" marT="36079" marB="36079"/>
                </a:tc>
                <a:tc>
                  <a:txBody>
                    <a:bodyPr/>
                    <a:lstStyle/>
                    <a:p>
                      <a:pPr marL="0" marR="0">
                        <a:lnSpc>
                          <a:spcPct val="107000"/>
                        </a:lnSpc>
                        <a:spcBef>
                          <a:spcPts val="1200"/>
                        </a:spcBef>
                        <a:spcAft>
                          <a:spcPts val="600"/>
                        </a:spcAft>
                      </a:pPr>
                      <a:r>
                        <a:rPr lang="en-US" sz="2400" dirty="0">
                          <a:effectLst/>
                        </a:rPr>
                        <a:t>May be submitted to CO for chaptering</a:t>
                      </a:r>
                      <a:br>
                        <a:rPr lang="en-US" sz="2400" dirty="0">
                          <a:effectLst/>
                        </a:rPr>
                      </a:br>
                      <a:r>
                        <a:rPr lang="en-US" sz="1800" b="1" baseline="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If not submitted to CO it is a </a:t>
                      </a:r>
                      <a:r>
                        <a:rPr lang="en-US"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Cert</a:t>
                      </a:r>
                      <a:r>
                        <a:rPr lang="en-US" sz="1800" b="1" baseline="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of Accomplishment </a:t>
                      </a:r>
                      <a:endParaRPr lang="en-US"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157" marR="72157" marT="36079" marB="36079"/>
                </a:tc>
                <a:tc>
                  <a:txBody>
                    <a:bodyPr/>
                    <a:lstStyle/>
                    <a:p>
                      <a:pPr marL="0" marR="0">
                        <a:lnSpc>
                          <a:spcPct val="107000"/>
                        </a:lnSpc>
                        <a:spcBef>
                          <a:spcPts val="1200"/>
                        </a:spcBef>
                        <a:spcAft>
                          <a:spcPts val="600"/>
                        </a:spcAft>
                      </a:pPr>
                      <a:r>
                        <a:rPr lang="en-US" sz="2400" dirty="0">
                          <a:effectLst/>
                        </a:rPr>
                        <a:t>Certificate of Achievement if and only if submitted to </a:t>
                      </a:r>
                      <a:r>
                        <a:rPr lang="en-US" sz="2400" dirty="0" err="1">
                          <a:effectLst/>
                        </a:rPr>
                        <a:t>CCCCO</a:t>
                      </a:r>
                      <a:r>
                        <a:rPr lang="en-US" sz="2400" dirty="0">
                          <a:effectLst/>
                        </a:rPr>
                        <a:t> for chaptering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72157" marR="72157" marT="36079" marB="36079"/>
                </a:tc>
                <a:extLst>
                  <a:ext uri="{0D108BD9-81ED-4DB2-BD59-A6C34878D82A}">
                    <a16:rowId xmlns:a16="http://schemas.microsoft.com/office/drawing/2014/main" val="10002"/>
                  </a:ext>
                </a:extLst>
              </a:tr>
              <a:tr h="1199760">
                <a:tc>
                  <a:txBody>
                    <a:bodyPr/>
                    <a:lstStyle/>
                    <a:p>
                      <a:pPr marL="0" marR="0" algn="ctr">
                        <a:lnSpc>
                          <a:spcPct val="107000"/>
                        </a:lnSpc>
                        <a:spcBef>
                          <a:spcPts val="1200"/>
                        </a:spcBef>
                        <a:spcAft>
                          <a:spcPts val="600"/>
                        </a:spcAft>
                      </a:pPr>
                      <a:r>
                        <a:rPr lang="en-US" sz="2400" dirty="0">
                          <a:effectLst/>
                        </a:rPr>
                        <a:t>Less than </a:t>
                      </a:r>
                      <a:br>
                        <a:rPr lang="en-US" sz="2400" dirty="0">
                          <a:effectLst/>
                        </a:rPr>
                      </a:br>
                      <a:r>
                        <a:rPr lang="en-US" sz="2400" dirty="0">
                          <a:effectLst/>
                        </a:rPr>
                        <a:t>8 units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72157" marR="72157" marT="36079" marB="36079"/>
                </a:tc>
                <a:tc>
                  <a:txBody>
                    <a:bodyPr/>
                    <a:lstStyle/>
                    <a:p>
                      <a:pPr marL="0" marR="0">
                        <a:lnSpc>
                          <a:spcPct val="107000"/>
                        </a:lnSpc>
                        <a:spcBef>
                          <a:spcPts val="1200"/>
                        </a:spcBef>
                        <a:spcAft>
                          <a:spcPts val="600"/>
                        </a:spcAft>
                      </a:pPr>
                      <a:r>
                        <a:rPr lang="en-US" sz="2400" dirty="0">
                          <a:effectLst/>
                        </a:rPr>
                        <a:t>May not be submitted to CO for chaptering </a:t>
                      </a:r>
                      <a:br>
                        <a:rPr lang="en-US" sz="2400" dirty="0">
                          <a:effectLst/>
                        </a:rPr>
                      </a:br>
                      <a:endParaRPr lang="en-U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157" marR="72157" marT="36079" marB="36079"/>
                </a:tc>
                <a:tc>
                  <a:txBody>
                    <a:bodyPr/>
                    <a:lstStyle/>
                    <a:p>
                      <a:pPr marL="0" marR="0">
                        <a:lnSpc>
                          <a:spcPct val="107000"/>
                        </a:lnSpc>
                        <a:spcBef>
                          <a:spcPts val="1200"/>
                        </a:spcBef>
                        <a:spcAft>
                          <a:spcPts val="600"/>
                        </a:spcAft>
                      </a:pPr>
                      <a:r>
                        <a:rPr lang="en-US" sz="2400" dirty="0">
                          <a:effectLst/>
                        </a:rPr>
                        <a:t>Skills Certificate, Certificate of Accomplishment, or other locally-named certificate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72157" marR="72157" marT="36079" marB="36079"/>
                </a:tc>
                <a:extLst>
                  <a:ext uri="{0D108BD9-81ED-4DB2-BD59-A6C34878D82A}">
                    <a16:rowId xmlns:a16="http://schemas.microsoft.com/office/drawing/2014/main" val="10003"/>
                  </a:ext>
                </a:extLst>
              </a:tr>
              <a:tr h="1311479">
                <a:tc>
                  <a:txBody>
                    <a:bodyPr/>
                    <a:lstStyle/>
                    <a:p>
                      <a:pPr marL="0" marR="0" algn="ctr">
                        <a:lnSpc>
                          <a:spcPct val="107000"/>
                        </a:lnSpc>
                        <a:spcBef>
                          <a:spcPts val="1200"/>
                        </a:spcBef>
                        <a:spcAft>
                          <a:spcPts val="600"/>
                        </a:spcAft>
                      </a:pPr>
                      <a:r>
                        <a:rPr lang="en-US" sz="2400" dirty="0">
                          <a:effectLst/>
                        </a:rPr>
                        <a:t>0 Noncredit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72157" marR="72157" marT="36079" marB="36079"/>
                </a:tc>
                <a:tc>
                  <a:txBody>
                    <a:bodyPr/>
                    <a:lstStyle/>
                    <a:p>
                      <a:pPr marL="0" marR="0" lvl="0" indent="0" algn="l" defTabSz="914400" rtl="0" eaLnBrk="1" fontAlgn="auto" latinLnBrk="0" hangingPunct="1">
                        <a:lnSpc>
                          <a:spcPct val="107000"/>
                        </a:lnSpc>
                        <a:spcBef>
                          <a:spcPts val="1200"/>
                        </a:spcBef>
                        <a:spcAft>
                          <a:spcPts val="600"/>
                        </a:spcAft>
                        <a:buClrTx/>
                        <a:buSzTx/>
                        <a:buFontTx/>
                        <a:buNone/>
                        <a:tabLst/>
                        <a:defRPr/>
                      </a:pPr>
                      <a:r>
                        <a:rPr lang="en-US" sz="2400" dirty="0">
                          <a:effectLst/>
                        </a:rPr>
                        <a:t>Must be submitted to CO for chaptering</a:t>
                      </a:r>
                      <a:br>
                        <a:rPr lang="en-US" sz="2400" dirty="0">
                          <a:effectLst/>
                        </a:rPr>
                      </a:br>
                      <a:endParaRPr lang="en-U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157" marR="72157" marT="36079" marB="36079"/>
                </a:tc>
                <a:tc>
                  <a:txBody>
                    <a:bodyPr/>
                    <a:lstStyle/>
                    <a:p>
                      <a:pPr marL="0" marR="0">
                        <a:lnSpc>
                          <a:spcPct val="107000"/>
                        </a:lnSpc>
                        <a:spcBef>
                          <a:spcPts val="1200"/>
                        </a:spcBef>
                        <a:spcAft>
                          <a:spcPts val="600"/>
                        </a:spcAft>
                      </a:pPr>
                      <a:r>
                        <a:rPr lang="en-US" sz="2400" dirty="0">
                          <a:effectLst/>
                        </a:rPr>
                        <a:t>Certificate of Completion or Certificate of Competency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72157" marR="72157" marT="36079" marB="36079"/>
                </a:tc>
                <a:extLst>
                  <a:ext uri="{0D108BD9-81ED-4DB2-BD59-A6C34878D82A}">
                    <a16:rowId xmlns:a16="http://schemas.microsoft.com/office/drawing/2014/main" val="10004"/>
                  </a:ext>
                </a:extLst>
              </a:tr>
            </a:tbl>
          </a:graphicData>
        </a:graphic>
      </p:graphicFrame>
      <p:sp>
        <p:nvSpPr>
          <p:cNvPr id="3" name="TextBox 2"/>
          <p:cNvSpPr txBox="1"/>
          <p:nvPr/>
        </p:nvSpPr>
        <p:spPr>
          <a:xfrm>
            <a:off x="1981200" y="5562600"/>
            <a:ext cx="9965816" cy="461665"/>
          </a:xfrm>
          <a:prstGeom prst="rect">
            <a:avLst/>
          </a:prstGeom>
          <a:noFill/>
        </p:spPr>
        <p:txBody>
          <a:bodyPr wrap="square" rtlCol="0">
            <a:spAutoFit/>
          </a:bodyPr>
          <a:lstStyle/>
          <a:p>
            <a:r>
              <a:rPr lang="en-US" sz="2400" b="1" dirty="0">
                <a:solidFill>
                  <a:srgbClr val="C00000"/>
                </a:solidFill>
              </a:rPr>
              <a:t>Note:  If submitted for Chaptering it will appear on a student’s transcripts. </a:t>
            </a:r>
          </a:p>
        </p:txBody>
      </p:sp>
    </p:spTree>
    <p:extLst>
      <p:ext uri="{BB962C8B-B14F-4D97-AF65-F5344CB8AC3E}">
        <p14:creationId xmlns:p14="http://schemas.microsoft.com/office/powerpoint/2010/main" val="1707938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234080" y="718468"/>
            <a:ext cx="5549674" cy="682018"/>
          </a:xfrm>
          <a:prstGeom prst="rect">
            <a:avLst/>
          </a:prstGeom>
        </p:spPr>
      </p:pic>
      <p:grpSp>
        <p:nvGrpSpPr>
          <p:cNvPr id="3" name="object 3"/>
          <p:cNvGrpSpPr/>
          <p:nvPr/>
        </p:nvGrpSpPr>
        <p:grpSpPr>
          <a:xfrm>
            <a:off x="0" y="0"/>
            <a:ext cx="10716895" cy="6858000"/>
            <a:chOff x="0" y="0"/>
            <a:chExt cx="10716895" cy="6858000"/>
          </a:xfrm>
        </p:grpSpPr>
        <p:sp>
          <p:nvSpPr>
            <p:cNvPr id="4" name="object 4"/>
            <p:cNvSpPr/>
            <p:nvPr/>
          </p:nvSpPr>
          <p:spPr>
            <a:xfrm>
              <a:off x="0" y="0"/>
              <a:ext cx="4084320" cy="6858000"/>
            </a:xfrm>
            <a:custGeom>
              <a:avLst/>
              <a:gdLst/>
              <a:ahLst/>
              <a:cxnLst/>
              <a:rect l="l" t="t" r="r" b="b"/>
              <a:pathLst>
                <a:path w="4084320" h="6858000">
                  <a:moveTo>
                    <a:pt x="4084319" y="0"/>
                  </a:moveTo>
                  <a:lnTo>
                    <a:pt x="0" y="0"/>
                  </a:lnTo>
                  <a:lnTo>
                    <a:pt x="0" y="6858000"/>
                  </a:lnTo>
                  <a:lnTo>
                    <a:pt x="4084320" y="6858000"/>
                  </a:lnTo>
                  <a:lnTo>
                    <a:pt x="4084319" y="0"/>
                  </a:lnTo>
                  <a:close/>
                </a:path>
              </a:pathLst>
            </a:custGeom>
            <a:solidFill>
              <a:srgbClr val="002E6C"/>
            </a:solidFill>
          </p:spPr>
          <p:txBody>
            <a:bodyPr wrap="square" lIns="0" tIns="0" rIns="0" bIns="0" rtlCol="0"/>
            <a:lstStyle/>
            <a:p>
              <a:endParaRPr/>
            </a:p>
          </p:txBody>
        </p:sp>
        <p:sp>
          <p:nvSpPr>
            <p:cNvPr id="5" name="object 5"/>
            <p:cNvSpPr/>
            <p:nvPr/>
          </p:nvSpPr>
          <p:spPr>
            <a:xfrm>
              <a:off x="1092708" y="1828800"/>
              <a:ext cx="3846829" cy="3846829"/>
            </a:xfrm>
            <a:custGeom>
              <a:avLst/>
              <a:gdLst/>
              <a:ahLst/>
              <a:cxnLst/>
              <a:rect l="l" t="t" r="r" b="b"/>
              <a:pathLst>
                <a:path w="3846829" h="3846829">
                  <a:moveTo>
                    <a:pt x="3846576" y="0"/>
                  </a:moveTo>
                  <a:lnTo>
                    <a:pt x="0" y="0"/>
                  </a:lnTo>
                  <a:lnTo>
                    <a:pt x="0" y="3846576"/>
                  </a:lnTo>
                  <a:lnTo>
                    <a:pt x="3846576" y="3846576"/>
                  </a:lnTo>
                  <a:lnTo>
                    <a:pt x="3846576" y="0"/>
                  </a:lnTo>
                  <a:close/>
                </a:path>
              </a:pathLst>
            </a:custGeom>
            <a:solidFill>
              <a:srgbClr val="FFB600"/>
            </a:solidFill>
          </p:spPr>
          <p:txBody>
            <a:bodyPr wrap="square" lIns="0" tIns="0" rIns="0" bIns="0" rtlCol="0"/>
            <a:lstStyle/>
            <a:p>
              <a:endParaRPr/>
            </a:p>
          </p:txBody>
        </p:sp>
        <p:sp>
          <p:nvSpPr>
            <p:cNvPr id="6" name="object 6"/>
            <p:cNvSpPr/>
            <p:nvPr/>
          </p:nvSpPr>
          <p:spPr>
            <a:xfrm>
              <a:off x="4111752" y="5643371"/>
              <a:ext cx="6567170" cy="1024255"/>
            </a:xfrm>
            <a:custGeom>
              <a:avLst/>
              <a:gdLst/>
              <a:ahLst/>
              <a:cxnLst/>
              <a:rect l="l" t="t" r="r" b="b"/>
              <a:pathLst>
                <a:path w="6567170" h="1024254">
                  <a:moveTo>
                    <a:pt x="6566916" y="0"/>
                  </a:moveTo>
                  <a:lnTo>
                    <a:pt x="0" y="0"/>
                  </a:lnTo>
                  <a:lnTo>
                    <a:pt x="0" y="1024127"/>
                  </a:lnTo>
                  <a:lnTo>
                    <a:pt x="6566916" y="1024127"/>
                  </a:lnTo>
                  <a:lnTo>
                    <a:pt x="6566916" y="0"/>
                  </a:lnTo>
                  <a:close/>
                </a:path>
              </a:pathLst>
            </a:custGeom>
            <a:solidFill>
              <a:srgbClr val="FFE7A7"/>
            </a:solidFill>
          </p:spPr>
          <p:txBody>
            <a:bodyPr wrap="square" lIns="0" tIns="0" rIns="0" bIns="0" rtlCol="0"/>
            <a:lstStyle/>
            <a:p>
              <a:endParaRPr/>
            </a:p>
          </p:txBody>
        </p:sp>
        <p:sp>
          <p:nvSpPr>
            <p:cNvPr id="7" name="object 7"/>
            <p:cNvSpPr/>
            <p:nvPr/>
          </p:nvSpPr>
          <p:spPr>
            <a:xfrm>
              <a:off x="4111752" y="5643371"/>
              <a:ext cx="6567170" cy="1024255"/>
            </a:xfrm>
            <a:custGeom>
              <a:avLst/>
              <a:gdLst/>
              <a:ahLst/>
              <a:cxnLst/>
              <a:rect l="l" t="t" r="r" b="b"/>
              <a:pathLst>
                <a:path w="6567170" h="1024254">
                  <a:moveTo>
                    <a:pt x="0" y="1024127"/>
                  </a:moveTo>
                  <a:lnTo>
                    <a:pt x="6566916" y="1024127"/>
                  </a:lnTo>
                  <a:lnTo>
                    <a:pt x="6566916" y="0"/>
                  </a:lnTo>
                  <a:lnTo>
                    <a:pt x="0" y="0"/>
                  </a:lnTo>
                  <a:lnTo>
                    <a:pt x="0" y="1024127"/>
                  </a:lnTo>
                  <a:close/>
                </a:path>
              </a:pathLst>
            </a:custGeom>
            <a:ln w="76200">
              <a:solidFill>
                <a:srgbClr val="FFB600"/>
              </a:solidFill>
            </a:ln>
          </p:spPr>
          <p:txBody>
            <a:bodyPr wrap="square" lIns="0" tIns="0" rIns="0" bIns="0" rtlCol="0"/>
            <a:lstStyle/>
            <a:p>
              <a:endParaRPr/>
            </a:p>
          </p:txBody>
        </p:sp>
      </p:grpSp>
      <p:sp>
        <p:nvSpPr>
          <p:cNvPr id="8" name="object 8"/>
          <p:cNvSpPr txBox="1"/>
          <p:nvPr/>
        </p:nvSpPr>
        <p:spPr>
          <a:xfrm>
            <a:off x="9803663" y="4593647"/>
            <a:ext cx="902969" cy="397510"/>
          </a:xfrm>
          <a:prstGeom prst="rect">
            <a:avLst/>
          </a:prstGeom>
        </p:spPr>
        <p:txBody>
          <a:bodyPr vert="horz" wrap="square" lIns="0" tIns="3175" rIns="0" bIns="0" rtlCol="0">
            <a:spAutoFit/>
          </a:bodyPr>
          <a:lstStyle/>
          <a:p>
            <a:pPr marL="94615" indent="-95250">
              <a:lnSpc>
                <a:spcPts val="1530"/>
              </a:lnSpc>
              <a:spcBef>
                <a:spcPts val="25"/>
              </a:spcBef>
            </a:pPr>
            <a:r>
              <a:rPr sz="1250" spc="-10" dirty="0">
                <a:solidFill>
                  <a:srgbClr val="002E6C"/>
                </a:solidFill>
                <a:latin typeface="Calibri"/>
                <a:cs typeface="Calibri"/>
              </a:rPr>
              <a:t>CURRICULUM INSTITUTE</a:t>
            </a:r>
            <a:endParaRPr sz="1250">
              <a:latin typeface="Calibri"/>
              <a:cs typeface="Calibri"/>
            </a:endParaRPr>
          </a:p>
        </p:txBody>
      </p:sp>
      <p:pic>
        <p:nvPicPr>
          <p:cNvPr id="9" name="object 9"/>
          <p:cNvPicPr/>
          <p:nvPr/>
        </p:nvPicPr>
        <p:blipFill>
          <a:blip r:embed="rId3" cstate="print"/>
          <a:stretch>
            <a:fillRect/>
          </a:stretch>
        </p:blipFill>
        <p:spPr>
          <a:xfrm>
            <a:off x="1363980" y="2043683"/>
            <a:ext cx="10149840" cy="3328416"/>
          </a:xfrm>
          <a:prstGeom prst="rect">
            <a:avLst/>
          </a:prstGeom>
        </p:spPr>
      </p:pic>
      <p:sp>
        <p:nvSpPr>
          <p:cNvPr id="10" name="object 10"/>
          <p:cNvSpPr txBox="1"/>
          <p:nvPr/>
        </p:nvSpPr>
        <p:spPr>
          <a:xfrm>
            <a:off x="4543805" y="5917793"/>
            <a:ext cx="5107940" cy="314960"/>
          </a:xfrm>
          <a:prstGeom prst="rect">
            <a:avLst/>
          </a:prstGeom>
        </p:spPr>
        <p:txBody>
          <a:bodyPr vert="horz" wrap="square" lIns="0" tIns="12065" rIns="0" bIns="0" rtlCol="0">
            <a:spAutoFit/>
          </a:bodyPr>
          <a:lstStyle/>
          <a:p>
            <a:pPr marL="25400">
              <a:lnSpc>
                <a:spcPct val="100000"/>
              </a:lnSpc>
              <a:spcBef>
                <a:spcPts val="95"/>
              </a:spcBef>
            </a:pPr>
            <a:r>
              <a:rPr sz="1900" b="1" spc="75" dirty="0">
                <a:solidFill>
                  <a:srgbClr val="002E6C"/>
                </a:solidFill>
                <a:latin typeface="Calibri"/>
                <a:cs typeface="Calibri"/>
              </a:rPr>
              <a:t>Friday</a:t>
            </a:r>
            <a:r>
              <a:rPr sz="1900" b="1" dirty="0">
                <a:solidFill>
                  <a:srgbClr val="002E6C"/>
                </a:solidFill>
                <a:latin typeface="Calibri"/>
                <a:cs typeface="Calibri"/>
              </a:rPr>
              <a:t> </a:t>
            </a:r>
            <a:r>
              <a:rPr sz="1900" b="1" spc="135" dirty="0">
                <a:solidFill>
                  <a:srgbClr val="002E6C"/>
                </a:solidFill>
                <a:latin typeface="Calibri"/>
                <a:cs typeface="Calibri"/>
              </a:rPr>
              <a:t>July</a:t>
            </a:r>
            <a:r>
              <a:rPr sz="1900" b="1" spc="5" dirty="0">
                <a:solidFill>
                  <a:srgbClr val="002E6C"/>
                </a:solidFill>
                <a:latin typeface="Calibri"/>
                <a:cs typeface="Calibri"/>
              </a:rPr>
              <a:t> </a:t>
            </a:r>
            <a:r>
              <a:rPr sz="1900" b="1" dirty="0">
                <a:solidFill>
                  <a:srgbClr val="002E6C"/>
                </a:solidFill>
                <a:latin typeface="Calibri"/>
                <a:cs typeface="Calibri"/>
              </a:rPr>
              <a:t>12</a:t>
            </a:r>
            <a:r>
              <a:rPr sz="1875" b="1" baseline="26666" dirty="0">
                <a:solidFill>
                  <a:srgbClr val="002E6C"/>
                </a:solidFill>
                <a:latin typeface="Calibri"/>
                <a:cs typeface="Calibri"/>
              </a:rPr>
              <a:t>th</a:t>
            </a:r>
            <a:r>
              <a:rPr sz="1875" b="1" spc="247" baseline="26666" dirty="0">
                <a:solidFill>
                  <a:srgbClr val="002E6C"/>
                </a:solidFill>
                <a:latin typeface="Calibri"/>
                <a:cs typeface="Calibri"/>
              </a:rPr>
              <a:t> </a:t>
            </a:r>
            <a:r>
              <a:rPr sz="1900" b="1" dirty="0">
                <a:solidFill>
                  <a:srgbClr val="002E6C"/>
                </a:solidFill>
                <a:latin typeface="Calibri"/>
                <a:cs typeface="Calibri"/>
              </a:rPr>
              <a:t>12:45</a:t>
            </a:r>
            <a:r>
              <a:rPr sz="1900" b="1" spc="35" dirty="0">
                <a:solidFill>
                  <a:srgbClr val="002E6C"/>
                </a:solidFill>
                <a:latin typeface="Calibri"/>
                <a:cs typeface="Calibri"/>
              </a:rPr>
              <a:t> </a:t>
            </a:r>
            <a:r>
              <a:rPr sz="1900" b="1" spc="50" dirty="0">
                <a:solidFill>
                  <a:srgbClr val="002E6C"/>
                </a:solidFill>
                <a:latin typeface="Calibri"/>
                <a:cs typeface="Calibri"/>
              </a:rPr>
              <a:t>p.m.</a:t>
            </a:r>
            <a:r>
              <a:rPr sz="1900" b="1" spc="25" dirty="0">
                <a:solidFill>
                  <a:srgbClr val="002E6C"/>
                </a:solidFill>
                <a:latin typeface="Calibri"/>
                <a:cs typeface="Calibri"/>
              </a:rPr>
              <a:t> </a:t>
            </a:r>
            <a:r>
              <a:rPr sz="1900" b="1" dirty="0">
                <a:solidFill>
                  <a:srgbClr val="002E6C"/>
                </a:solidFill>
                <a:latin typeface="Calibri"/>
                <a:cs typeface="Calibri"/>
              </a:rPr>
              <a:t>to</a:t>
            </a:r>
            <a:r>
              <a:rPr sz="1900" b="1" spc="-10" dirty="0">
                <a:solidFill>
                  <a:srgbClr val="002E6C"/>
                </a:solidFill>
                <a:latin typeface="Calibri"/>
                <a:cs typeface="Calibri"/>
              </a:rPr>
              <a:t> </a:t>
            </a:r>
            <a:r>
              <a:rPr sz="1900" b="1" dirty="0">
                <a:solidFill>
                  <a:srgbClr val="002E6C"/>
                </a:solidFill>
                <a:latin typeface="Calibri"/>
                <a:cs typeface="Calibri"/>
              </a:rPr>
              <a:t>2:15</a:t>
            </a:r>
            <a:r>
              <a:rPr sz="1900" b="1" spc="25" dirty="0">
                <a:solidFill>
                  <a:srgbClr val="002E6C"/>
                </a:solidFill>
                <a:latin typeface="Calibri"/>
                <a:cs typeface="Calibri"/>
              </a:rPr>
              <a:t> </a:t>
            </a:r>
            <a:r>
              <a:rPr sz="1900" b="1" spc="50" dirty="0">
                <a:solidFill>
                  <a:srgbClr val="002E6C"/>
                </a:solidFill>
                <a:latin typeface="Calibri"/>
                <a:cs typeface="Calibri"/>
              </a:rPr>
              <a:t>p.m.</a:t>
            </a:r>
            <a:r>
              <a:rPr sz="1900" b="1" spc="470" dirty="0">
                <a:solidFill>
                  <a:srgbClr val="002E6C"/>
                </a:solidFill>
                <a:latin typeface="Calibri"/>
                <a:cs typeface="Calibri"/>
              </a:rPr>
              <a:t> </a:t>
            </a:r>
            <a:r>
              <a:rPr sz="1900" b="1" spc="-10" dirty="0">
                <a:solidFill>
                  <a:srgbClr val="002E6C"/>
                </a:solidFill>
                <a:latin typeface="Calibri"/>
                <a:cs typeface="Calibri"/>
              </a:rPr>
              <a:t>General</a:t>
            </a:r>
            <a:endParaRPr sz="1900">
              <a:latin typeface="Calibri"/>
              <a:cs typeface="Calibri"/>
            </a:endParaRPr>
          </a:p>
        </p:txBody>
      </p:sp>
      <p:sp>
        <p:nvSpPr>
          <p:cNvPr id="11" name="object 11"/>
          <p:cNvSpPr txBox="1"/>
          <p:nvPr/>
        </p:nvSpPr>
        <p:spPr>
          <a:xfrm>
            <a:off x="4569205" y="6120485"/>
            <a:ext cx="1898650" cy="314960"/>
          </a:xfrm>
          <a:prstGeom prst="rect">
            <a:avLst/>
          </a:prstGeom>
        </p:spPr>
        <p:txBody>
          <a:bodyPr vert="horz" wrap="square" lIns="0" tIns="12065" rIns="0" bIns="0" rtlCol="0">
            <a:spAutoFit/>
          </a:bodyPr>
          <a:lstStyle/>
          <a:p>
            <a:pPr>
              <a:lnSpc>
                <a:spcPct val="100000"/>
              </a:lnSpc>
              <a:spcBef>
                <a:spcPts val="95"/>
              </a:spcBef>
            </a:pPr>
            <a:r>
              <a:rPr sz="1900" b="1" spc="60" dirty="0">
                <a:solidFill>
                  <a:srgbClr val="002E6C"/>
                </a:solidFill>
                <a:latin typeface="Calibri"/>
                <a:cs typeface="Calibri"/>
              </a:rPr>
              <a:t>Session</a:t>
            </a:r>
            <a:r>
              <a:rPr sz="1900" b="1" spc="-20" dirty="0">
                <a:solidFill>
                  <a:srgbClr val="002E6C"/>
                </a:solidFill>
                <a:latin typeface="Calibri"/>
                <a:cs typeface="Calibri"/>
              </a:rPr>
              <a:t> </a:t>
            </a:r>
            <a:r>
              <a:rPr sz="1900" b="1" dirty="0">
                <a:solidFill>
                  <a:srgbClr val="002E6C"/>
                </a:solidFill>
                <a:latin typeface="Calibri"/>
                <a:cs typeface="Calibri"/>
              </a:rPr>
              <a:t>3</a:t>
            </a:r>
            <a:r>
              <a:rPr sz="1900" b="1" spc="-30" dirty="0">
                <a:solidFill>
                  <a:srgbClr val="002E6C"/>
                </a:solidFill>
                <a:latin typeface="Calibri"/>
                <a:cs typeface="Calibri"/>
              </a:rPr>
              <a:t> </a:t>
            </a:r>
            <a:r>
              <a:rPr sz="1900" b="1" dirty="0">
                <a:solidFill>
                  <a:srgbClr val="002E6C"/>
                </a:solidFill>
                <a:latin typeface="Calibri"/>
                <a:cs typeface="Calibri"/>
              </a:rPr>
              <a:t>-</a:t>
            </a:r>
            <a:r>
              <a:rPr sz="1900" b="1" spc="-30" dirty="0">
                <a:solidFill>
                  <a:srgbClr val="002E6C"/>
                </a:solidFill>
                <a:latin typeface="Calibri"/>
                <a:cs typeface="Calibri"/>
              </a:rPr>
              <a:t> </a:t>
            </a:r>
            <a:r>
              <a:rPr sz="1900" b="1" spc="70" dirty="0">
                <a:solidFill>
                  <a:srgbClr val="002E6C"/>
                </a:solidFill>
                <a:latin typeface="Calibri"/>
                <a:cs typeface="Calibri"/>
              </a:rPr>
              <a:t>CCCCO</a:t>
            </a:r>
            <a:endParaRPr sz="1900">
              <a:latin typeface="Calibri"/>
              <a:cs typeface="Calibri"/>
            </a:endParaRPr>
          </a:p>
        </p:txBody>
      </p:sp>
      <p:sp>
        <p:nvSpPr>
          <p:cNvPr id="12" name="object 12"/>
          <p:cNvSpPr txBox="1"/>
          <p:nvPr/>
        </p:nvSpPr>
        <p:spPr>
          <a:xfrm>
            <a:off x="11154270" y="6143120"/>
            <a:ext cx="593725" cy="468630"/>
          </a:xfrm>
          <a:prstGeom prst="rect">
            <a:avLst/>
          </a:prstGeom>
        </p:spPr>
        <p:txBody>
          <a:bodyPr vert="horz" wrap="square" lIns="0" tIns="95250" rIns="0" bIns="0" rtlCol="0">
            <a:spAutoFit/>
          </a:bodyPr>
          <a:lstStyle/>
          <a:p>
            <a:pPr marL="322580">
              <a:lnSpc>
                <a:spcPct val="100000"/>
              </a:lnSpc>
              <a:spcBef>
                <a:spcPts val="750"/>
              </a:spcBef>
            </a:pPr>
            <a:r>
              <a:rPr sz="1200" spc="-50" dirty="0">
                <a:solidFill>
                  <a:srgbClr val="52565A"/>
                </a:solidFill>
                <a:latin typeface="Calibri"/>
                <a:cs typeface="Calibri"/>
              </a:rPr>
              <a:t>1</a:t>
            </a:r>
            <a:endParaRPr sz="1200">
              <a:latin typeface="Calibri"/>
              <a:cs typeface="Calibri"/>
            </a:endParaRPr>
          </a:p>
          <a:p>
            <a:pPr marL="12700">
              <a:lnSpc>
                <a:spcPct val="100000"/>
              </a:lnSpc>
              <a:spcBef>
                <a:spcPts val="434"/>
              </a:spcBef>
            </a:pPr>
            <a:r>
              <a:rPr sz="800" b="1" dirty="0">
                <a:solidFill>
                  <a:srgbClr val="002D6D"/>
                </a:solidFill>
                <a:latin typeface="Garamond"/>
                <a:cs typeface="Garamond"/>
              </a:rPr>
              <a:t>A11Y</a:t>
            </a:r>
            <a:r>
              <a:rPr sz="800" b="1" spc="30" dirty="0">
                <a:solidFill>
                  <a:srgbClr val="002D6D"/>
                </a:solidFill>
                <a:latin typeface="Garamond"/>
                <a:cs typeface="Garamond"/>
              </a:rPr>
              <a:t> </a:t>
            </a:r>
            <a:r>
              <a:rPr sz="800" b="1" spc="-25" dirty="0">
                <a:solidFill>
                  <a:srgbClr val="002D6D"/>
                </a:solidFill>
                <a:latin typeface="Garamond"/>
                <a:cs typeface="Garamond"/>
              </a:rPr>
              <a:t>7/23/24</a:t>
            </a:r>
            <a:endParaRPr sz="800">
              <a:latin typeface="Garamond"/>
              <a:cs typeface="Garamon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4171950" cy="6858000"/>
            <a:chOff x="0" y="0"/>
            <a:chExt cx="4171950" cy="6858000"/>
          </a:xfrm>
        </p:grpSpPr>
        <p:pic>
          <p:nvPicPr>
            <p:cNvPr id="3" name="object 3"/>
            <p:cNvPicPr/>
            <p:nvPr/>
          </p:nvPicPr>
          <p:blipFill>
            <a:blip r:embed="rId2" cstate="print"/>
            <a:stretch>
              <a:fillRect/>
            </a:stretch>
          </p:blipFill>
          <p:spPr>
            <a:xfrm>
              <a:off x="0" y="0"/>
              <a:ext cx="4171356" cy="6858000"/>
            </a:xfrm>
            <a:prstGeom prst="rect">
              <a:avLst/>
            </a:prstGeom>
          </p:spPr>
        </p:pic>
        <p:pic>
          <p:nvPicPr>
            <p:cNvPr id="4" name="object 4"/>
            <p:cNvPicPr/>
            <p:nvPr/>
          </p:nvPicPr>
          <p:blipFill>
            <a:blip r:embed="rId3" cstate="print"/>
            <a:stretch>
              <a:fillRect/>
            </a:stretch>
          </p:blipFill>
          <p:spPr>
            <a:xfrm>
              <a:off x="0" y="0"/>
              <a:ext cx="3982212" cy="6858000"/>
            </a:xfrm>
            <a:prstGeom prst="rect">
              <a:avLst/>
            </a:prstGeom>
          </p:spPr>
        </p:pic>
        <p:pic>
          <p:nvPicPr>
            <p:cNvPr id="5" name="object 5"/>
            <p:cNvPicPr/>
            <p:nvPr/>
          </p:nvPicPr>
          <p:blipFill>
            <a:blip r:embed="rId4" cstate="print"/>
            <a:stretch>
              <a:fillRect/>
            </a:stretch>
          </p:blipFill>
          <p:spPr>
            <a:xfrm>
              <a:off x="1575816" y="3009912"/>
              <a:ext cx="809104" cy="813549"/>
            </a:xfrm>
            <a:prstGeom prst="rect">
              <a:avLst/>
            </a:prstGeom>
          </p:spPr>
        </p:pic>
        <p:sp>
          <p:nvSpPr>
            <p:cNvPr id="6" name="object 6"/>
            <p:cNvSpPr/>
            <p:nvPr/>
          </p:nvSpPr>
          <p:spPr>
            <a:xfrm>
              <a:off x="0" y="1118616"/>
              <a:ext cx="3990340" cy="4620895"/>
            </a:xfrm>
            <a:custGeom>
              <a:avLst/>
              <a:gdLst/>
              <a:ahLst/>
              <a:cxnLst/>
              <a:rect l="l" t="t" r="r" b="b"/>
              <a:pathLst>
                <a:path w="3990340" h="4620895">
                  <a:moveTo>
                    <a:pt x="3989832" y="0"/>
                  </a:moveTo>
                  <a:lnTo>
                    <a:pt x="0" y="0"/>
                  </a:lnTo>
                  <a:lnTo>
                    <a:pt x="0" y="4620768"/>
                  </a:lnTo>
                  <a:lnTo>
                    <a:pt x="3989832" y="4620768"/>
                  </a:lnTo>
                  <a:lnTo>
                    <a:pt x="3989832" y="0"/>
                  </a:lnTo>
                  <a:close/>
                </a:path>
              </a:pathLst>
            </a:custGeom>
            <a:solidFill>
              <a:srgbClr val="2560A1">
                <a:alpha val="72155"/>
              </a:srgbClr>
            </a:solidFill>
          </p:spPr>
          <p:txBody>
            <a:bodyPr wrap="square" lIns="0" tIns="0" rIns="0" bIns="0" rtlCol="0"/>
            <a:lstStyle/>
            <a:p>
              <a:endParaRPr/>
            </a:p>
          </p:txBody>
        </p:sp>
      </p:grpSp>
      <p:pic>
        <p:nvPicPr>
          <p:cNvPr id="7" name="object 7"/>
          <p:cNvPicPr/>
          <p:nvPr/>
        </p:nvPicPr>
        <p:blipFill>
          <a:blip r:embed="rId5" cstate="print"/>
          <a:stretch>
            <a:fillRect/>
          </a:stretch>
        </p:blipFill>
        <p:spPr>
          <a:xfrm>
            <a:off x="4375282" y="6391533"/>
            <a:ext cx="355274" cy="347715"/>
          </a:xfrm>
          <a:prstGeom prst="rect">
            <a:avLst/>
          </a:prstGeom>
        </p:spPr>
      </p:pic>
      <p:grpSp>
        <p:nvGrpSpPr>
          <p:cNvPr id="8" name="object 8"/>
          <p:cNvGrpSpPr/>
          <p:nvPr/>
        </p:nvGrpSpPr>
        <p:grpSpPr>
          <a:xfrm>
            <a:off x="610869" y="0"/>
            <a:ext cx="11581130" cy="6858000"/>
            <a:chOff x="610869" y="0"/>
            <a:chExt cx="11581130" cy="6858000"/>
          </a:xfrm>
        </p:grpSpPr>
        <p:pic>
          <p:nvPicPr>
            <p:cNvPr id="9" name="object 9"/>
            <p:cNvPicPr/>
            <p:nvPr/>
          </p:nvPicPr>
          <p:blipFill>
            <a:blip r:embed="rId6" cstate="print"/>
            <a:stretch>
              <a:fillRect/>
            </a:stretch>
          </p:blipFill>
          <p:spPr>
            <a:xfrm>
              <a:off x="11275597" y="0"/>
              <a:ext cx="916402" cy="6858000"/>
            </a:xfrm>
            <a:prstGeom prst="rect">
              <a:avLst/>
            </a:prstGeom>
          </p:spPr>
        </p:pic>
        <p:sp>
          <p:nvSpPr>
            <p:cNvPr id="10" name="object 10"/>
            <p:cNvSpPr/>
            <p:nvPr/>
          </p:nvSpPr>
          <p:spPr>
            <a:xfrm>
              <a:off x="11490960" y="0"/>
              <a:ext cx="701040" cy="6858000"/>
            </a:xfrm>
            <a:custGeom>
              <a:avLst/>
              <a:gdLst/>
              <a:ahLst/>
              <a:cxnLst/>
              <a:rect l="l" t="t" r="r" b="b"/>
              <a:pathLst>
                <a:path w="701040" h="6858000">
                  <a:moveTo>
                    <a:pt x="701040" y="0"/>
                  </a:moveTo>
                  <a:lnTo>
                    <a:pt x="0" y="0"/>
                  </a:lnTo>
                  <a:lnTo>
                    <a:pt x="0" y="6858000"/>
                  </a:lnTo>
                  <a:lnTo>
                    <a:pt x="701040" y="6858000"/>
                  </a:lnTo>
                  <a:lnTo>
                    <a:pt x="701040" y="0"/>
                  </a:lnTo>
                  <a:close/>
                </a:path>
              </a:pathLst>
            </a:custGeom>
            <a:solidFill>
              <a:srgbClr val="2560A1"/>
            </a:solidFill>
          </p:spPr>
          <p:txBody>
            <a:bodyPr wrap="square" lIns="0" tIns="0" rIns="0" bIns="0" rtlCol="0"/>
            <a:lstStyle/>
            <a:p>
              <a:endParaRPr/>
            </a:p>
          </p:txBody>
        </p:sp>
        <p:pic>
          <p:nvPicPr>
            <p:cNvPr id="11" name="object 11"/>
            <p:cNvPicPr/>
            <p:nvPr/>
          </p:nvPicPr>
          <p:blipFill>
            <a:blip r:embed="rId7" cstate="print"/>
            <a:stretch>
              <a:fillRect/>
            </a:stretch>
          </p:blipFill>
          <p:spPr>
            <a:xfrm>
              <a:off x="1028700" y="438912"/>
              <a:ext cx="10383011" cy="4933188"/>
            </a:xfrm>
            <a:prstGeom prst="rect">
              <a:avLst/>
            </a:prstGeom>
          </p:spPr>
        </p:pic>
        <p:sp>
          <p:nvSpPr>
            <p:cNvPr id="12" name="object 12"/>
            <p:cNvSpPr/>
            <p:nvPr/>
          </p:nvSpPr>
          <p:spPr>
            <a:xfrm>
              <a:off x="617219" y="1880616"/>
              <a:ext cx="4625340" cy="3228340"/>
            </a:xfrm>
            <a:custGeom>
              <a:avLst/>
              <a:gdLst/>
              <a:ahLst/>
              <a:cxnLst/>
              <a:rect l="l" t="t" r="r" b="b"/>
              <a:pathLst>
                <a:path w="4625340" h="3228340">
                  <a:moveTo>
                    <a:pt x="4625340" y="0"/>
                  </a:moveTo>
                  <a:lnTo>
                    <a:pt x="0" y="0"/>
                  </a:lnTo>
                  <a:lnTo>
                    <a:pt x="0" y="3227831"/>
                  </a:lnTo>
                  <a:lnTo>
                    <a:pt x="4625340" y="3227831"/>
                  </a:lnTo>
                  <a:lnTo>
                    <a:pt x="4625340" y="0"/>
                  </a:lnTo>
                  <a:close/>
                </a:path>
              </a:pathLst>
            </a:custGeom>
            <a:solidFill>
              <a:srgbClr val="FFC000"/>
            </a:solidFill>
          </p:spPr>
          <p:txBody>
            <a:bodyPr wrap="square" lIns="0" tIns="0" rIns="0" bIns="0" rtlCol="0"/>
            <a:lstStyle/>
            <a:p>
              <a:endParaRPr/>
            </a:p>
          </p:txBody>
        </p:sp>
        <p:sp>
          <p:nvSpPr>
            <p:cNvPr id="13" name="object 13"/>
            <p:cNvSpPr/>
            <p:nvPr/>
          </p:nvSpPr>
          <p:spPr>
            <a:xfrm>
              <a:off x="617219" y="1880616"/>
              <a:ext cx="4625340" cy="3228340"/>
            </a:xfrm>
            <a:custGeom>
              <a:avLst/>
              <a:gdLst/>
              <a:ahLst/>
              <a:cxnLst/>
              <a:rect l="l" t="t" r="r" b="b"/>
              <a:pathLst>
                <a:path w="4625340" h="3228340">
                  <a:moveTo>
                    <a:pt x="0" y="3227831"/>
                  </a:moveTo>
                  <a:lnTo>
                    <a:pt x="4625340" y="3227831"/>
                  </a:lnTo>
                  <a:lnTo>
                    <a:pt x="4625340" y="0"/>
                  </a:lnTo>
                  <a:lnTo>
                    <a:pt x="0" y="0"/>
                  </a:lnTo>
                  <a:lnTo>
                    <a:pt x="0" y="3227831"/>
                  </a:lnTo>
                  <a:close/>
                </a:path>
              </a:pathLst>
            </a:custGeom>
            <a:ln w="12700">
              <a:solidFill>
                <a:srgbClr val="475E63"/>
              </a:solidFill>
            </a:ln>
          </p:spPr>
          <p:txBody>
            <a:bodyPr wrap="square" lIns="0" tIns="0" rIns="0" bIns="0" rtlCol="0"/>
            <a:lstStyle/>
            <a:p>
              <a:endParaRPr/>
            </a:p>
          </p:txBody>
        </p:sp>
        <p:sp>
          <p:nvSpPr>
            <p:cNvPr id="14" name="object 14"/>
            <p:cNvSpPr/>
            <p:nvPr/>
          </p:nvSpPr>
          <p:spPr>
            <a:xfrm>
              <a:off x="1109471" y="1510283"/>
              <a:ext cx="3373120" cy="3503929"/>
            </a:xfrm>
            <a:custGeom>
              <a:avLst/>
              <a:gdLst/>
              <a:ahLst/>
              <a:cxnLst/>
              <a:rect l="l" t="t" r="r" b="b"/>
              <a:pathLst>
                <a:path w="3373120" h="3503929">
                  <a:moveTo>
                    <a:pt x="3372612" y="0"/>
                  </a:moveTo>
                  <a:lnTo>
                    <a:pt x="0" y="0"/>
                  </a:lnTo>
                  <a:lnTo>
                    <a:pt x="0" y="3503676"/>
                  </a:lnTo>
                  <a:lnTo>
                    <a:pt x="3372612" y="3503676"/>
                  </a:lnTo>
                  <a:lnTo>
                    <a:pt x="3372612" y="0"/>
                  </a:lnTo>
                  <a:close/>
                </a:path>
              </a:pathLst>
            </a:custGeom>
            <a:solidFill>
              <a:srgbClr val="FFFFFF"/>
            </a:solidFill>
          </p:spPr>
          <p:txBody>
            <a:bodyPr wrap="square" lIns="0" tIns="0" rIns="0" bIns="0" rtlCol="0"/>
            <a:lstStyle/>
            <a:p>
              <a:endParaRPr/>
            </a:p>
          </p:txBody>
        </p:sp>
      </p:grpSp>
      <p:sp>
        <p:nvSpPr>
          <p:cNvPr id="15" name="object 15"/>
          <p:cNvSpPr txBox="1"/>
          <p:nvPr/>
        </p:nvSpPr>
        <p:spPr>
          <a:xfrm>
            <a:off x="10936605" y="6433210"/>
            <a:ext cx="110489"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7E7E7E"/>
                </a:solidFill>
                <a:latin typeface="Arial"/>
                <a:cs typeface="Arial"/>
              </a:rPr>
              <a:t>2</a:t>
            </a:r>
            <a:endParaRPr sz="1200">
              <a:latin typeface="Arial"/>
              <a:cs typeface="Arial"/>
            </a:endParaRPr>
          </a:p>
        </p:txBody>
      </p:sp>
      <p:sp>
        <p:nvSpPr>
          <p:cNvPr id="16" name="object 16"/>
          <p:cNvSpPr txBox="1">
            <a:spLocks noGrp="1"/>
          </p:cNvSpPr>
          <p:nvPr>
            <p:ph type="title"/>
          </p:nvPr>
        </p:nvSpPr>
        <p:spPr>
          <a:xfrm>
            <a:off x="1851786" y="1812163"/>
            <a:ext cx="1888489"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11E55"/>
                </a:solidFill>
                <a:latin typeface="Arial"/>
                <a:cs typeface="Arial"/>
              </a:rPr>
              <a:t>Curriculum</a:t>
            </a:r>
            <a:r>
              <a:rPr sz="1800" b="1" spc="-25" dirty="0">
                <a:solidFill>
                  <a:srgbClr val="011E55"/>
                </a:solidFill>
                <a:latin typeface="Arial"/>
                <a:cs typeface="Arial"/>
              </a:rPr>
              <a:t> </a:t>
            </a:r>
            <a:r>
              <a:rPr sz="1800" b="1" spc="-20" dirty="0">
                <a:solidFill>
                  <a:srgbClr val="011E55"/>
                </a:solidFill>
                <a:latin typeface="Arial"/>
                <a:cs typeface="Arial"/>
              </a:rPr>
              <a:t>Team</a:t>
            </a:r>
            <a:endParaRPr sz="1800">
              <a:latin typeface="Arial"/>
              <a:cs typeface="Arial"/>
            </a:endParaRPr>
          </a:p>
        </p:txBody>
      </p:sp>
      <p:sp>
        <p:nvSpPr>
          <p:cNvPr id="17" name="object 17"/>
          <p:cNvSpPr txBox="1"/>
          <p:nvPr/>
        </p:nvSpPr>
        <p:spPr>
          <a:xfrm>
            <a:off x="1204061" y="2036678"/>
            <a:ext cx="3183255" cy="2906395"/>
          </a:xfrm>
          <a:prstGeom prst="rect">
            <a:avLst/>
          </a:prstGeom>
        </p:spPr>
        <p:txBody>
          <a:bodyPr vert="horz" wrap="square" lIns="0" tIns="149225" rIns="0" bIns="0" rtlCol="0">
            <a:spAutoFit/>
          </a:bodyPr>
          <a:lstStyle/>
          <a:p>
            <a:pPr algn="ctr">
              <a:lnSpc>
                <a:spcPct val="100000"/>
              </a:lnSpc>
              <a:spcBef>
                <a:spcPts val="1175"/>
              </a:spcBef>
            </a:pPr>
            <a:r>
              <a:rPr sz="1800" dirty="0">
                <a:solidFill>
                  <a:srgbClr val="011E55"/>
                </a:solidFill>
                <a:latin typeface="Arial"/>
                <a:cs typeface="Arial"/>
              </a:rPr>
              <a:t>Vice</a:t>
            </a:r>
            <a:r>
              <a:rPr sz="1800" spc="-45" dirty="0">
                <a:solidFill>
                  <a:srgbClr val="011E55"/>
                </a:solidFill>
                <a:latin typeface="Arial"/>
                <a:cs typeface="Arial"/>
              </a:rPr>
              <a:t> </a:t>
            </a:r>
            <a:r>
              <a:rPr sz="1800" dirty="0">
                <a:solidFill>
                  <a:srgbClr val="011E55"/>
                </a:solidFill>
                <a:latin typeface="Arial"/>
                <a:cs typeface="Arial"/>
              </a:rPr>
              <a:t>Chancellor</a:t>
            </a:r>
            <a:r>
              <a:rPr sz="1800" spc="-20" dirty="0">
                <a:solidFill>
                  <a:srgbClr val="011E55"/>
                </a:solidFill>
                <a:latin typeface="Arial"/>
                <a:cs typeface="Arial"/>
              </a:rPr>
              <a:t> </a:t>
            </a:r>
            <a:r>
              <a:rPr sz="1800" dirty="0">
                <a:solidFill>
                  <a:srgbClr val="011E55"/>
                </a:solidFill>
                <a:latin typeface="Arial"/>
                <a:cs typeface="Arial"/>
              </a:rPr>
              <a:t>John</a:t>
            </a:r>
            <a:r>
              <a:rPr sz="1800" spc="-45" dirty="0">
                <a:solidFill>
                  <a:srgbClr val="011E55"/>
                </a:solidFill>
                <a:latin typeface="Arial"/>
                <a:cs typeface="Arial"/>
              </a:rPr>
              <a:t> </a:t>
            </a:r>
            <a:r>
              <a:rPr sz="1800" spc="-10" dirty="0">
                <a:solidFill>
                  <a:srgbClr val="011E55"/>
                </a:solidFill>
                <a:latin typeface="Arial"/>
                <a:cs typeface="Arial"/>
              </a:rPr>
              <a:t>Stanskas</a:t>
            </a:r>
            <a:endParaRPr sz="1800">
              <a:latin typeface="Arial"/>
              <a:cs typeface="Arial"/>
            </a:endParaRPr>
          </a:p>
          <a:p>
            <a:pPr marL="1270" algn="ctr">
              <a:lnSpc>
                <a:spcPct val="100000"/>
              </a:lnSpc>
              <a:spcBef>
                <a:spcPts val="1080"/>
              </a:spcBef>
            </a:pPr>
            <a:r>
              <a:rPr sz="1800" dirty="0">
                <a:solidFill>
                  <a:srgbClr val="011E55"/>
                </a:solidFill>
                <a:latin typeface="Arial"/>
                <a:cs typeface="Arial"/>
              </a:rPr>
              <a:t>Dean</a:t>
            </a:r>
            <a:r>
              <a:rPr sz="1800" spc="-30" dirty="0">
                <a:solidFill>
                  <a:srgbClr val="011E55"/>
                </a:solidFill>
                <a:latin typeface="Arial"/>
                <a:cs typeface="Arial"/>
              </a:rPr>
              <a:t> </a:t>
            </a:r>
            <a:r>
              <a:rPr sz="1800" dirty="0">
                <a:solidFill>
                  <a:srgbClr val="011E55"/>
                </a:solidFill>
                <a:latin typeface="Arial"/>
                <a:cs typeface="Arial"/>
              </a:rPr>
              <a:t>Raul</a:t>
            </a:r>
            <a:r>
              <a:rPr sz="1800" spc="-110" dirty="0">
                <a:solidFill>
                  <a:srgbClr val="011E55"/>
                </a:solidFill>
                <a:latin typeface="Arial"/>
                <a:cs typeface="Arial"/>
              </a:rPr>
              <a:t> </a:t>
            </a:r>
            <a:r>
              <a:rPr sz="1800" spc="-10" dirty="0">
                <a:solidFill>
                  <a:srgbClr val="011E55"/>
                </a:solidFill>
                <a:latin typeface="Arial"/>
                <a:cs typeface="Arial"/>
              </a:rPr>
              <a:t>Arambula</a:t>
            </a:r>
            <a:endParaRPr sz="1800">
              <a:latin typeface="Arial"/>
              <a:cs typeface="Arial"/>
            </a:endParaRPr>
          </a:p>
          <a:p>
            <a:pPr marL="868680" marR="859155" indent="-1270" algn="ctr">
              <a:lnSpc>
                <a:spcPct val="150000"/>
              </a:lnSpc>
            </a:pPr>
            <a:r>
              <a:rPr sz="1800" dirty="0">
                <a:solidFill>
                  <a:srgbClr val="011E55"/>
                </a:solidFill>
                <a:latin typeface="Arial"/>
                <a:cs typeface="Arial"/>
              </a:rPr>
              <a:t>Patti</a:t>
            </a:r>
            <a:r>
              <a:rPr sz="1800" spc="-15" dirty="0">
                <a:solidFill>
                  <a:srgbClr val="011E55"/>
                </a:solidFill>
                <a:latin typeface="Arial"/>
                <a:cs typeface="Arial"/>
              </a:rPr>
              <a:t> </a:t>
            </a:r>
            <a:r>
              <a:rPr sz="1800" spc="-10" dirty="0">
                <a:solidFill>
                  <a:srgbClr val="011E55"/>
                </a:solidFill>
                <a:latin typeface="Arial"/>
                <a:cs typeface="Arial"/>
              </a:rPr>
              <a:t>Blank </a:t>
            </a:r>
            <a:r>
              <a:rPr sz="1800" dirty="0">
                <a:solidFill>
                  <a:srgbClr val="011E55"/>
                </a:solidFill>
                <a:latin typeface="Arial"/>
                <a:cs typeface="Arial"/>
              </a:rPr>
              <a:t>Yvonne</a:t>
            </a:r>
            <a:r>
              <a:rPr sz="1800" spc="-130" dirty="0">
                <a:solidFill>
                  <a:srgbClr val="011E55"/>
                </a:solidFill>
                <a:latin typeface="Arial"/>
                <a:cs typeface="Arial"/>
              </a:rPr>
              <a:t> </a:t>
            </a:r>
            <a:r>
              <a:rPr sz="1800" spc="-20" dirty="0">
                <a:solidFill>
                  <a:srgbClr val="011E55"/>
                </a:solidFill>
                <a:latin typeface="Arial"/>
                <a:cs typeface="Arial"/>
              </a:rPr>
              <a:t>Lopez </a:t>
            </a:r>
            <a:r>
              <a:rPr sz="1800" dirty="0">
                <a:solidFill>
                  <a:srgbClr val="011E55"/>
                </a:solidFill>
                <a:latin typeface="Arial"/>
                <a:cs typeface="Arial"/>
              </a:rPr>
              <a:t>David</a:t>
            </a:r>
            <a:r>
              <a:rPr sz="1800" spc="-20" dirty="0">
                <a:solidFill>
                  <a:srgbClr val="011E55"/>
                </a:solidFill>
                <a:latin typeface="Arial"/>
                <a:cs typeface="Arial"/>
              </a:rPr>
              <a:t> </a:t>
            </a:r>
            <a:r>
              <a:rPr sz="1800" spc="-10" dirty="0">
                <a:solidFill>
                  <a:srgbClr val="011E55"/>
                </a:solidFill>
                <a:latin typeface="Arial"/>
                <a:cs typeface="Arial"/>
              </a:rPr>
              <a:t>Garcia </a:t>
            </a:r>
            <a:r>
              <a:rPr sz="1800" dirty="0">
                <a:solidFill>
                  <a:srgbClr val="011E55"/>
                </a:solidFill>
                <a:latin typeface="Arial"/>
                <a:cs typeface="Arial"/>
              </a:rPr>
              <a:t>Njeri</a:t>
            </a:r>
            <a:r>
              <a:rPr sz="1800" spc="-25" dirty="0">
                <a:solidFill>
                  <a:srgbClr val="011E55"/>
                </a:solidFill>
                <a:latin typeface="Arial"/>
                <a:cs typeface="Arial"/>
              </a:rPr>
              <a:t> </a:t>
            </a:r>
            <a:r>
              <a:rPr sz="1800" spc="-10" dirty="0">
                <a:solidFill>
                  <a:srgbClr val="011E55"/>
                </a:solidFill>
                <a:latin typeface="Arial"/>
                <a:cs typeface="Arial"/>
              </a:rPr>
              <a:t>Griffin </a:t>
            </a:r>
            <a:r>
              <a:rPr sz="1800" dirty="0">
                <a:solidFill>
                  <a:srgbClr val="011E55"/>
                </a:solidFill>
                <a:latin typeface="Arial"/>
                <a:cs typeface="Arial"/>
              </a:rPr>
              <a:t>Rosa</a:t>
            </a:r>
            <a:r>
              <a:rPr sz="1800" spc="-15" dirty="0">
                <a:solidFill>
                  <a:srgbClr val="011E55"/>
                </a:solidFill>
                <a:latin typeface="Arial"/>
                <a:cs typeface="Arial"/>
              </a:rPr>
              <a:t> </a:t>
            </a:r>
            <a:r>
              <a:rPr sz="1800" spc="-10" dirty="0">
                <a:solidFill>
                  <a:srgbClr val="011E55"/>
                </a:solidFill>
                <a:latin typeface="Arial"/>
                <a:cs typeface="Arial"/>
              </a:rPr>
              <a:t>Estrada</a:t>
            </a:r>
            <a:endParaRPr sz="1800">
              <a:latin typeface="Arial"/>
              <a:cs typeface="Arial"/>
            </a:endParaRPr>
          </a:p>
        </p:txBody>
      </p:sp>
      <p:pic>
        <p:nvPicPr>
          <p:cNvPr id="18" name="object 18"/>
          <p:cNvPicPr/>
          <p:nvPr/>
        </p:nvPicPr>
        <p:blipFill>
          <a:blip r:embed="rId8" cstate="print"/>
          <a:stretch>
            <a:fillRect/>
          </a:stretch>
        </p:blipFill>
        <p:spPr>
          <a:xfrm>
            <a:off x="1028700" y="5042915"/>
            <a:ext cx="3703320" cy="181508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sp>
          <p:nvSpPr>
            <p:cNvPr id="4" name="object 4"/>
            <p:cNvSpPr/>
            <p:nvPr/>
          </p:nvSpPr>
          <p:spPr>
            <a:xfrm>
              <a:off x="1377696" y="3404615"/>
              <a:ext cx="5061585" cy="2959735"/>
            </a:xfrm>
            <a:custGeom>
              <a:avLst/>
              <a:gdLst/>
              <a:ahLst/>
              <a:cxnLst/>
              <a:rect l="l" t="t" r="r" b="b"/>
              <a:pathLst>
                <a:path w="5061585" h="2959735">
                  <a:moveTo>
                    <a:pt x="5061204" y="0"/>
                  </a:moveTo>
                  <a:lnTo>
                    <a:pt x="0" y="0"/>
                  </a:lnTo>
                  <a:lnTo>
                    <a:pt x="0" y="2959608"/>
                  </a:lnTo>
                  <a:lnTo>
                    <a:pt x="5061204" y="2959608"/>
                  </a:lnTo>
                  <a:lnTo>
                    <a:pt x="5061204" y="0"/>
                  </a:lnTo>
                  <a:close/>
                </a:path>
              </a:pathLst>
            </a:custGeom>
            <a:solidFill>
              <a:srgbClr val="DAEEC3"/>
            </a:solidFill>
          </p:spPr>
          <p:txBody>
            <a:bodyPr wrap="square" lIns="0" tIns="0" rIns="0" bIns="0" rtlCol="0"/>
            <a:lstStyle/>
            <a:p>
              <a:endParaRPr/>
            </a:p>
          </p:txBody>
        </p:sp>
      </p:grpSp>
      <p:sp>
        <p:nvSpPr>
          <p:cNvPr id="5" name="object 5"/>
          <p:cNvSpPr txBox="1"/>
          <p:nvPr/>
        </p:nvSpPr>
        <p:spPr>
          <a:xfrm>
            <a:off x="1455800" y="3301746"/>
            <a:ext cx="4629785" cy="2982595"/>
          </a:xfrm>
          <a:prstGeom prst="rect">
            <a:avLst/>
          </a:prstGeom>
        </p:spPr>
        <p:txBody>
          <a:bodyPr vert="horz" wrap="square" lIns="0" tIns="139065" rIns="0" bIns="0" rtlCol="0">
            <a:spAutoFit/>
          </a:bodyPr>
          <a:lstStyle/>
          <a:p>
            <a:pPr marL="469900" indent="-457200">
              <a:lnSpc>
                <a:spcPct val="100000"/>
              </a:lnSpc>
              <a:spcBef>
                <a:spcPts val="1095"/>
              </a:spcBef>
              <a:buAutoNum type="arabicPeriod"/>
              <a:tabLst>
                <a:tab pos="469900" algn="l"/>
              </a:tabLst>
            </a:pPr>
            <a:r>
              <a:rPr sz="2400" b="1" dirty="0">
                <a:solidFill>
                  <a:srgbClr val="070707"/>
                </a:solidFill>
                <a:latin typeface="Calibri"/>
                <a:cs typeface="Calibri"/>
                <a:hlinkClick r:id="rId3" action="ppaction://hlinksldjump"/>
              </a:rPr>
              <a:t>New</a:t>
            </a:r>
            <a:r>
              <a:rPr sz="2400" b="1" spc="-60" dirty="0">
                <a:solidFill>
                  <a:srgbClr val="070707"/>
                </a:solidFill>
                <a:latin typeface="Calibri"/>
                <a:cs typeface="Calibri"/>
                <a:hlinkClick r:id="rId3" action="ppaction://hlinksldjump"/>
              </a:rPr>
              <a:t> </a:t>
            </a:r>
            <a:r>
              <a:rPr sz="2400" b="1" dirty="0">
                <a:solidFill>
                  <a:srgbClr val="070707"/>
                </a:solidFill>
                <a:latin typeface="Calibri"/>
                <a:cs typeface="Calibri"/>
                <a:hlinkClick r:id="rId3" action="ppaction://hlinksldjump"/>
              </a:rPr>
              <a:t>Items</a:t>
            </a:r>
            <a:r>
              <a:rPr sz="2400" b="1" spc="-35" dirty="0">
                <a:solidFill>
                  <a:srgbClr val="070707"/>
                </a:solidFill>
                <a:latin typeface="Calibri"/>
                <a:cs typeface="Calibri"/>
                <a:hlinkClick r:id="rId3" action="ppaction://hlinksldjump"/>
              </a:rPr>
              <a:t> </a:t>
            </a:r>
            <a:r>
              <a:rPr sz="2400" b="1" dirty="0">
                <a:solidFill>
                  <a:srgbClr val="070707"/>
                </a:solidFill>
                <a:latin typeface="Calibri"/>
                <a:cs typeface="Calibri"/>
                <a:hlinkClick r:id="rId3" action="ppaction://hlinksldjump"/>
              </a:rPr>
              <a:t>in</a:t>
            </a:r>
            <a:r>
              <a:rPr sz="2400" b="1" spc="-50" dirty="0">
                <a:solidFill>
                  <a:srgbClr val="070707"/>
                </a:solidFill>
                <a:latin typeface="Calibri"/>
                <a:cs typeface="Calibri"/>
                <a:hlinkClick r:id="rId3" action="ppaction://hlinksldjump"/>
              </a:rPr>
              <a:t> </a:t>
            </a:r>
            <a:r>
              <a:rPr sz="2400" b="1" dirty="0">
                <a:solidFill>
                  <a:srgbClr val="070707"/>
                </a:solidFill>
                <a:latin typeface="Calibri"/>
                <a:cs typeface="Calibri"/>
                <a:hlinkClick r:id="rId3" action="ppaction://hlinksldjump"/>
              </a:rPr>
              <a:t>the</a:t>
            </a:r>
            <a:r>
              <a:rPr sz="2400" b="1" spc="-30" dirty="0">
                <a:solidFill>
                  <a:srgbClr val="070707"/>
                </a:solidFill>
                <a:latin typeface="Calibri"/>
                <a:cs typeface="Calibri"/>
                <a:hlinkClick r:id="rId3" action="ppaction://hlinksldjump"/>
              </a:rPr>
              <a:t> </a:t>
            </a:r>
            <a:r>
              <a:rPr sz="2400" b="1" spc="-20" dirty="0">
                <a:solidFill>
                  <a:srgbClr val="070707"/>
                </a:solidFill>
                <a:latin typeface="Calibri"/>
                <a:cs typeface="Calibri"/>
                <a:hlinkClick r:id="rId3" action="ppaction://hlinksldjump"/>
              </a:rPr>
              <a:t>PCAH</a:t>
            </a:r>
            <a:endParaRPr sz="2400" dirty="0">
              <a:latin typeface="Calibri"/>
              <a:cs typeface="Calibri"/>
            </a:endParaRPr>
          </a:p>
          <a:p>
            <a:pPr marL="469900" indent="-457200">
              <a:lnSpc>
                <a:spcPct val="100000"/>
              </a:lnSpc>
              <a:spcBef>
                <a:spcPts val="994"/>
              </a:spcBef>
              <a:buAutoNum type="arabicPeriod"/>
              <a:tabLst>
                <a:tab pos="469900" algn="l"/>
              </a:tabLst>
            </a:pPr>
            <a:r>
              <a:rPr sz="2400" b="1" dirty="0">
                <a:solidFill>
                  <a:srgbClr val="070707"/>
                </a:solidFill>
                <a:latin typeface="Calibri"/>
                <a:cs typeface="Calibri"/>
                <a:hlinkClick r:id="rId4" action="ppaction://hlinksldjump"/>
              </a:rPr>
              <a:t>COCI</a:t>
            </a:r>
            <a:r>
              <a:rPr sz="2400" b="1" spc="-65" dirty="0">
                <a:solidFill>
                  <a:srgbClr val="070707"/>
                </a:solidFill>
                <a:latin typeface="Calibri"/>
                <a:cs typeface="Calibri"/>
                <a:hlinkClick r:id="rId4" action="ppaction://hlinksldjump"/>
              </a:rPr>
              <a:t> </a:t>
            </a:r>
            <a:r>
              <a:rPr sz="2400" b="1" spc="-10" dirty="0">
                <a:solidFill>
                  <a:srgbClr val="070707"/>
                </a:solidFill>
                <a:latin typeface="Calibri"/>
                <a:cs typeface="Calibri"/>
                <a:hlinkClick r:id="rId4" action="ppaction://hlinksldjump"/>
              </a:rPr>
              <a:t>Updates</a:t>
            </a:r>
            <a:endParaRPr sz="2400" dirty="0">
              <a:latin typeface="Calibri"/>
              <a:cs typeface="Calibri"/>
            </a:endParaRPr>
          </a:p>
          <a:p>
            <a:pPr marL="469900" indent="-457200">
              <a:lnSpc>
                <a:spcPct val="100000"/>
              </a:lnSpc>
              <a:spcBef>
                <a:spcPts val="1010"/>
              </a:spcBef>
              <a:buAutoNum type="arabicPeriod"/>
              <a:tabLst>
                <a:tab pos="469900" algn="l"/>
              </a:tabLst>
            </a:pPr>
            <a:r>
              <a:rPr sz="2400" b="1" dirty="0">
                <a:solidFill>
                  <a:srgbClr val="070707"/>
                </a:solidFill>
                <a:latin typeface="Calibri"/>
                <a:cs typeface="Calibri"/>
                <a:hlinkClick r:id="rId5" action="ppaction://hlinksldjump"/>
              </a:rPr>
              <a:t>Chancellor’s</a:t>
            </a:r>
            <a:r>
              <a:rPr lang="en-US" sz="2400" b="1" dirty="0">
                <a:solidFill>
                  <a:srgbClr val="070707"/>
                </a:solidFill>
                <a:latin typeface="Calibri"/>
                <a:cs typeface="Calibri"/>
                <a:hlinkClick r:id="rId5" action="ppaction://hlinksldjump"/>
              </a:rPr>
              <a:t> Office Checklists</a:t>
            </a:r>
            <a:r>
              <a:rPr sz="2400" b="1" spc="-110" dirty="0">
                <a:solidFill>
                  <a:srgbClr val="070707"/>
                </a:solidFill>
                <a:latin typeface="Calibri"/>
                <a:cs typeface="Calibri"/>
                <a:hlinkClick r:id="rId5" action="ppaction://hlinksldjump"/>
              </a:rPr>
              <a:t> </a:t>
            </a:r>
            <a:endParaRPr sz="2400" dirty="0">
              <a:latin typeface="Calibri"/>
              <a:cs typeface="Calibri"/>
            </a:endParaRPr>
          </a:p>
          <a:p>
            <a:pPr marL="469900" indent="-457200">
              <a:lnSpc>
                <a:spcPct val="100000"/>
              </a:lnSpc>
              <a:spcBef>
                <a:spcPts val="994"/>
              </a:spcBef>
              <a:buAutoNum type="arabicPeriod"/>
              <a:tabLst>
                <a:tab pos="469900" algn="l"/>
              </a:tabLst>
            </a:pPr>
            <a:r>
              <a:rPr sz="2400" b="1" spc="-10" dirty="0">
                <a:solidFill>
                  <a:srgbClr val="070707"/>
                </a:solidFill>
                <a:latin typeface="Calibri"/>
                <a:cs typeface="Calibri"/>
                <a:hlinkClick r:id="rId6" action="ppaction://hlinksldjump"/>
              </a:rPr>
              <a:t>Resources</a:t>
            </a:r>
            <a:endParaRPr sz="2400" dirty="0">
              <a:latin typeface="Calibri"/>
              <a:cs typeface="Calibri"/>
            </a:endParaRPr>
          </a:p>
          <a:p>
            <a:pPr marL="469900" indent="-457200">
              <a:lnSpc>
                <a:spcPct val="100000"/>
              </a:lnSpc>
              <a:spcBef>
                <a:spcPts val="994"/>
              </a:spcBef>
              <a:buAutoNum type="arabicPeriod"/>
              <a:tabLst>
                <a:tab pos="469900" algn="l"/>
              </a:tabLst>
            </a:pPr>
            <a:r>
              <a:rPr sz="2400" b="1" dirty="0">
                <a:solidFill>
                  <a:srgbClr val="070707"/>
                </a:solidFill>
                <a:latin typeface="Calibri"/>
                <a:cs typeface="Calibri"/>
                <a:hlinkClick r:id="rId7" action="ppaction://hlinksldjump"/>
              </a:rPr>
              <a:t>Submission</a:t>
            </a:r>
            <a:r>
              <a:rPr sz="2400" b="1" spc="-114" dirty="0">
                <a:solidFill>
                  <a:srgbClr val="070707"/>
                </a:solidFill>
                <a:latin typeface="Calibri"/>
                <a:cs typeface="Calibri"/>
                <a:hlinkClick r:id="rId7" action="ppaction://hlinksldjump"/>
              </a:rPr>
              <a:t> </a:t>
            </a:r>
            <a:r>
              <a:rPr sz="2400" b="1" spc="-10" dirty="0">
                <a:solidFill>
                  <a:srgbClr val="070707"/>
                </a:solidFill>
                <a:latin typeface="Calibri"/>
                <a:cs typeface="Calibri"/>
                <a:hlinkClick r:id="rId7" action="ppaction://hlinksldjump"/>
              </a:rPr>
              <a:t>Requirements</a:t>
            </a:r>
            <a:endParaRPr sz="2400" dirty="0">
              <a:latin typeface="Calibri"/>
              <a:cs typeface="Calibri"/>
            </a:endParaRPr>
          </a:p>
          <a:p>
            <a:pPr marL="469900" indent="-457200">
              <a:lnSpc>
                <a:spcPct val="100000"/>
              </a:lnSpc>
              <a:spcBef>
                <a:spcPts val="1015"/>
              </a:spcBef>
              <a:buAutoNum type="arabicPeriod"/>
              <a:tabLst>
                <a:tab pos="469900" algn="l"/>
              </a:tabLst>
            </a:pPr>
            <a:r>
              <a:rPr sz="2400" b="1" dirty="0">
                <a:solidFill>
                  <a:srgbClr val="070707"/>
                </a:solidFill>
                <a:latin typeface="Calibri"/>
                <a:cs typeface="Calibri"/>
                <a:hlinkClick r:id="rId8" action="ppaction://hlinksldjump"/>
              </a:rPr>
              <a:t>Most</a:t>
            </a:r>
            <a:r>
              <a:rPr sz="2400" b="1" spc="-55" dirty="0">
                <a:solidFill>
                  <a:srgbClr val="070707"/>
                </a:solidFill>
                <a:latin typeface="Calibri"/>
                <a:cs typeface="Calibri"/>
                <a:hlinkClick r:id="rId8" action="ppaction://hlinksldjump"/>
              </a:rPr>
              <a:t> </a:t>
            </a:r>
            <a:r>
              <a:rPr sz="2400" b="1" dirty="0">
                <a:solidFill>
                  <a:srgbClr val="070707"/>
                </a:solidFill>
                <a:latin typeface="Calibri"/>
                <a:cs typeface="Calibri"/>
                <a:hlinkClick r:id="rId8" action="ppaction://hlinksldjump"/>
              </a:rPr>
              <a:t>common</a:t>
            </a:r>
            <a:r>
              <a:rPr sz="2400" b="1" spc="-85" dirty="0">
                <a:solidFill>
                  <a:srgbClr val="070707"/>
                </a:solidFill>
                <a:latin typeface="Calibri"/>
                <a:cs typeface="Calibri"/>
                <a:hlinkClick r:id="rId8" action="ppaction://hlinksldjump"/>
              </a:rPr>
              <a:t> </a:t>
            </a:r>
            <a:r>
              <a:rPr sz="2400" b="1" dirty="0">
                <a:solidFill>
                  <a:srgbClr val="070707"/>
                </a:solidFill>
                <a:latin typeface="Calibri"/>
                <a:cs typeface="Calibri"/>
                <a:hlinkClick r:id="rId8" action="ppaction://hlinksldjump"/>
              </a:rPr>
              <a:t>submission</a:t>
            </a:r>
            <a:r>
              <a:rPr sz="2400" b="1" spc="-45" dirty="0">
                <a:solidFill>
                  <a:srgbClr val="070707"/>
                </a:solidFill>
                <a:latin typeface="Calibri"/>
                <a:cs typeface="Calibri"/>
                <a:hlinkClick r:id="rId8" action="ppaction://hlinksldjump"/>
              </a:rPr>
              <a:t> </a:t>
            </a:r>
            <a:r>
              <a:rPr sz="2400" b="1" spc="-10" dirty="0">
                <a:solidFill>
                  <a:srgbClr val="070707"/>
                </a:solidFill>
                <a:latin typeface="Calibri"/>
                <a:cs typeface="Calibri"/>
                <a:hlinkClick r:id="rId8" action="ppaction://hlinksldjump"/>
              </a:rPr>
              <a:t>errors</a:t>
            </a:r>
            <a:endParaRPr sz="2400" dirty="0">
              <a:latin typeface="Calibri"/>
              <a:cs typeface="Calibri"/>
            </a:endParaRPr>
          </a:p>
        </p:txBody>
      </p:sp>
      <p:grpSp>
        <p:nvGrpSpPr>
          <p:cNvPr id="6" name="object 6"/>
          <p:cNvGrpSpPr/>
          <p:nvPr/>
        </p:nvGrpSpPr>
        <p:grpSpPr>
          <a:xfrm>
            <a:off x="7505700" y="2404872"/>
            <a:ext cx="4258945" cy="2762250"/>
            <a:chOff x="7505700" y="2404872"/>
            <a:chExt cx="4258945" cy="2762250"/>
          </a:xfrm>
        </p:grpSpPr>
        <p:pic>
          <p:nvPicPr>
            <p:cNvPr id="7" name="object 7"/>
            <p:cNvPicPr/>
            <p:nvPr/>
          </p:nvPicPr>
          <p:blipFill>
            <a:blip r:embed="rId9" cstate="print"/>
            <a:stretch>
              <a:fillRect/>
            </a:stretch>
          </p:blipFill>
          <p:spPr>
            <a:xfrm>
              <a:off x="7505700" y="3691127"/>
              <a:ext cx="2039873" cy="1475994"/>
            </a:xfrm>
            <a:prstGeom prst="rect">
              <a:avLst/>
            </a:prstGeom>
          </p:spPr>
        </p:pic>
        <p:pic>
          <p:nvPicPr>
            <p:cNvPr id="8" name="object 8"/>
            <p:cNvPicPr/>
            <p:nvPr/>
          </p:nvPicPr>
          <p:blipFill>
            <a:blip r:embed="rId10" cstate="print"/>
            <a:stretch>
              <a:fillRect/>
            </a:stretch>
          </p:blipFill>
          <p:spPr>
            <a:xfrm>
              <a:off x="10267188" y="2404872"/>
              <a:ext cx="1497329" cy="1811273"/>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4198620" cy="6858000"/>
            <a:chOff x="0" y="0"/>
            <a:chExt cx="4198620" cy="6858000"/>
          </a:xfrm>
        </p:grpSpPr>
        <p:pic>
          <p:nvPicPr>
            <p:cNvPr id="3" name="object 3"/>
            <p:cNvPicPr/>
            <p:nvPr/>
          </p:nvPicPr>
          <p:blipFill>
            <a:blip r:embed="rId2" cstate="print"/>
            <a:stretch>
              <a:fillRect/>
            </a:stretch>
          </p:blipFill>
          <p:spPr>
            <a:xfrm>
              <a:off x="337998" y="6019479"/>
              <a:ext cx="1539980" cy="556981"/>
            </a:xfrm>
            <a:prstGeom prst="rect">
              <a:avLst/>
            </a:prstGeom>
          </p:spPr>
        </p:pic>
        <p:pic>
          <p:nvPicPr>
            <p:cNvPr id="4" name="object 4"/>
            <p:cNvPicPr/>
            <p:nvPr/>
          </p:nvPicPr>
          <p:blipFill>
            <a:blip r:embed="rId3" cstate="print"/>
            <a:stretch>
              <a:fillRect/>
            </a:stretch>
          </p:blipFill>
          <p:spPr>
            <a:xfrm>
              <a:off x="0" y="0"/>
              <a:ext cx="4198620" cy="6858000"/>
            </a:xfrm>
            <a:prstGeom prst="rect">
              <a:avLst/>
            </a:prstGeom>
          </p:spPr>
        </p:pic>
        <p:pic>
          <p:nvPicPr>
            <p:cNvPr id="5" name="object 5"/>
            <p:cNvPicPr/>
            <p:nvPr/>
          </p:nvPicPr>
          <p:blipFill>
            <a:blip r:embed="rId4" cstate="print"/>
            <a:stretch>
              <a:fillRect/>
            </a:stretch>
          </p:blipFill>
          <p:spPr>
            <a:xfrm>
              <a:off x="0" y="0"/>
              <a:ext cx="3982212" cy="6858000"/>
            </a:xfrm>
            <a:prstGeom prst="rect">
              <a:avLst/>
            </a:prstGeom>
          </p:spPr>
        </p:pic>
        <p:pic>
          <p:nvPicPr>
            <p:cNvPr id="6" name="object 6"/>
            <p:cNvPicPr/>
            <p:nvPr/>
          </p:nvPicPr>
          <p:blipFill>
            <a:blip r:embed="rId5" cstate="print"/>
            <a:stretch>
              <a:fillRect/>
            </a:stretch>
          </p:blipFill>
          <p:spPr>
            <a:xfrm>
              <a:off x="1575816" y="3009912"/>
              <a:ext cx="809104" cy="813549"/>
            </a:xfrm>
            <a:prstGeom prst="rect">
              <a:avLst/>
            </a:prstGeom>
          </p:spPr>
        </p:pic>
        <p:sp>
          <p:nvSpPr>
            <p:cNvPr id="7" name="object 7"/>
            <p:cNvSpPr/>
            <p:nvPr/>
          </p:nvSpPr>
          <p:spPr>
            <a:xfrm>
              <a:off x="0" y="1118616"/>
              <a:ext cx="3990340" cy="4620895"/>
            </a:xfrm>
            <a:custGeom>
              <a:avLst/>
              <a:gdLst/>
              <a:ahLst/>
              <a:cxnLst/>
              <a:rect l="l" t="t" r="r" b="b"/>
              <a:pathLst>
                <a:path w="3990340" h="4620895">
                  <a:moveTo>
                    <a:pt x="3989832" y="0"/>
                  </a:moveTo>
                  <a:lnTo>
                    <a:pt x="0" y="0"/>
                  </a:lnTo>
                  <a:lnTo>
                    <a:pt x="0" y="4620768"/>
                  </a:lnTo>
                  <a:lnTo>
                    <a:pt x="3989832" y="4620768"/>
                  </a:lnTo>
                  <a:lnTo>
                    <a:pt x="3989832" y="0"/>
                  </a:lnTo>
                  <a:close/>
                </a:path>
              </a:pathLst>
            </a:custGeom>
            <a:solidFill>
              <a:srgbClr val="0066B9">
                <a:alpha val="72155"/>
              </a:srgbClr>
            </a:solidFill>
          </p:spPr>
          <p:txBody>
            <a:bodyPr wrap="square" lIns="0" tIns="0" rIns="0" bIns="0" rtlCol="0"/>
            <a:lstStyle/>
            <a:p>
              <a:endParaRPr/>
            </a:p>
          </p:txBody>
        </p:sp>
      </p:grpSp>
      <p:pic>
        <p:nvPicPr>
          <p:cNvPr id="8" name="object 8"/>
          <p:cNvPicPr/>
          <p:nvPr/>
        </p:nvPicPr>
        <p:blipFill>
          <a:blip r:embed="rId6" cstate="print"/>
          <a:stretch>
            <a:fillRect/>
          </a:stretch>
        </p:blipFill>
        <p:spPr>
          <a:xfrm>
            <a:off x="4375282" y="6391533"/>
            <a:ext cx="355274" cy="347715"/>
          </a:xfrm>
          <a:prstGeom prst="rect">
            <a:avLst/>
          </a:prstGeom>
        </p:spPr>
      </p:pic>
      <p:grpSp>
        <p:nvGrpSpPr>
          <p:cNvPr id="9" name="object 9"/>
          <p:cNvGrpSpPr/>
          <p:nvPr/>
        </p:nvGrpSpPr>
        <p:grpSpPr>
          <a:xfrm>
            <a:off x="3858767" y="0"/>
            <a:ext cx="8333740" cy="6858000"/>
            <a:chOff x="3858767" y="0"/>
            <a:chExt cx="8333740" cy="6858000"/>
          </a:xfrm>
        </p:grpSpPr>
        <p:pic>
          <p:nvPicPr>
            <p:cNvPr id="10" name="object 10"/>
            <p:cNvPicPr/>
            <p:nvPr/>
          </p:nvPicPr>
          <p:blipFill>
            <a:blip r:embed="rId7" cstate="print"/>
            <a:stretch>
              <a:fillRect/>
            </a:stretch>
          </p:blipFill>
          <p:spPr>
            <a:xfrm>
              <a:off x="11275596" y="0"/>
              <a:ext cx="916402" cy="6858000"/>
            </a:xfrm>
            <a:prstGeom prst="rect">
              <a:avLst/>
            </a:prstGeom>
          </p:spPr>
        </p:pic>
        <p:sp>
          <p:nvSpPr>
            <p:cNvPr id="11" name="object 11"/>
            <p:cNvSpPr/>
            <p:nvPr/>
          </p:nvSpPr>
          <p:spPr>
            <a:xfrm>
              <a:off x="11490960" y="0"/>
              <a:ext cx="701040" cy="6858000"/>
            </a:xfrm>
            <a:custGeom>
              <a:avLst/>
              <a:gdLst/>
              <a:ahLst/>
              <a:cxnLst/>
              <a:rect l="l" t="t" r="r" b="b"/>
              <a:pathLst>
                <a:path w="701040" h="6858000">
                  <a:moveTo>
                    <a:pt x="701040" y="0"/>
                  </a:moveTo>
                  <a:lnTo>
                    <a:pt x="0" y="0"/>
                  </a:lnTo>
                  <a:lnTo>
                    <a:pt x="0" y="6858000"/>
                  </a:lnTo>
                  <a:lnTo>
                    <a:pt x="701040" y="6858000"/>
                  </a:lnTo>
                  <a:lnTo>
                    <a:pt x="701040" y="0"/>
                  </a:lnTo>
                  <a:close/>
                </a:path>
              </a:pathLst>
            </a:custGeom>
            <a:solidFill>
              <a:srgbClr val="0066B9"/>
            </a:solidFill>
          </p:spPr>
          <p:txBody>
            <a:bodyPr wrap="square" lIns="0" tIns="0" rIns="0" bIns="0" rtlCol="0"/>
            <a:lstStyle/>
            <a:p>
              <a:endParaRPr/>
            </a:p>
          </p:txBody>
        </p:sp>
        <p:sp>
          <p:nvSpPr>
            <p:cNvPr id="12" name="object 12"/>
            <p:cNvSpPr/>
            <p:nvPr/>
          </p:nvSpPr>
          <p:spPr>
            <a:xfrm>
              <a:off x="3858767" y="1083563"/>
              <a:ext cx="6236335" cy="3839210"/>
            </a:xfrm>
            <a:custGeom>
              <a:avLst/>
              <a:gdLst/>
              <a:ahLst/>
              <a:cxnLst/>
              <a:rect l="l" t="t" r="r" b="b"/>
              <a:pathLst>
                <a:path w="6236334" h="3839210">
                  <a:moveTo>
                    <a:pt x="6236208" y="0"/>
                  </a:moveTo>
                  <a:lnTo>
                    <a:pt x="0" y="0"/>
                  </a:lnTo>
                  <a:lnTo>
                    <a:pt x="0" y="3838955"/>
                  </a:lnTo>
                  <a:lnTo>
                    <a:pt x="6236208" y="3838955"/>
                  </a:lnTo>
                  <a:lnTo>
                    <a:pt x="6236208" y="0"/>
                  </a:lnTo>
                  <a:close/>
                </a:path>
              </a:pathLst>
            </a:custGeom>
            <a:solidFill>
              <a:srgbClr val="FFE6A7"/>
            </a:solidFill>
          </p:spPr>
          <p:txBody>
            <a:bodyPr wrap="square" lIns="0" tIns="0" rIns="0" bIns="0" rtlCol="0"/>
            <a:lstStyle/>
            <a:p>
              <a:endParaRPr/>
            </a:p>
          </p:txBody>
        </p:sp>
      </p:grpSp>
      <p:sp>
        <p:nvSpPr>
          <p:cNvPr id="13" name="object 13"/>
          <p:cNvSpPr txBox="1"/>
          <p:nvPr/>
        </p:nvSpPr>
        <p:spPr>
          <a:xfrm>
            <a:off x="683361" y="2462911"/>
            <a:ext cx="3034665" cy="1501775"/>
          </a:xfrm>
          <a:prstGeom prst="rect">
            <a:avLst/>
          </a:prstGeom>
        </p:spPr>
        <p:txBody>
          <a:bodyPr vert="horz" wrap="square" lIns="0" tIns="60960" rIns="0" bIns="0" rtlCol="0">
            <a:spAutoFit/>
          </a:bodyPr>
          <a:lstStyle/>
          <a:p>
            <a:pPr marL="38100" marR="1679575">
              <a:lnSpc>
                <a:spcPts val="3020"/>
              </a:lnSpc>
              <a:spcBef>
                <a:spcPts val="480"/>
              </a:spcBef>
            </a:pPr>
            <a:r>
              <a:rPr sz="2800" b="1" spc="65" dirty="0">
                <a:solidFill>
                  <a:srgbClr val="FFE199"/>
                </a:solidFill>
                <a:latin typeface="Calibri"/>
                <a:cs typeface="Calibri"/>
              </a:rPr>
              <a:t>Updates </a:t>
            </a:r>
            <a:r>
              <a:rPr sz="2800" b="1" spc="60" dirty="0">
                <a:solidFill>
                  <a:srgbClr val="FFE199"/>
                </a:solidFill>
                <a:latin typeface="Calibri"/>
                <a:cs typeface="Calibri"/>
              </a:rPr>
              <a:t>to</a:t>
            </a:r>
            <a:r>
              <a:rPr sz="2800" b="1" spc="-70" dirty="0">
                <a:solidFill>
                  <a:srgbClr val="FFE199"/>
                </a:solidFill>
                <a:latin typeface="Calibri"/>
                <a:cs typeface="Calibri"/>
              </a:rPr>
              <a:t> </a:t>
            </a:r>
            <a:r>
              <a:rPr sz="2800" b="1" spc="35" dirty="0">
                <a:solidFill>
                  <a:srgbClr val="FFE199"/>
                </a:solidFill>
                <a:latin typeface="Calibri"/>
                <a:cs typeface="Calibri"/>
              </a:rPr>
              <a:t>the</a:t>
            </a:r>
            <a:endParaRPr sz="2800">
              <a:latin typeface="Calibri"/>
              <a:cs typeface="Calibri"/>
            </a:endParaRPr>
          </a:p>
          <a:p>
            <a:pPr marL="38100">
              <a:lnSpc>
                <a:spcPts val="2890"/>
              </a:lnSpc>
            </a:pPr>
            <a:r>
              <a:rPr sz="2800" b="1" spc="80" dirty="0">
                <a:solidFill>
                  <a:srgbClr val="FFE199"/>
                </a:solidFill>
                <a:latin typeface="Calibri"/>
                <a:cs typeface="Calibri"/>
              </a:rPr>
              <a:t>9</a:t>
            </a:r>
            <a:r>
              <a:rPr sz="2775" b="1" spc="120" baseline="25525" dirty="0">
                <a:solidFill>
                  <a:srgbClr val="FFE199"/>
                </a:solidFill>
                <a:latin typeface="Calibri"/>
                <a:cs typeface="Calibri"/>
              </a:rPr>
              <a:t>TH</a:t>
            </a:r>
            <a:r>
              <a:rPr sz="2775" b="1" spc="209" baseline="25525" dirty="0">
                <a:solidFill>
                  <a:srgbClr val="FFE199"/>
                </a:solidFill>
                <a:latin typeface="Calibri"/>
                <a:cs typeface="Calibri"/>
              </a:rPr>
              <a:t> </a:t>
            </a:r>
            <a:r>
              <a:rPr sz="2800" b="1" spc="70" dirty="0">
                <a:solidFill>
                  <a:srgbClr val="FFE199"/>
                </a:solidFill>
                <a:latin typeface="Calibri"/>
                <a:cs typeface="Calibri"/>
              </a:rPr>
              <a:t>PCAH</a:t>
            </a:r>
            <a:r>
              <a:rPr sz="2800" b="1" spc="-65" dirty="0">
                <a:solidFill>
                  <a:srgbClr val="FFE199"/>
                </a:solidFill>
                <a:latin typeface="Calibri"/>
                <a:cs typeface="Calibri"/>
              </a:rPr>
              <a:t> </a:t>
            </a:r>
            <a:r>
              <a:rPr sz="2800" b="1" spc="80" dirty="0">
                <a:solidFill>
                  <a:srgbClr val="FFE199"/>
                </a:solidFill>
                <a:latin typeface="Calibri"/>
                <a:cs typeface="Calibri"/>
              </a:rPr>
              <a:t>Edition</a:t>
            </a:r>
            <a:endParaRPr sz="2800">
              <a:latin typeface="Calibri"/>
              <a:cs typeface="Calibri"/>
            </a:endParaRPr>
          </a:p>
          <a:p>
            <a:pPr marL="38100">
              <a:lnSpc>
                <a:spcPts val="2310"/>
              </a:lnSpc>
            </a:pPr>
            <a:r>
              <a:rPr sz="2000" b="1" spc="50" dirty="0">
                <a:solidFill>
                  <a:srgbClr val="B8DA8E"/>
                </a:solidFill>
                <a:latin typeface="Calibri"/>
                <a:cs typeface="Calibri"/>
              </a:rPr>
              <a:t>to</a:t>
            </a:r>
            <a:r>
              <a:rPr sz="2000" b="1" spc="-25" dirty="0">
                <a:solidFill>
                  <a:srgbClr val="B8DA8E"/>
                </a:solidFill>
                <a:latin typeface="Calibri"/>
                <a:cs typeface="Calibri"/>
              </a:rPr>
              <a:t> </a:t>
            </a:r>
            <a:r>
              <a:rPr sz="2000" b="1" dirty="0">
                <a:solidFill>
                  <a:srgbClr val="B8DA8E"/>
                </a:solidFill>
                <a:latin typeface="Calibri"/>
                <a:cs typeface="Calibri"/>
              </a:rPr>
              <a:t>be</a:t>
            </a:r>
            <a:r>
              <a:rPr sz="2000" b="1" spc="-30" dirty="0">
                <a:solidFill>
                  <a:srgbClr val="B8DA8E"/>
                </a:solidFill>
                <a:latin typeface="Calibri"/>
                <a:cs typeface="Calibri"/>
              </a:rPr>
              <a:t> </a:t>
            </a:r>
            <a:r>
              <a:rPr sz="2000" b="1" spc="50" dirty="0">
                <a:solidFill>
                  <a:srgbClr val="B8DA8E"/>
                </a:solidFill>
                <a:latin typeface="Calibri"/>
                <a:cs typeface="Calibri"/>
              </a:rPr>
              <a:t>released</a:t>
            </a:r>
            <a:r>
              <a:rPr sz="2000" b="1" spc="-35" dirty="0">
                <a:solidFill>
                  <a:srgbClr val="B8DA8E"/>
                </a:solidFill>
                <a:latin typeface="Calibri"/>
                <a:cs typeface="Calibri"/>
              </a:rPr>
              <a:t> </a:t>
            </a:r>
            <a:r>
              <a:rPr sz="2000" b="1" spc="95" dirty="0">
                <a:solidFill>
                  <a:srgbClr val="B8DA8E"/>
                </a:solidFill>
                <a:latin typeface="Calibri"/>
                <a:cs typeface="Calibri"/>
              </a:rPr>
              <a:t>Spring</a:t>
            </a:r>
            <a:r>
              <a:rPr sz="2000" b="1" spc="-25" dirty="0">
                <a:solidFill>
                  <a:srgbClr val="B8DA8E"/>
                </a:solidFill>
                <a:latin typeface="Calibri"/>
                <a:cs typeface="Calibri"/>
              </a:rPr>
              <a:t> </a:t>
            </a:r>
            <a:r>
              <a:rPr sz="2000" b="1" spc="-20" dirty="0">
                <a:solidFill>
                  <a:srgbClr val="B8DA8E"/>
                </a:solidFill>
                <a:latin typeface="Calibri"/>
                <a:cs typeface="Calibri"/>
              </a:rPr>
              <a:t>2025</a:t>
            </a:r>
            <a:endParaRPr sz="2000">
              <a:latin typeface="Calibri"/>
              <a:cs typeface="Calibri"/>
            </a:endParaRPr>
          </a:p>
        </p:txBody>
      </p:sp>
      <p:sp>
        <p:nvSpPr>
          <p:cNvPr id="14" name="object 14"/>
          <p:cNvSpPr txBox="1"/>
          <p:nvPr/>
        </p:nvSpPr>
        <p:spPr>
          <a:xfrm>
            <a:off x="4532121" y="1209548"/>
            <a:ext cx="2660015" cy="452120"/>
          </a:xfrm>
          <a:prstGeom prst="rect">
            <a:avLst/>
          </a:prstGeom>
        </p:spPr>
        <p:txBody>
          <a:bodyPr vert="horz" wrap="square" lIns="0" tIns="12065" rIns="0" bIns="0" rtlCol="0">
            <a:spAutoFit/>
          </a:bodyPr>
          <a:lstStyle/>
          <a:p>
            <a:pPr marL="12700">
              <a:lnSpc>
                <a:spcPct val="100000"/>
              </a:lnSpc>
              <a:spcBef>
                <a:spcPts val="95"/>
              </a:spcBef>
            </a:pPr>
            <a:r>
              <a:rPr sz="2800" b="1" dirty="0">
                <a:solidFill>
                  <a:srgbClr val="002E6C"/>
                </a:solidFill>
                <a:latin typeface="Calibri"/>
                <a:cs typeface="Calibri"/>
              </a:rPr>
              <a:t>Work</a:t>
            </a:r>
            <a:r>
              <a:rPr sz="2800" b="1" spc="-45" dirty="0">
                <a:solidFill>
                  <a:srgbClr val="002E6C"/>
                </a:solidFill>
                <a:latin typeface="Calibri"/>
                <a:cs typeface="Calibri"/>
              </a:rPr>
              <a:t> </a:t>
            </a:r>
            <a:r>
              <a:rPr sz="2800" b="1" spc="80" dirty="0">
                <a:solidFill>
                  <a:srgbClr val="002E6C"/>
                </a:solidFill>
                <a:latin typeface="Calibri"/>
                <a:cs typeface="Calibri"/>
              </a:rPr>
              <a:t>Experience</a:t>
            </a:r>
            <a:endParaRPr sz="2800">
              <a:latin typeface="Calibri"/>
              <a:cs typeface="Calibri"/>
            </a:endParaRPr>
          </a:p>
        </p:txBody>
      </p:sp>
      <p:sp>
        <p:nvSpPr>
          <p:cNvPr id="15" name="object 15"/>
          <p:cNvSpPr txBox="1"/>
          <p:nvPr/>
        </p:nvSpPr>
        <p:spPr>
          <a:xfrm>
            <a:off x="4532121" y="1933701"/>
            <a:ext cx="4674870" cy="2625725"/>
          </a:xfrm>
          <a:prstGeom prst="rect">
            <a:avLst/>
          </a:prstGeom>
        </p:spPr>
        <p:txBody>
          <a:bodyPr vert="horz" wrap="square" lIns="0" tIns="12065" rIns="0" bIns="0" rtlCol="0">
            <a:spAutoFit/>
          </a:bodyPr>
          <a:lstStyle/>
          <a:p>
            <a:pPr marL="12700">
              <a:lnSpc>
                <a:spcPct val="100000"/>
              </a:lnSpc>
              <a:spcBef>
                <a:spcPts val="95"/>
              </a:spcBef>
            </a:pPr>
            <a:r>
              <a:rPr sz="2800" b="1" dirty="0">
                <a:solidFill>
                  <a:srgbClr val="002E6C"/>
                </a:solidFill>
                <a:latin typeface="Calibri"/>
                <a:cs typeface="Calibri"/>
              </a:rPr>
              <a:t>DEIA</a:t>
            </a:r>
            <a:r>
              <a:rPr sz="2800" b="1" spc="15" dirty="0">
                <a:solidFill>
                  <a:srgbClr val="002E6C"/>
                </a:solidFill>
                <a:latin typeface="Calibri"/>
                <a:cs typeface="Calibri"/>
              </a:rPr>
              <a:t> </a:t>
            </a:r>
            <a:r>
              <a:rPr sz="2800" b="1" spc="75" dirty="0">
                <a:solidFill>
                  <a:srgbClr val="002E6C"/>
                </a:solidFill>
                <a:latin typeface="Calibri"/>
                <a:cs typeface="Calibri"/>
              </a:rPr>
              <a:t>in</a:t>
            </a:r>
            <a:r>
              <a:rPr sz="2800" b="1" spc="20" dirty="0">
                <a:solidFill>
                  <a:srgbClr val="002E6C"/>
                </a:solidFill>
                <a:latin typeface="Calibri"/>
                <a:cs typeface="Calibri"/>
              </a:rPr>
              <a:t> </a:t>
            </a:r>
            <a:r>
              <a:rPr sz="2800" b="1" spc="70" dirty="0">
                <a:solidFill>
                  <a:srgbClr val="002E6C"/>
                </a:solidFill>
                <a:latin typeface="Calibri"/>
                <a:cs typeface="Calibri"/>
              </a:rPr>
              <a:t>COR</a:t>
            </a:r>
            <a:endParaRPr sz="2800">
              <a:latin typeface="Calibri"/>
              <a:cs typeface="Calibri"/>
            </a:endParaRPr>
          </a:p>
          <a:p>
            <a:pPr marL="12700" marR="5080">
              <a:lnSpc>
                <a:spcPct val="169700"/>
              </a:lnSpc>
              <a:spcBef>
                <a:spcPts val="10"/>
              </a:spcBef>
            </a:pPr>
            <a:r>
              <a:rPr sz="2800" b="1" spc="85" dirty="0">
                <a:solidFill>
                  <a:srgbClr val="002E6C"/>
                </a:solidFill>
                <a:latin typeface="Calibri"/>
                <a:cs typeface="Calibri"/>
              </a:rPr>
              <a:t>Competency</a:t>
            </a:r>
            <a:r>
              <a:rPr sz="2800" b="1" spc="-40" dirty="0">
                <a:solidFill>
                  <a:srgbClr val="002E6C"/>
                </a:solidFill>
                <a:latin typeface="Calibri"/>
                <a:cs typeface="Calibri"/>
              </a:rPr>
              <a:t> </a:t>
            </a:r>
            <a:r>
              <a:rPr sz="2800" b="1" spc="80" dirty="0">
                <a:solidFill>
                  <a:srgbClr val="002E6C"/>
                </a:solidFill>
                <a:latin typeface="Calibri"/>
                <a:cs typeface="Calibri"/>
              </a:rPr>
              <a:t>Based</a:t>
            </a:r>
            <a:r>
              <a:rPr sz="2800" b="1" spc="-45" dirty="0">
                <a:solidFill>
                  <a:srgbClr val="002E6C"/>
                </a:solidFill>
                <a:latin typeface="Calibri"/>
                <a:cs typeface="Calibri"/>
              </a:rPr>
              <a:t> </a:t>
            </a:r>
            <a:r>
              <a:rPr sz="2800" b="1" spc="80" dirty="0">
                <a:solidFill>
                  <a:srgbClr val="002E6C"/>
                </a:solidFill>
                <a:latin typeface="Calibri"/>
                <a:cs typeface="Calibri"/>
              </a:rPr>
              <a:t>Education </a:t>
            </a:r>
            <a:r>
              <a:rPr sz="2800" b="1" spc="100" dirty="0">
                <a:solidFill>
                  <a:srgbClr val="002E6C"/>
                </a:solidFill>
                <a:latin typeface="Calibri"/>
                <a:cs typeface="Calibri"/>
              </a:rPr>
              <a:t>CalGETC</a:t>
            </a:r>
            <a:endParaRPr sz="2800">
              <a:latin typeface="Calibri"/>
              <a:cs typeface="Calibri"/>
            </a:endParaRPr>
          </a:p>
          <a:p>
            <a:pPr marL="12700">
              <a:lnSpc>
                <a:spcPct val="100000"/>
              </a:lnSpc>
              <a:spcBef>
                <a:spcPts val="2340"/>
              </a:spcBef>
            </a:pPr>
            <a:r>
              <a:rPr sz="2800" b="1" spc="85" dirty="0">
                <a:solidFill>
                  <a:srgbClr val="002E6C"/>
                </a:solidFill>
                <a:latin typeface="Calibri"/>
                <a:cs typeface="Calibri"/>
              </a:rPr>
              <a:t>Common</a:t>
            </a:r>
            <a:r>
              <a:rPr sz="2800" b="1" spc="-65" dirty="0">
                <a:solidFill>
                  <a:srgbClr val="002E6C"/>
                </a:solidFill>
                <a:latin typeface="Calibri"/>
                <a:cs typeface="Calibri"/>
              </a:rPr>
              <a:t> </a:t>
            </a:r>
            <a:r>
              <a:rPr sz="2800" b="1" spc="80" dirty="0">
                <a:solidFill>
                  <a:srgbClr val="002E6C"/>
                </a:solidFill>
                <a:latin typeface="Calibri"/>
                <a:cs typeface="Calibri"/>
              </a:rPr>
              <a:t>Course</a:t>
            </a:r>
            <a:r>
              <a:rPr sz="2800" b="1" spc="-75" dirty="0">
                <a:solidFill>
                  <a:srgbClr val="002E6C"/>
                </a:solidFill>
                <a:latin typeface="Calibri"/>
                <a:cs typeface="Calibri"/>
              </a:rPr>
              <a:t> </a:t>
            </a:r>
            <a:r>
              <a:rPr sz="2800" b="1" spc="75" dirty="0">
                <a:solidFill>
                  <a:srgbClr val="002E6C"/>
                </a:solidFill>
                <a:latin typeface="Calibri"/>
                <a:cs typeface="Calibri"/>
              </a:rPr>
              <a:t>Numbering</a:t>
            </a:r>
            <a:endParaRPr sz="2800">
              <a:latin typeface="Calibri"/>
              <a:cs typeface="Calibri"/>
            </a:endParaRPr>
          </a:p>
        </p:txBody>
      </p:sp>
      <p:grpSp>
        <p:nvGrpSpPr>
          <p:cNvPr id="16" name="object 16"/>
          <p:cNvGrpSpPr/>
          <p:nvPr/>
        </p:nvGrpSpPr>
        <p:grpSpPr>
          <a:xfrm>
            <a:off x="9278111" y="737616"/>
            <a:ext cx="2464435" cy="3636645"/>
            <a:chOff x="9278111" y="737616"/>
            <a:chExt cx="2464435" cy="3636645"/>
          </a:xfrm>
        </p:grpSpPr>
        <p:pic>
          <p:nvPicPr>
            <p:cNvPr id="17" name="object 17"/>
            <p:cNvPicPr/>
            <p:nvPr/>
          </p:nvPicPr>
          <p:blipFill>
            <a:blip r:embed="rId8" cstate="print"/>
            <a:stretch>
              <a:fillRect/>
            </a:stretch>
          </p:blipFill>
          <p:spPr>
            <a:xfrm>
              <a:off x="9278111" y="1400556"/>
              <a:ext cx="2464307" cy="2973324"/>
            </a:xfrm>
            <a:prstGeom prst="rect">
              <a:avLst/>
            </a:prstGeom>
          </p:spPr>
        </p:pic>
        <p:sp>
          <p:nvSpPr>
            <p:cNvPr id="18" name="object 18"/>
            <p:cNvSpPr/>
            <p:nvPr/>
          </p:nvSpPr>
          <p:spPr>
            <a:xfrm>
              <a:off x="9278111" y="737616"/>
              <a:ext cx="2464435" cy="708660"/>
            </a:xfrm>
            <a:custGeom>
              <a:avLst/>
              <a:gdLst/>
              <a:ahLst/>
              <a:cxnLst/>
              <a:rect l="l" t="t" r="r" b="b"/>
              <a:pathLst>
                <a:path w="2464434" h="708660">
                  <a:moveTo>
                    <a:pt x="2464307" y="0"/>
                  </a:moveTo>
                  <a:lnTo>
                    <a:pt x="0" y="0"/>
                  </a:lnTo>
                  <a:lnTo>
                    <a:pt x="0" y="708660"/>
                  </a:lnTo>
                  <a:lnTo>
                    <a:pt x="2464307" y="708660"/>
                  </a:lnTo>
                  <a:lnTo>
                    <a:pt x="2464307" y="0"/>
                  </a:lnTo>
                  <a:close/>
                </a:path>
              </a:pathLst>
            </a:custGeom>
            <a:solidFill>
              <a:srgbClr val="B8DA8E"/>
            </a:solidFill>
          </p:spPr>
          <p:txBody>
            <a:bodyPr wrap="square" lIns="0" tIns="0" rIns="0" bIns="0" rtlCol="0"/>
            <a:lstStyle/>
            <a:p>
              <a:endParaRPr/>
            </a:p>
          </p:txBody>
        </p:sp>
      </p:grpSp>
      <p:sp>
        <p:nvSpPr>
          <p:cNvPr id="19" name="object 19"/>
          <p:cNvSpPr txBox="1">
            <a:spLocks noGrp="1"/>
          </p:cNvSpPr>
          <p:nvPr>
            <p:ph type="title"/>
          </p:nvPr>
        </p:nvSpPr>
        <p:spPr>
          <a:xfrm>
            <a:off x="9386061" y="741044"/>
            <a:ext cx="2251710" cy="635000"/>
          </a:xfrm>
          <a:prstGeom prst="rect">
            <a:avLst/>
          </a:prstGeom>
        </p:spPr>
        <p:txBody>
          <a:bodyPr vert="horz" wrap="square" lIns="0" tIns="12065" rIns="0" bIns="0" rtlCol="0">
            <a:spAutoFit/>
          </a:bodyPr>
          <a:lstStyle/>
          <a:p>
            <a:pPr marL="38100">
              <a:lnSpc>
                <a:spcPct val="100000"/>
              </a:lnSpc>
              <a:spcBef>
                <a:spcPts val="95"/>
              </a:spcBef>
            </a:pPr>
            <a:r>
              <a:rPr sz="4000" dirty="0">
                <a:solidFill>
                  <a:srgbClr val="00529E"/>
                </a:solidFill>
              </a:rPr>
              <a:t>9</a:t>
            </a:r>
            <a:r>
              <a:rPr sz="3975" baseline="25157" dirty="0">
                <a:solidFill>
                  <a:srgbClr val="00529E"/>
                </a:solidFill>
              </a:rPr>
              <a:t>th</a:t>
            </a:r>
            <a:r>
              <a:rPr sz="3975" spc="315" baseline="25157" dirty="0">
                <a:solidFill>
                  <a:srgbClr val="00529E"/>
                </a:solidFill>
              </a:rPr>
              <a:t> </a:t>
            </a:r>
            <a:r>
              <a:rPr sz="4000" spc="55" dirty="0">
                <a:solidFill>
                  <a:srgbClr val="00529E"/>
                </a:solidFill>
              </a:rPr>
              <a:t>Edition</a:t>
            </a:r>
            <a:endParaRPr sz="4000"/>
          </a:p>
        </p:txBody>
      </p:sp>
      <p:sp>
        <p:nvSpPr>
          <p:cNvPr id="20" name="object 20"/>
          <p:cNvSpPr/>
          <p:nvPr/>
        </p:nvSpPr>
        <p:spPr>
          <a:xfrm>
            <a:off x="9278111" y="3223260"/>
            <a:ext cx="2464435" cy="205740"/>
          </a:xfrm>
          <a:custGeom>
            <a:avLst/>
            <a:gdLst/>
            <a:ahLst/>
            <a:cxnLst/>
            <a:rect l="l" t="t" r="r" b="b"/>
            <a:pathLst>
              <a:path w="2464434" h="205739">
                <a:moveTo>
                  <a:pt x="2464307" y="0"/>
                </a:moveTo>
                <a:lnTo>
                  <a:pt x="0" y="0"/>
                </a:lnTo>
                <a:lnTo>
                  <a:pt x="0" y="205739"/>
                </a:lnTo>
                <a:lnTo>
                  <a:pt x="2464307" y="205739"/>
                </a:lnTo>
                <a:lnTo>
                  <a:pt x="2464307" y="0"/>
                </a:lnTo>
                <a:close/>
              </a:path>
            </a:pathLst>
          </a:custGeom>
          <a:solidFill>
            <a:srgbClr val="002E6C"/>
          </a:solidFill>
        </p:spPr>
        <p:txBody>
          <a:bodyPr wrap="square" lIns="0" tIns="0" rIns="0" bIns="0" rtlCol="0"/>
          <a:lstStyle/>
          <a:p>
            <a:endParaRPr/>
          </a:p>
        </p:txBody>
      </p:sp>
      <p:grpSp>
        <p:nvGrpSpPr>
          <p:cNvPr id="21" name="object 21"/>
          <p:cNvGrpSpPr/>
          <p:nvPr/>
        </p:nvGrpSpPr>
        <p:grpSpPr>
          <a:xfrm>
            <a:off x="9092183" y="621791"/>
            <a:ext cx="2834005" cy="1116330"/>
            <a:chOff x="9092183" y="621791"/>
            <a:chExt cx="2834005" cy="1116330"/>
          </a:xfrm>
        </p:grpSpPr>
        <p:pic>
          <p:nvPicPr>
            <p:cNvPr id="22" name="object 22"/>
            <p:cNvPicPr/>
            <p:nvPr/>
          </p:nvPicPr>
          <p:blipFill>
            <a:blip r:embed="rId9" cstate="print"/>
            <a:stretch>
              <a:fillRect/>
            </a:stretch>
          </p:blipFill>
          <p:spPr>
            <a:xfrm>
              <a:off x="9092183" y="621791"/>
              <a:ext cx="910590" cy="1116329"/>
            </a:xfrm>
            <a:prstGeom prst="rect">
              <a:avLst/>
            </a:prstGeom>
          </p:spPr>
        </p:pic>
        <p:pic>
          <p:nvPicPr>
            <p:cNvPr id="23" name="object 23"/>
            <p:cNvPicPr/>
            <p:nvPr/>
          </p:nvPicPr>
          <p:blipFill>
            <a:blip r:embed="rId10" cstate="print"/>
            <a:stretch>
              <a:fillRect/>
            </a:stretch>
          </p:blipFill>
          <p:spPr>
            <a:xfrm>
              <a:off x="9445751" y="681227"/>
              <a:ext cx="753618" cy="758189"/>
            </a:xfrm>
            <a:prstGeom prst="rect">
              <a:avLst/>
            </a:prstGeom>
          </p:spPr>
        </p:pic>
        <p:pic>
          <p:nvPicPr>
            <p:cNvPr id="24" name="object 24"/>
            <p:cNvPicPr/>
            <p:nvPr/>
          </p:nvPicPr>
          <p:blipFill>
            <a:blip r:embed="rId11" cstate="print"/>
            <a:stretch>
              <a:fillRect/>
            </a:stretch>
          </p:blipFill>
          <p:spPr>
            <a:xfrm>
              <a:off x="9744455" y="621791"/>
              <a:ext cx="2181605" cy="1116329"/>
            </a:xfrm>
            <a:prstGeom prst="rect">
              <a:avLst/>
            </a:prstGeom>
          </p:spPr>
        </p:pic>
      </p:grpSp>
      <p:sp>
        <p:nvSpPr>
          <p:cNvPr id="25" name="object 25"/>
          <p:cNvSpPr txBox="1"/>
          <p:nvPr/>
        </p:nvSpPr>
        <p:spPr>
          <a:xfrm>
            <a:off x="10385806" y="6431076"/>
            <a:ext cx="165100" cy="217170"/>
          </a:xfrm>
          <a:prstGeom prst="rect">
            <a:avLst/>
          </a:prstGeom>
        </p:spPr>
        <p:txBody>
          <a:bodyPr vert="horz" wrap="square" lIns="0" tIns="10160" rIns="0" bIns="0" rtlCol="0">
            <a:spAutoFit/>
          </a:bodyPr>
          <a:lstStyle/>
          <a:p>
            <a:pPr marL="38100">
              <a:lnSpc>
                <a:spcPct val="100000"/>
              </a:lnSpc>
              <a:spcBef>
                <a:spcPts val="80"/>
              </a:spcBef>
            </a:pPr>
            <a:fld id="{81D60167-4931-47E6-BA6A-407CBD079E47}" type="slidenum">
              <a:rPr sz="1200" spc="-50" dirty="0">
                <a:solidFill>
                  <a:srgbClr val="52565A"/>
                </a:solidFill>
                <a:latin typeface="Calibri"/>
                <a:cs typeface="Calibri"/>
              </a:rPr>
              <a:t>24</a:t>
            </a:fld>
            <a:endParaRPr sz="1200">
              <a:latin typeface="Calibri"/>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4198620" cy="6858000"/>
            <a:chOff x="0" y="0"/>
            <a:chExt cx="4198620" cy="6858000"/>
          </a:xfrm>
        </p:grpSpPr>
        <p:pic>
          <p:nvPicPr>
            <p:cNvPr id="3" name="object 3"/>
            <p:cNvPicPr/>
            <p:nvPr/>
          </p:nvPicPr>
          <p:blipFill>
            <a:blip r:embed="rId2" cstate="print"/>
            <a:stretch>
              <a:fillRect/>
            </a:stretch>
          </p:blipFill>
          <p:spPr>
            <a:xfrm>
              <a:off x="0" y="0"/>
              <a:ext cx="4198620" cy="6858000"/>
            </a:xfrm>
            <a:prstGeom prst="rect">
              <a:avLst/>
            </a:prstGeom>
          </p:spPr>
        </p:pic>
        <p:pic>
          <p:nvPicPr>
            <p:cNvPr id="4" name="object 4"/>
            <p:cNvPicPr/>
            <p:nvPr/>
          </p:nvPicPr>
          <p:blipFill>
            <a:blip r:embed="rId3" cstate="print"/>
            <a:stretch>
              <a:fillRect/>
            </a:stretch>
          </p:blipFill>
          <p:spPr>
            <a:xfrm>
              <a:off x="0" y="0"/>
              <a:ext cx="3982212" cy="6858000"/>
            </a:xfrm>
            <a:prstGeom prst="rect">
              <a:avLst/>
            </a:prstGeom>
          </p:spPr>
        </p:pic>
        <p:pic>
          <p:nvPicPr>
            <p:cNvPr id="5" name="object 5"/>
            <p:cNvPicPr/>
            <p:nvPr/>
          </p:nvPicPr>
          <p:blipFill>
            <a:blip r:embed="rId4" cstate="print"/>
            <a:stretch>
              <a:fillRect/>
            </a:stretch>
          </p:blipFill>
          <p:spPr>
            <a:xfrm>
              <a:off x="1575816" y="3009912"/>
              <a:ext cx="809104" cy="813549"/>
            </a:xfrm>
            <a:prstGeom prst="rect">
              <a:avLst/>
            </a:prstGeom>
          </p:spPr>
        </p:pic>
      </p:grpSp>
      <p:pic>
        <p:nvPicPr>
          <p:cNvPr id="6" name="object 6"/>
          <p:cNvPicPr/>
          <p:nvPr/>
        </p:nvPicPr>
        <p:blipFill>
          <a:blip r:embed="rId5" cstate="print"/>
          <a:stretch>
            <a:fillRect/>
          </a:stretch>
        </p:blipFill>
        <p:spPr>
          <a:xfrm>
            <a:off x="4375282" y="6391533"/>
            <a:ext cx="355274" cy="347715"/>
          </a:xfrm>
          <a:prstGeom prst="rect">
            <a:avLst/>
          </a:prstGeom>
        </p:spPr>
      </p:pic>
      <p:grpSp>
        <p:nvGrpSpPr>
          <p:cNvPr id="7" name="object 7"/>
          <p:cNvGrpSpPr/>
          <p:nvPr/>
        </p:nvGrpSpPr>
        <p:grpSpPr>
          <a:xfrm>
            <a:off x="11275597" y="0"/>
            <a:ext cx="916940" cy="6858000"/>
            <a:chOff x="11275597" y="0"/>
            <a:chExt cx="916940" cy="6858000"/>
          </a:xfrm>
        </p:grpSpPr>
        <p:pic>
          <p:nvPicPr>
            <p:cNvPr id="8" name="object 8"/>
            <p:cNvPicPr/>
            <p:nvPr/>
          </p:nvPicPr>
          <p:blipFill>
            <a:blip r:embed="rId6" cstate="print"/>
            <a:stretch>
              <a:fillRect/>
            </a:stretch>
          </p:blipFill>
          <p:spPr>
            <a:xfrm>
              <a:off x="11275597" y="0"/>
              <a:ext cx="916402" cy="6858000"/>
            </a:xfrm>
            <a:prstGeom prst="rect">
              <a:avLst/>
            </a:prstGeom>
          </p:spPr>
        </p:pic>
        <p:sp>
          <p:nvSpPr>
            <p:cNvPr id="9" name="object 9"/>
            <p:cNvSpPr/>
            <p:nvPr/>
          </p:nvSpPr>
          <p:spPr>
            <a:xfrm>
              <a:off x="11490959" y="0"/>
              <a:ext cx="701040" cy="6858000"/>
            </a:xfrm>
            <a:custGeom>
              <a:avLst/>
              <a:gdLst/>
              <a:ahLst/>
              <a:cxnLst/>
              <a:rect l="l" t="t" r="r" b="b"/>
              <a:pathLst>
                <a:path w="701040" h="6858000">
                  <a:moveTo>
                    <a:pt x="701040" y="0"/>
                  </a:moveTo>
                  <a:lnTo>
                    <a:pt x="0" y="0"/>
                  </a:lnTo>
                  <a:lnTo>
                    <a:pt x="0" y="6858000"/>
                  </a:lnTo>
                  <a:lnTo>
                    <a:pt x="701040" y="6858000"/>
                  </a:lnTo>
                  <a:lnTo>
                    <a:pt x="701040" y="0"/>
                  </a:lnTo>
                  <a:close/>
                </a:path>
              </a:pathLst>
            </a:custGeom>
            <a:solidFill>
              <a:srgbClr val="0066B9"/>
            </a:solidFill>
          </p:spPr>
          <p:txBody>
            <a:bodyPr wrap="square" lIns="0" tIns="0" rIns="0" bIns="0" rtlCol="0"/>
            <a:lstStyle/>
            <a:p>
              <a:endParaRPr/>
            </a:p>
          </p:txBody>
        </p:sp>
      </p:grpSp>
      <p:sp>
        <p:nvSpPr>
          <p:cNvPr id="10" name="object 10"/>
          <p:cNvSpPr txBox="1"/>
          <p:nvPr/>
        </p:nvSpPr>
        <p:spPr>
          <a:xfrm>
            <a:off x="0" y="1118616"/>
            <a:ext cx="3990340" cy="4620895"/>
          </a:xfrm>
          <a:prstGeom prst="rect">
            <a:avLst/>
          </a:prstGeom>
          <a:solidFill>
            <a:srgbClr val="0066B9">
              <a:alpha val="72155"/>
            </a:srgbClr>
          </a:solidFill>
        </p:spPr>
        <p:txBody>
          <a:bodyPr vert="horz" wrap="square" lIns="0" tIns="0" rIns="0" bIns="0" rtlCol="0">
            <a:spAutoFit/>
          </a:bodyPr>
          <a:lstStyle/>
          <a:p>
            <a:pPr>
              <a:lnSpc>
                <a:spcPct val="100000"/>
              </a:lnSpc>
            </a:pPr>
            <a:endParaRPr sz="2800">
              <a:latin typeface="Times New Roman"/>
              <a:cs typeface="Times New Roman"/>
            </a:endParaRPr>
          </a:p>
          <a:p>
            <a:pPr>
              <a:lnSpc>
                <a:spcPct val="100000"/>
              </a:lnSpc>
              <a:spcBef>
                <a:spcPts val="1639"/>
              </a:spcBef>
            </a:pPr>
            <a:endParaRPr sz="2800">
              <a:latin typeface="Times New Roman"/>
              <a:cs typeface="Times New Roman"/>
            </a:endParaRPr>
          </a:p>
          <a:p>
            <a:pPr marL="668020" marR="1478280">
              <a:lnSpc>
                <a:spcPct val="119700"/>
              </a:lnSpc>
            </a:pPr>
            <a:r>
              <a:rPr sz="2800" b="1" spc="75" dirty="0">
                <a:solidFill>
                  <a:srgbClr val="FFE199"/>
                </a:solidFill>
                <a:latin typeface="Calibri"/>
                <a:cs typeface="Calibri"/>
              </a:rPr>
              <a:t>California </a:t>
            </a:r>
            <a:r>
              <a:rPr sz="2800" b="1" spc="80" dirty="0">
                <a:solidFill>
                  <a:srgbClr val="FFE199"/>
                </a:solidFill>
                <a:latin typeface="Calibri"/>
                <a:cs typeface="Calibri"/>
              </a:rPr>
              <a:t>Community </a:t>
            </a:r>
            <a:r>
              <a:rPr sz="2800" b="1" spc="85" dirty="0">
                <a:solidFill>
                  <a:srgbClr val="FFE199"/>
                </a:solidFill>
                <a:latin typeface="Calibri"/>
                <a:cs typeface="Calibri"/>
              </a:rPr>
              <a:t>Colleges </a:t>
            </a:r>
            <a:r>
              <a:rPr sz="2800" b="1" spc="90" dirty="0">
                <a:solidFill>
                  <a:srgbClr val="B8DA8E"/>
                </a:solidFill>
                <a:latin typeface="Calibri"/>
                <a:cs typeface="Calibri"/>
              </a:rPr>
              <a:t>Curriculum </a:t>
            </a:r>
            <a:r>
              <a:rPr sz="2800" b="1" spc="70" dirty="0">
                <a:solidFill>
                  <a:srgbClr val="B8DA8E"/>
                </a:solidFill>
                <a:latin typeface="Calibri"/>
                <a:cs typeface="Calibri"/>
              </a:rPr>
              <a:t>Inventory </a:t>
            </a:r>
            <a:r>
              <a:rPr sz="2800" b="1" spc="70" dirty="0">
                <a:solidFill>
                  <a:srgbClr val="FFE199"/>
                </a:solidFill>
                <a:latin typeface="Calibri"/>
                <a:cs typeface="Calibri"/>
              </a:rPr>
              <a:t>Updates</a:t>
            </a:r>
            <a:endParaRPr sz="2800">
              <a:latin typeface="Calibri"/>
              <a:cs typeface="Calibri"/>
            </a:endParaRPr>
          </a:p>
        </p:txBody>
      </p:sp>
      <p:grpSp>
        <p:nvGrpSpPr>
          <p:cNvPr id="11" name="object 11"/>
          <p:cNvGrpSpPr/>
          <p:nvPr/>
        </p:nvGrpSpPr>
        <p:grpSpPr>
          <a:xfrm>
            <a:off x="5134355" y="181355"/>
            <a:ext cx="5238115" cy="2946400"/>
            <a:chOff x="5134355" y="181355"/>
            <a:chExt cx="5238115" cy="2946400"/>
          </a:xfrm>
        </p:grpSpPr>
        <p:pic>
          <p:nvPicPr>
            <p:cNvPr id="12" name="object 12"/>
            <p:cNvPicPr/>
            <p:nvPr/>
          </p:nvPicPr>
          <p:blipFill>
            <a:blip r:embed="rId7" cstate="print"/>
            <a:stretch>
              <a:fillRect/>
            </a:stretch>
          </p:blipFill>
          <p:spPr>
            <a:xfrm>
              <a:off x="5134355" y="181355"/>
              <a:ext cx="5237988" cy="2945892"/>
            </a:xfrm>
            <a:prstGeom prst="rect">
              <a:avLst/>
            </a:prstGeom>
          </p:spPr>
        </p:pic>
        <p:sp>
          <p:nvSpPr>
            <p:cNvPr id="13" name="object 13"/>
            <p:cNvSpPr/>
            <p:nvPr/>
          </p:nvSpPr>
          <p:spPr>
            <a:xfrm>
              <a:off x="6917308" y="416178"/>
              <a:ext cx="1390650" cy="463550"/>
            </a:xfrm>
            <a:custGeom>
              <a:avLst/>
              <a:gdLst/>
              <a:ahLst/>
              <a:cxnLst/>
              <a:rect l="l" t="t" r="r" b="b"/>
              <a:pathLst>
                <a:path w="1390650" h="463550">
                  <a:moveTo>
                    <a:pt x="602360" y="0"/>
                  </a:moveTo>
                  <a:lnTo>
                    <a:pt x="559022" y="3825"/>
                  </a:lnTo>
                  <a:lnTo>
                    <a:pt x="519683" y="15367"/>
                  </a:lnTo>
                  <a:lnTo>
                    <a:pt x="484875" y="34321"/>
                  </a:lnTo>
                  <a:lnTo>
                    <a:pt x="455548" y="59944"/>
                  </a:lnTo>
                  <a:lnTo>
                    <a:pt x="431847" y="92519"/>
                  </a:lnTo>
                  <a:lnTo>
                    <a:pt x="414146" y="131953"/>
                  </a:lnTo>
                  <a:lnTo>
                    <a:pt x="403002" y="177847"/>
                  </a:lnTo>
                  <a:lnTo>
                    <a:pt x="399287" y="229743"/>
                  </a:lnTo>
                  <a:lnTo>
                    <a:pt x="400216" y="256438"/>
                  </a:lnTo>
                  <a:lnTo>
                    <a:pt x="407646" y="305448"/>
                  </a:lnTo>
                  <a:lnTo>
                    <a:pt x="422241" y="348579"/>
                  </a:lnTo>
                  <a:lnTo>
                    <a:pt x="442954" y="385258"/>
                  </a:lnTo>
                  <a:lnTo>
                    <a:pt x="469624" y="415381"/>
                  </a:lnTo>
                  <a:lnTo>
                    <a:pt x="501679" y="438519"/>
                  </a:lnTo>
                  <a:lnTo>
                    <a:pt x="538853" y="454495"/>
                  </a:lnTo>
                  <a:lnTo>
                    <a:pt x="580191" y="462547"/>
                  </a:lnTo>
                  <a:lnTo>
                    <a:pt x="602360" y="463550"/>
                  </a:lnTo>
                  <a:lnTo>
                    <a:pt x="624458" y="462547"/>
                  </a:lnTo>
                  <a:lnTo>
                    <a:pt x="665797" y="454495"/>
                  </a:lnTo>
                  <a:lnTo>
                    <a:pt x="703040" y="438519"/>
                  </a:lnTo>
                  <a:lnTo>
                    <a:pt x="735044" y="415381"/>
                  </a:lnTo>
                  <a:lnTo>
                    <a:pt x="761714" y="385258"/>
                  </a:lnTo>
                  <a:lnTo>
                    <a:pt x="767328" y="376428"/>
                  </a:lnTo>
                  <a:lnTo>
                    <a:pt x="602360" y="376428"/>
                  </a:lnTo>
                  <a:lnTo>
                    <a:pt x="580596" y="373973"/>
                  </a:lnTo>
                  <a:lnTo>
                    <a:pt x="544210" y="354300"/>
                  </a:lnTo>
                  <a:lnTo>
                    <a:pt x="517921" y="315557"/>
                  </a:lnTo>
                  <a:lnTo>
                    <a:pt x="504586" y="261887"/>
                  </a:lnTo>
                  <a:lnTo>
                    <a:pt x="502919" y="229743"/>
                  </a:lnTo>
                  <a:lnTo>
                    <a:pt x="504586" y="197955"/>
                  </a:lnTo>
                  <a:lnTo>
                    <a:pt x="517921" y="145428"/>
                  </a:lnTo>
                  <a:lnTo>
                    <a:pt x="544210" y="108211"/>
                  </a:lnTo>
                  <a:lnTo>
                    <a:pt x="580596" y="89352"/>
                  </a:lnTo>
                  <a:lnTo>
                    <a:pt x="602360" y="86995"/>
                  </a:lnTo>
                  <a:lnTo>
                    <a:pt x="768861" y="86995"/>
                  </a:lnTo>
                  <a:lnTo>
                    <a:pt x="761714" y="75922"/>
                  </a:lnTo>
                  <a:lnTo>
                    <a:pt x="735044" y="46442"/>
                  </a:lnTo>
                  <a:lnTo>
                    <a:pt x="703040" y="23963"/>
                  </a:lnTo>
                  <a:lnTo>
                    <a:pt x="665797" y="8626"/>
                  </a:lnTo>
                  <a:lnTo>
                    <a:pt x="624458" y="954"/>
                  </a:lnTo>
                  <a:lnTo>
                    <a:pt x="602360" y="0"/>
                  </a:lnTo>
                  <a:close/>
                </a:path>
                <a:path w="1390650" h="463550">
                  <a:moveTo>
                    <a:pt x="768861" y="86995"/>
                  </a:moveTo>
                  <a:lnTo>
                    <a:pt x="602360" y="86995"/>
                  </a:lnTo>
                  <a:lnTo>
                    <a:pt x="624123" y="89352"/>
                  </a:lnTo>
                  <a:lnTo>
                    <a:pt x="643493" y="96424"/>
                  </a:lnTo>
                  <a:lnTo>
                    <a:pt x="675004" y="124714"/>
                  </a:lnTo>
                  <a:lnTo>
                    <a:pt x="695118" y="169846"/>
                  </a:lnTo>
                  <a:lnTo>
                    <a:pt x="701801" y="229743"/>
                  </a:lnTo>
                  <a:lnTo>
                    <a:pt x="700133" y="261887"/>
                  </a:lnTo>
                  <a:lnTo>
                    <a:pt x="686746" y="315557"/>
                  </a:lnTo>
                  <a:lnTo>
                    <a:pt x="660457" y="354300"/>
                  </a:lnTo>
                  <a:lnTo>
                    <a:pt x="624123" y="373973"/>
                  </a:lnTo>
                  <a:lnTo>
                    <a:pt x="602360" y="376428"/>
                  </a:lnTo>
                  <a:lnTo>
                    <a:pt x="767328" y="376428"/>
                  </a:lnTo>
                  <a:lnTo>
                    <a:pt x="790574" y="327787"/>
                  </a:lnTo>
                  <a:lnTo>
                    <a:pt x="801655" y="281670"/>
                  </a:lnTo>
                  <a:lnTo>
                    <a:pt x="805306" y="229743"/>
                  </a:lnTo>
                  <a:lnTo>
                    <a:pt x="804398" y="203330"/>
                  </a:lnTo>
                  <a:lnTo>
                    <a:pt x="797055" y="154840"/>
                  </a:lnTo>
                  <a:lnTo>
                    <a:pt x="782478" y="112117"/>
                  </a:lnTo>
                  <a:lnTo>
                    <a:pt x="772858" y="93186"/>
                  </a:lnTo>
                  <a:lnTo>
                    <a:pt x="768861" y="86995"/>
                  </a:lnTo>
                  <a:close/>
                </a:path>
                <a:path w="1390650" h="463550">
                  <a:moveTo>
                    <a:pt x="1390141" y="8128"/>
                  </a:moveTo>
                  <a:lnTo>
                    <a:pt x="1289303" y="8128"/>
                  </a:lnTo>
                  <a:lnTo>
                    <a:pt x="1289303" y="455295"/>
                  </a:lnTo>
                  <a:lnTo>
                    <a:pt x="1390141" y="455295"/>
                  </a:lnTo>
                  <a:lnTo>
                    <a:pt x="1390141" y="8128"/>
                  </a:lnTo>
                  <a:close/>
                </a:path>
                <a:path w="1390650" h="463550">
                  <a:moveTo>
                    <a:pt x="1080007" y="0"/>
                  </a:moveTo>
                  <a:lnTo>
                    <a:pt x="1056476" y="1093"/>
                  </a:lnTo>
                  <a:lnTo>
                    <a:pt x="1058151" y="1093"/>
                  </a:lnTo>
                  <a:lnTo>
                    <a:pt x="1038447" y="3921"/>
                  </a:lnTo>
                  <a:lnTo>
                    <a:pt x="998981" y="15748"/>
                  </a:lnTo>
                  <a:lnTo>
                    <a:pt x="963009" y="35115"/>
                  </a:lnTo>
                  <a:lnTo>
                    <a:pt x="931798" y="61722"/>
                  </a:lnTo>
                  <a:lnTo>
                    <a:pt x="905906" y="95218"/>
                  </a:lnTo>
                  <a:lnTo>
                    <a:pt x="885889" y="135237"/>
                  </a:lnTo>
                  <a:lnTo>
                    <a:pt x="885824" y="135382"/>
                  </a:lnTo>
                  <a:lnTo>
                    <a:pt x="878324" y="157932"/>
                  </a:lnTo>
                  <a:lnTo>
                    <a:pt x="872966" y="181959"/>
                  </a:lnTo>
                  <a:lnTo>
                    <a:pt x="869751" y="207462"/>
                  </a:lnTo>
                  <a:lnTo>
                    <a:pt x="868679" y="234442"/>
                  </a:lnTo>
                  <a:lnTo>
                    <a:pt x="869723" y="261780"/>
                  </a:lnTo>
                  <a:lnTo>
                    <a:pt x="878002" y="311362"/>
                  </a:lnTo>
                  <a:lnTo>
                    <a:pt x="894143" y="354179"/>
                  </a:lnTo>
                  <a:lnTo>
                    <a:pt x="916622" y="389993"/>
                  </a:lnTo>
                  <a:lnTo>
                    <a:pt x="944933" y="418778"/>
                  </a:lnTo>
                  <a:lnTo>
                    <a:pt x="978028" y="440582"/>
                  </a:lnTo>
                  <a:lnTo>
                    <a:pt x="1015464" y="455245"/>
                  </a:lnTo>
                  <a:lnTo>
                    <a:pt x="1055572" y="462623"/>
                  </a:lnTo>
                  <a:lnTo>
                    <a:pt x="1076578" y="463550"/>
                  </a:lnTo>
                  <a:lnTo>
                    <a:pt x="1118772" y="459432"/>
                  </a:lnTo>
                  <a:lnTo>
                    <a:pt x="1156954" y="447087"/>
                  </a:lnTo>
                  <a:lnTo>
                    <a:pt x="1191111" y="426527"/>
                  </a:lnTo>
                  <a:lnTo>
                    <a:pt x="1221231" y="397764"/>
                  </a:lnTo>
                  <a:lnTo>
                    <a:pt x="1203158" y="376428"/>
                  </a:lnTo>
                  <a:lnTo>
                    <a:pt x="1080642" y="376428"/>
                  </a:lnTo>
                  <a:lnTo>
                    <a:pt x="1057211" y="374048"/>
                  </a:lnTo>
                  <a:lnTo>
                    <a:pt x="1017777" y="355050"/>
                  </a:lnTo>
                  <a:lnTo>
                    <a:pt x="988867" y="317452"/>
                  </a:lnTo>
                  <a:lnTo>
                    <a:pt x="974147" y="263731"/>
                  </a:lnTo>
                  <a:lnTo>
                    <a:pt x="972311" y="231013"/>
                  </a:lnTo>
                  <a:lnTo>
                    <a:pt x="972837" y="214675"/>
                  </a:lnTo>
                  <a:lnTo>
                    <a:pt x="980820" y="170688"/>
                  </a:lnTo>
                  <a:lnTo>
                    <a:pt x="997132" y="135382"/>
                  </a:lnTo>
                  <a:lnTo>
                    <a:pt x="997215" y="135237"/>
                  </a:lnTo>
                  <a:lnTo>
                    <a:pt x="1029352" y="102526"/>
                  </a:lnTo>
                  <a:lnTo>
                    <a:pt x="1070867" y="87633"/>
                  </a:lnTo>
                  <a:lnTo>
                    <a:pt x="1082039" y="86995"/>
                  </a:lnTo>
                  <a:lnTo>
                    <a:pt x="1190540" y="86995"/>
                  </a:lnTo>
                  <a:lnTo>
                    <a:pt x="1214373" y="58293"/>
                  </a:lnTo>
                  <a:lnTo>
                    <a:pt x="1173886" y="26521"/>
                  </a:lnTo>
                  <a:lnTo>
                    <a:pt x="1120933" y="4365"/>
                  </a:lnTo>
                  <a:lnTo>
                    <a:pt x="1101006" y="1093"/>
                  </a:lnTo>
                  <a:lnTo>
                    <a:pt x="1080007" y="0"/>
                  </a:lnTo>
                  <a:close/>
                </a:path>
                <a:path w="1390650" h="463550">
                  <a:moveTo>
                    <a:pt x="1167764" y="334645"/>
                  </a:moveTo>
                  <a:lnTo>
                    <a:pt x="1129664" y="364490"/>
                  </a:lnTo>
                  <a:lnTo>
                    <a:pt x="1080642" y="376428"/>
                  </a:lnTo>
                  <a:lnTo>
                    <a:pt x="1203158" y="376428"/>
                  </a:lnTo>
                  <a:lnTo>
                    <a:pt x="1167764" y="334645"/>
                  </a:lnTo>
                  <a:close/>
                </a:path>
                <a:path w="1390650" h="463550">
                  <a:moveTo>
                    <a:pt x="1190540" y="86995"/>
                  </a:moveTo>
                  <a:lnTo>
                    <a:pt x="1082039" y="86995"/>
                  </a:lnTo>
                  <a:lnTo>
                    <a:pt x="1093710" y="87633"/>
                  </a:lnTo>
                  <a:lnTo>
                    <a:pt x="1104725" y="89535"/>
                  </a:lnTo>
                  <a:lnTo>
                    <a:pt x="1143301" y="108378"/>
                  </a:lnTo>
                  <a:lnTo>
                    <a:pt x="1160906" y="122682"/>
                  </a:lnTo>
                  <a:lnTo>
                    <a:pt x="1190540" y="86995"/>
                  </a:lnTo>
                  <a:close/>
                </a:path>
                <a:path w="1390650" h="463550">
                  <a:moveTo>
                    <a:pt x="211327" y="0"/>
                  </a:moveTo>
                  <a:lnTo>
                    <a:pt x="187796" y="1093"/>
                  </a:lnTo>
                  <a:lnTo>
                    <a:pt x="189471" y="1093"/>
                  </a:lnTo>
                  <a:lnTo>
                    <a:pt x="169767" y="3921"/>
                  </a:lnTo>
                  <a:lnTo>
                    <a:pt x="130301" y="15748"/>
                  </a:lnTo>
                  <a:lnTo>
                    <a:pt x="94329" y="35115"/>
                  </a:lnTo>
                  <a:lnTo>
                    <a:pt x="63118" y="61722"/>
                  </a:lnTo>
                  <a:lnTo>
                    <a:pt x="37226" y="95218"/>
                  </a:lnTo>
                  <a:lnTo>
                    <a:pt x="17209" y="135237"/>
                  </a:lnTo>
                  <a:lnTo>
                    <a:pt x="4286" y="181959"/>
                  </a:lnTo>
                  <a:lnTo>
                    <a:pt x="0" y="234442"/>
                  </a:lnTo>
                  <a:lnTo>
                    <a:pt x="1043" y="261780"/>
                  </a:lnTo>
                  <a:lnTo>
                    <a:pt x="9322" y="311362"/>
                  </a:lnTo>
                  <a:lnTo>
                    <a:pt x="25463" y="354179"/>
                  </a:lnTo>
                  <a:lnTo>
                    <a:pt x="47942" y="389993"/>
                  </a:lnTo>
                  <a:lnTo>
                    <a:pt x="76253" y="418778"/>
                  </a:lnTo>
                  <a:lnTo>
                    <a:pt x="109348" y="440582"/>
                  </a:lnTo>
                  <a:lnTo>
                    <a:pt x="146784" y="455245"/>
                  </a:lnTo>
                  <a:lnTo>
                    <a:pt x="186892" y="462623"/>
                  </a:lnTo>
                  <a:lnTo>
                    <a:pt x="207898" y="463550"/>
                  </a:lnTo>
                  <a:lnTo>
                    <a:pt x="250092" y="459432"/>
                  </a:lnTo>
                  <a:lnTo>
                    <a:pt x="288274" y="447087"/>
                  </a:lnTo>
                  <a:lnTo>
                    <a:pt x="322431" y="426527"/>
                  </a:lnTo>
                  <a:lnTo>
                    <a:pt x="352551" y="397764"/>
                  </a:lnTo>
                  <a:lnTo>
                    <a:pt x="334478" y="376428"/>
                  </a:lnTo>
                  <a:lnTo>
                    <a:pt x="211962" y="376428"/>
                  </a:lnTo>
                  <a:lnTo>
                    <a:pt x="188531" y="374048"/>
                  </a:lnTo>
                  <a:lnTo>
                    <a:pt x="149097" y="355050"/>
                  </a:lnTo>
                  <a:lnTo>
                    <a:pt x="120187" y="317452"/>
                  </a:lnTo>
                  <a:lnTo>
                    <a:pt x="105467" y="263731"/>
                  </a:lnTo>
                  <a:lnTo>
                    <a:pt x="103631" y="231013"/>
                  </a:lnTo>
                  <a:lnTo>
                    <a:pt x="104157" y="214675"/>
                  </a:lnTo>
                  <a:lnTo>
                    <a:pt x="112140" y="170688"/>
                  </a:lnTo>
                  <a:lnTo>
                    <a:pt x="128452" y="135382"/>
                  </a:lnTo>
                  <a:lnTo>
                    <a:pt x="160672" y="102526"/>
                  </a:lnTo>
                  <a:lnTo>
                    <a:pt x="202187" y="87633"/>
                  </a:lnTo>
                  <a:lnTo>
                    <a:pt x="213359" y="86995"/>
                  </a:lnTo>
                  <a:lnTo>
                    <a:pt x="321860" y="86995"/>
                  </a:lnTo>
                  <a:lnTo>
                    <a:pt x="345693" y="58293"/>
                  </a:lnTo>
                  <a:lnTo>
                    <a:pt x="305206" y="26521"/>
                  </a:lnTo>
                  <a:lnTo>
                    <a:pt x="252253" y="4365"/>
                  </a:lnTo>
                  <a:lnTo>
                    <a:pt x="232326" y="1093"/>
                  </a:lnTo>
                  <a:lnTo>
                    <a:pt x="211327" y="0"/>
                  </a:lnTo>
                  <a:close/>
                </a:path>
                <a:path w="1390650" h="463550">
                  <a:moveTo>
                    <a:pt x="299084" y="334645"/>
                  </a:moveTo>
                  <a:lnTo>
                    <a:pt x="260984" y="364490"/>
                  </a:lnTo>
                  <a:lnTo>
                    <a:pt x="211962" y="376428"/>
                  </a:lnTo>
                  <a:lnTo>
                    <a:pt x="334478" y="376428"/>
                  </a:lnTo>
                  <a:lnTo>
                    <a:pt x="299084" y="334645"/>
                  </a:lnTo>
                  <a:close/>
                </a:path>
                <a:path w="1390650" h="463550">
                  <a:moveTo>
                    <a:pt x="321860" y="86995"/>
                  </a:moveTo>
                  <a:lnTo>
                    <a:pt x="213359" y="86995"/>
                  </a:lnTo>
                  <a:lnTo>
                    <a:pt x="225030" y="87633"/>
                  </a:lnTo>
                  <a:lnTo>
                    <a:pt x="236045" y="89535"/>
                  </a:lnTo>
                  <a:lnTo>
                    <a:pt x="274621" y="108378"/>
                  </a:lnTo>
                  <a:lnTo>
                    <a:pt x="292226" y="122682"/>
                  </a:lnTo>
                  <a:lnTo>
                    <a:pt x="321860" y="86995"/>
                  </a:lnTo>
                  <a:close/>
                </a:path>
              </a:pathLst>
            </a:custGeom>
            <a:solidFill>
              <a:srgbClr val="B8DA8E"/>
            </a:solidFill>
          </p:spPr>
          <p:txBody>
            <a:bodyPr wrap="square" lIns="0" tIns="0" rIns="0" bIns="0" rtlCol="0"/>
            <a:lstStyle/>
            <a:p>
              <a:endParaRPr/>
            </a:p>
          </p:txBody>
        </p:sp>
        <p:sp>
          <p:nvSpPr>
            <p:cNvPr id="14" name="object 14"/>
            <p:cNvSpPr/>
            <p:nvPr/>
          </p:nvSpPr>
          <p:spPr>
            <a:xfrm>
              <a:off x="6917308" y="416178"/>
              <a:ext cx="1390650" cy="463550"/>
            </a:xfrm>
            <a:custGeom>
              <a:avLst/>
              <a:gdLst/>
              <a:ahLst/>
              <a:cxnLst/>
              <a:rect l="l" t="t" r="r" b="b"/>
              <a:pathLst>
                <a:path w="1390650" h="463550">
                  <a:moveTo>
                    <a:pt x="602360" y="86995"/>
                  </a:moveTo>
                  <a:lnTo>
                    <a:pt x="561212" y="96424"/>
                  </a:lnTo>
                  <a:lnTo>
                    <a:pt x="529589" y="124714"/>
                  </a:lnTo>
                  <a:lnTo>
                    <a:pt x="509587" y="169846"/>
                  </a:lnTo>
                  <a:lnTo>
                    <a:pt x="502919" y="229743"/>
                  </a:lnTo>
                  <a:lnTo>
                    <a:pt x="504586" y="261887"/>
                  </a:lnTo>
                  <a:lnTo>
                    <a:pt x="517921" y="315557"/>
                  </a:lnTo>
                  <a:lnTo>
                    <a:pt x="544210" y="354300"/>
                  </a:lnTo>
                  <a:lnTo>
                    <a:pt x="580596" y="373973"/>
                  </a:lnTo>
                  <a:lnTo>
                    <a:pt x="602360" y="376428"/>
                  </a:lnTo>
                  <a:lnTo>
                    <a:pt x="624123" y="373973"/>
                  </a:lnTo>
                  <a:lnTo>
                    <a:pt x="660457" y="354300"/>
                  </a:lnTo>
                  <a:lnTo>
                    <a:pt x="686746" y="315557"/>
                  </a:lnTo>
                  <a:lnTo>
                    <a:pt x="700133" y="261887"/>
                  </a:lnTo>
                  <a:lnTo>
                    <a:pt x="701801" y="229743"/>
                  </a:lnTo>
                  <a:lnTo>
                    <a:pt x="700133" y="197955"/>
                  </a:lnTo>
                  <a:lnTo>
                    <a:pt x="686746" y="145428"/>
                  </a:lnTo>
                  <a:lnTo>
                    <a:pt x="660457" y="108211"/>
                  </a:lnTo>
                  <a:lnTo>
                    <a:pt x="624123" y="89352"/>
                  </a:lnTo>
                  <a:lnTo>
                    <a:pt x="602360" y="86995"/>
                  </a:lnTo>
                  <a:close/>
                </a:path>
                <a:path w="1390650" h="463550">
                  <a:moveTo>
                    <a:pt x="1289303" y="8128"/>
                  </a:moveTo>
                  <a:lnTo>
                    <a:pt x="1390141" y="8128"/>
                  </a:lnTo>
                  <a:lnTo>
                    <a:pt x="1390141" y="455295"/>
                  </a:lnTo>
                  <a:lnTo>
                    <a:pt x="1289303" y="455295"/>
                  </a:lnTo>
                  <a:lnTo>
                    <a:pt x="1289303" y="8128"/>
                  </a:lnTo>
                  <a:close/>
                </a:path>
                <a:path w="1390650" h="463550">
                  <a:moveTo>
                    <a:pt x="1080007" y="0"/>
                  </a:moveTo>
                  <a:lnTo>
                    <a:pt x="1120933" y="4365"/>
                  </a:lnTo>
                  <a:lnTo>
                    <a:pt x="1157477" y="17399"/>
                  </a:lnTo>
                  <a:lnTo>
                    <a:pt x="1202322" y="46956"/>
                  </a:lnTo>
                  <a:lnTo>
                    <a:pt x="1214373" y="58293"/>
                  </a:lnTo>
                  <a:lnTo>
                    <a:pt x="1160906" y="122682"/>
                  </a:lnTo>
                  <a:lnTo>
                    <a:pt x="1152217" y="115155"/>
                  </a:lnTo>
                  <a:lnTo>
                    <a:pt x="1143301" y="108378"/>
                  </a:lnTo>
                  <a:lnTo>
                    <a:pt x="1104725" y="89535"/>
                  </a:lnTo>
                  <a:lnTo>
                    <a:pt x="1082039" y="86995"/>
                  </a:lnTo>
                  <a:lnTo>
                    <a:pt x="1070867" y="87633"/>
                  </a:lnTo>
                  <a:lnTo>
                    <a:pt x="1029352" y="102526"/>
                  </a:lnTo>
                  <a:lnTo>
                    <a:pt x="997215" y="135237"/>
                  </a:lnTo>
                  <a:lnTo>
                    <a:pt x="980820" y="170688"/>
                  </a:lnTo>
                  <a:lnTo>
                    <a:pt x="972837" y="214675"/>
                  </a:lnTo>
                  <a:lnTo>
                    <a:pt x="972311" y="231013"/>
                  </a:lnTo>
                  <a:lnTo>
                    <a:pt x="974147" y="263731"/>
                  </a:lnTo>
                  <a:lnTo>
                    <a:pt x="988867" y="317452"/>
                  </a:lnTo>
                  <a:lnTo>
                    <a:pt x="1017777" y="355050"/>
                  </a:lnTo>
                  <a:lnTo>
                    <a:pt x="1057211" y="374048"/>
                  </a:lnTo>
                  <a:lnTo>
                    <a:pt x="1080642" y="376428"/>
                  </a:lnTo>
                  <a:lnTo>
                    <a:pt x="1093999" y="375687"/>
                  </a:lnTo>
                  <a:lnTo>
                    <a:pt x="1140172" y="358112"/>
                  </a:lnTo>
                  <a:lnTo>
                    <a:pt x="1167764" y="334645"/>
                  </a:lnTo>
                  <a:lnTo>
                    <a:pt x="1221231" y="397764"/>
                  </a:lnTo>
                  <a:lnTo>
                    <a:pt x="1191111" y="426527"/>
                  </a:lnTo>
                  <a:lnTo>
                    <a:pt x="1156954" y="447087"/>
                  </a:lnTo>
                  <a:lnTo>
                    <a:pt x="1118772" y="459432"/>
                  </a:lnTo>
                  <a:lnTo>
                    <a:pt x="1076578" y="463550"/>
                  </a:lnTo>
                  <a:lnTo>
                    <a:pt x="1055572" y="462623"/>
                  </a:lnTo>
                  <a:lnTo>
                    <a:pt x="1015464" y="455245"/>
                  </a:lnTo>
                  <a:lnTo>
                    <a:pt x="978028" y="440582"/>
                  </a:lnTo>
                  <a:lnTo>
                    <a:pt x="944933" y="418778"/>
                  </a:lnTo>
                  <a:lnTo>
                    <a:pt x="916622" y="389993"/>
                  </a:lnTo>
                  <a:lnTo>
                    <a:pt x="894143" y="354179"/>
                  </a:lnTo>
                  <a:lnTo>
                    <a:pt x="878002" y="311362"/>
                  </a:lnTo>
                  <a:lnTo>
                    <a:pt x="869723" y="261780"/>
                  </a:lnTo>
                  <a:lnTo>
                    <a:pt x="868679" y="234442"/>
                  </a:lnTo>
                  <a:lnTo>
                    <a:pt x="869751" y="207462"/>
                  </a:lnTo>
                  <a:lnTo>
                    <a:pt x="878324" y="157932"/>
                  </a:lnTo>
                  <a:lnTo>
                    <a:pt x="895133" y="114478"/>
                  </a:lnTo>
                  <a:lnTo>
                    <a:pt x="918132" y="77624"/>
                  </a:lnTo>
                  <a:lnTo>
                    <a:pt x="946796" y="47501"/>
                  </a:lnTo>
                  <a:lnTo>
                    <a:pt x="980412" y="24538"/>
                  </a:lnTo>
                  <a:lnTo>
                    <a:pt x="1018464" y="8840"/>
                  </a:lnTo>
                  <a:lnTo>
                    <a:pt x="1058953" y="978"/>
                  </a:lnTo>
                  <a:lnTo>
                    <a:pt x="1080007" y="0"/>
                  </a:lnTo>
                  <a:close/>
                </a:path>
                <a:path w="1390650" h="463550">
                  <a:moveTo>
                    <a:pt x="602360" y="0"/>
                  </a:moveTo>
                  <a:lnTo>
                    <a:pt x="645604" y="3825"/>
                  </a:lnTo>
                  <a:lnTo>
                    <a:pt x="685037" y="15367"/>
                  </a:lnTo>
                  <a:lnTo>
                    <a:pt x="719708" y="34321"/>
                  </a:lnTo>
                  <a:lnTo>
                    <a:pt x="749045" y="60325"/>
                  </a:lnTo>
                  <a:lnTo>
                    <a:pt x="772858" y="93186"/>
                  </a:lnTo>
                  <a:lnTo>
                    <a:pt x="790574" y="132715"/>
                  </a:lnTo>
                  <a:lnTo>
                    <a:pt x="801655" y="178371"/>
                  </a:lnTo>
                  <a:lnTo>
                    <a:pt x="805306" y="229743"/>
                  </a:lnTo>
                  <a:lnTo>
                    <a:pt x="804398" y="256438"/>
                  </a:lnTo>
                  <a:lnTo>
                    <a:pt x="797055" y="305448"/>
                  </a:lnTo>
                  <a:lnTo>
                    <a:pt x="782478" y="348579"/>
                  </a:lnTo>
                  <a:lnTo>
                    <a:pt x="761714" y="385258"/>
                  </a:lnTo>
                  <a:lnTo>
                    <a:pt x="735044" y="415381"/>
                  </a:lnTo>
                  <a:lnTo>
                    <a:pt x="703040" y="438519"/>
                  </a:lnTo>
                  <a:lnTo>
                    <a:pt x="665797" y="454495"/>
                  </a:lnTo>
                  <a:lnTo>
                    <a:pt x="624458" y="462547"/>
                  </a:lnTo>
                  <a:lnTo>
                    <a:pt x="602360" y="463550"/>
                  </a:lnTo>
                  <a:lnTo>
                    <a:pt x="580191" y="462547"/>
                  </a:lnTo>
                  <a:lnTo>
                    <a:pt x="538853" y="454495"/>
                  </a:lnTo>
                  <a:lnTo>
                    <a:pt x="501679" y="438519"/>
                  </a:lnTo>
                  <a:lnTo>
                    <a:pt x="469624" y="415381"/>
                  </a:lnTo>
                  <a:lnTo>
                    <a:pt x="442954" y="385258"/>
                  </a:lnTo>
                  <a:lnTo>
                    <a:pt x="422241" y="348579"/>
                  </a:lnTo>
                  <a:lnTo>
                    <a:pt x="407646" y="305448"/>
                  </a:lnTo>
                  <a:lnTo>
                    <a:pt x="400216" y="256438"/>
                  </a:lnTo>
                  <a:lnTo>
                    <a:pt x="399287" y="229743"/>
                  </a:lnTo>
                  <a:lnTo>
                    <a:pt x="400216" y="203051"/>
                  </a:lnTo>
                  <a:lnTo>
                    <a:pt x="407646" y="154144"/>
                  </a:lnTo>
                  <a:lnTo>
                    <a:pt x="422241" y="111379"/>
                  </a:lnTo>
                  <a:lnTo>
                    <a:pt x="442954" y="75374"/>
                  </a:lnTo>
                  <a:lnTo>
                    <a:pt x="469624" y="46228"/>
                  </a:lnTo>
                  <a:lnTo>
                    <a:pt x="501679" y="23939"/>
                  </a:lnTo>
                  <a:lnTo>
                    <a:pt x="538853" y="8626"/>
                  </a:lnTo>
                  <a:lnTo>
                    <a:pt x="580191" y="954"/>
                  </a:lnTo>
                  <a:lnTo>
                    <a:pt x="602360" y="0"/>
                  </a:lnTo>
                  <a:close/>
                </a:path>
                <a:path w="1390650" h="463550">
                  <a:moveTo>
                    <a:pt x="211327" y="0"/>
                  </a:moveTo>
                  <a:lnTo>
                    <a:pt x="252253" y="4365"/>
                  </a:lnTo>
                  <a:lnTo>
                    <a:pt x="288797" y="17399"/>
                  </a:lnTo>
                  <a:lnTo>
                    <a:pt x="333642" y="46956"/>
                  </a:lnTo>
                  <a:lnTo>
                    <a:pt x="345693" y="58293"/>
                  </a:lnTo>
                  <a:lnTo>
                    <a:pt x="292226" y="122682"/>
                  </a:lnTo>
                  <a:lnTo>
                    <a:pt x="283537" y="115155"/>
                  </a:lnTo>
                  <a:lnTo>
                    <a:pt x="274621" y="108378"/>
                  </a:lnTo>
                  <a:lnTo>
                    <a:pt x="236045" y="89535"/>
                  </a:lnTo>
                  <a:lnTo>
                    <a:pt x="213359" y="86995"/>
                  </a:lnTo>
                  <a:lnTo>
                    <a:pt x="202187" y="87633"/>
                  </a:lnTo>
                  <a:lnTo>
                    <a:pt x="160672" y="102526"/>
                  </a:lnTo>
                  <a:lnTo>
                    <a:pt x="128535" y="135237"/>
                  </a:lnTo>
                  <a:lnTo>
                    <a:pt x="112140" y="170688"/>
                  </a:lnTo>
                  <a:lnTo>
                    <a:pt x="104157" y="214675"/>
                  </a:lnTo>
                  <a:lnTo>
                    <a:pt x="103631" y="231013"/>
                  </a:lnTo>
                  <a:lnTo>
                    <a:pt x="105467" y="263731"/>
                  </a:lnTo>
                  <a:lnTo>
                    <a:pt x="120187" y="317452"/>
                  </a:lnTo>
                  <a:lnTo>
                    <a:pt x="149097" y="355050"/>
                  </a:lnTo>
                  <a:lnTo>
                    <a:pt x="188531" y="374048"/>
                  </a:lnTo>
                  <a:lnTo>
                    <a:pt x="211962" y="376428"/>
                  </a:lnTo>
                  <a:lnTo>
                    <a:pt x="225319" y="375687"/>
                  </a:lnTo>
                  <a:lnTo>
                    <a:pt x="271492" y="358112"/>
                  </a:lnTo>
                  <a:lnTo>
                    <a:pt x="299084" y="334645"/>
                  </a:lnTo>
                  <a:lnTo>
                    <a:pt x="352551" y="397764"/>
                  </a:lnTo>
                  <a:lnTo>
                    <a:pt x="322431" y="426527"/>
                  </a:lnTo>
                  <a:lnTo>
                    <a:pt x="288274" y="447087"/>
                  </a:lnTo>
                  <a:lnTo>
                    <a:pt x="250092" y="459432"/>
                  </a:lnTo>
                  <a:lnTo>
                    <a:pt x="207898" y="463550"/>
                  </a:lnTo>
                  <a:lnTo>
                    <a:pt x="186892" y="462623"/>
                  </a:lnTo>
                  <a:lnTo>
                    <a:pt x="146784" y="455245"/>
                  </a:lnTo>
                  <a:lnTo>
                    <a:pt x="109348" y="440582"/>
                  </a:lnTo>
                  <a:lnTo>
                    <a:pt x="76253" y="418778"/>
                  </a:lnTo>
                  <a:lnTo>
                    <a:pt x="47942" y="389993"/>
                  </a:lnTo>
                  <a:lnTo>
                    <a:pt x="25463" y="354179"/>
                  </a:lnTo>
                  <a:lnTo>
                    <a:pt x="9322" y="311362"/>
                  </a:lnTo>
                  <a:lnTo>
                    <a:pt x="1043" y="261780"/>
                  </a:lnTo>
                  <a:lnTo>
                    <a:pt x="0" y="234442"/>
                  </a:lnTo>
                  <a:lnTo>
                    <a:pt x="1071" y="207462"/>
                  </a:lnTo>
                  <a:lnTo>
                    <a:pt x="9644" y="157932"/>
                  </a:lnTo>
                  <a:lnTo>
                    <a:pt x="26453" y="114478"/>
                  </a:lnTo>
                  <a:lnTo>
                    <a:pt x="49452" y="77624"/>
                  </a:lnTo>
                  <a:lnTo>
                    <a:pt x="78116" y="47501"/>
                  </a:lnTo>
                  <a:lnTo>
                    <a:pt x="111732" y="24538"/>
                  </a:lnTo>
                  <a:lnTo>
                    <a:pt x="149784" y="8840"/>
                  </a:lnTo>
                  <a:lnTo>
                    <a:pt x="190273" y="978"/>
                  </a:lnTo>
                  <a:lnTo>
                    <a:pt x="211327" y="0"/>
                  </a:lnTo>
                  <a:close/>
                </a:path>
              </a:pathLst>
            </a:custGeom>
            <a:ln w="12192">
              <a:solidFill>
                <a:srgbClr val="002754"/>
              </a:solidFill>
            </a:ln>
          </p:spPr>
          <p:txBody>
            <a:bodyPr wrap="square" lIns="0" tIns="0" rIns="0" bIns="0" rtlCol="0"/>
            <a:lstStyle/>
            <a:p>
              <a:endParaRPr/>
            </a:p>
          </p:txBody>
        </p:sp>
        <p:pic>
          <p:nvPicPr>
            <p:cNvPr id="15" name="object 15"/>
            <p:cNvPicPr/>
            <p:nvPr/>
          </p:nvPicPr>
          <p:blipFill>
            <a:blip r:embed="rId8" cstate="print"/>
            <a:stretch>
              <a:fillRect/>
            </a:stretch>
          </p:blipFill>
          <p:spPr>
            <a:xfrm>
              <a:off x="5878068" y="1389888"/>
              <a:ext cx="435863" cy="455675"/>
            </a:xfrm>
            <a:prstGeom prst="rect">
              <a:avLst/>
            </a:prstGeom>
          </p:spPr>
        </p:pic>
      </p:grpSp>
      <p:sp>
        <p:nvSpPr>
          <p:cNvPr id="16" name="object 16"/>
          <p:cNvSpPr txBox="1"/>
          <p:nvPr/>
        </p:nvSpPr>
        <p:spPr>
          <a:xfrm>
            <a:off x="5214620" y="3619880"/>
            <a:ext cx="4011929" cy="391160"/>
          </a:xfrm>
          <a:prstGeom prst="rect">
            <a:avLst/>
          </a:prstGeom>
        </p:spPr>
        <p:txBody>
          <a:bodyPr vert="horz" wrap="square" lIns="0" tIns="12700" rIns="0" bIns="0" rtlCol="0">
            <a:spAutoFit/>
          </a:bodyPr>
          <a:lstStyle/>
          <a:p>
            <a:pPr marL="12700">
              <a:lnSpc>
                <a:spcPct val="100000"/>
              </a:lnSpc>
              <a:spcBef>
                <a:spcPts val="100"/>
              </a:spcBef>
            </a:pPr>
            <a:r>
              <a:rPr lang="en-US" sz="2400" b="1" spc="75" dirty="0">
                <a:solidFill>
                  <a:srgbClr val="002E6C"/>
                </a:solidFill>
                <a:latin typeface="Calibri"/>
                <a:cs typeface="Calibri"/>
              </a:rPr>
              <a:t>Scheduled Maintenance</a:t>
            </a:r>
            <a:endParaRPr sz="2400" dirty="0">
              <a:latin typeface="Calibri"/>
              <a:cs typeface="Calibri"/>
            </a:endParaRPr>
          </a:p>
        </p:txBody>
      </p:sp>
      <p:sp>
        <p:nvSpPr>
          <p:cNvPr id="17" name="object 17"/>
          <p:cNvSpPr txBox="1"/>
          <p:nvPr/>
        </p:nvSpPr>
        <p:spPr>
          <a:xfrm>
            <a:off x="10385806" y="6431076"/>
            <a:ext cx="165100" cy="217170"/>
          </a:xfrm>
          <a:prstGeom prst="rect">
            <a:avLst/>
          </a:prstGeom>
        </p:spPr>
        <p:txBody>
          <a:bodyPr vert="horz" wrap="square" lIns="0" tIns="10160" rIns="0" bIns="0" rtlCol="0">
            <a:spAutoFit/>
          </a:bodyPr>
          <a:lstStyle/>
          <a:p>
            <a:pPr marL="38100">
              <a:lnSpc>
                <a:spcPct val="100000"/>
              </a:lnSpc>
              <a:spcBef>
                <a:spcPts val="80"/>
              </a:spcBef>
            </a:pPr>
            <a:fld id="{81D60167-4931-47E6-BA6A-407CBD079E47}" type="slidenum">
              <a:rPr sz="1200" spc="-50" dirty="0">
                <a:solidFill>
                  <a:srgbClr val="52565A"/>
                </a:solidFill>
                <a:latin typeface="Calibri"/>
                <a:cs typeface="Calibri"/>
              </a:rPr>
              <a:t>25</a:t>
            </a:fld>
            <a:endParaRPr sz="1200">
              <a:latin typeface="Calibri"/>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815054" y="1052464"/>
            <a:ext cx="4376944" cy="5016500"/>
          </a:xfrm>
          <a:prstGeom prst="rect">
            <a:avLst/>
          </a:prstGeom>
        </p:spPr>
      </p:pic>
      <p:sp>
        <p:nvSpPr>
          <p:cNvPr id="3" name="object 3"/>
          <p:cNvSpPr/>
          <p:nvPr/>
        </p:nvSpPr>
        <p:spPr>
          <a:xfrm>
            <a:off x="117347" y="2734055"/>
            <a:ext cx="5610225" cy="530860"/>
          </a:xfrm>
          <a:custGeom>
            <a:avLst/>
            <a:gdLst/>
            <a:ahLst/>
            <a:cxnLst/>
            <a:rect l="l" t="t" r="r" b="b"/>
            <a:pathLst>
              <a:path w="5610225" h="530860">
                <a:moveTo>
                  <a:pt x="0" y="530351"/>
                </a:moveTo>
                <a:lnTo>
                  <a:pt x="5609844" y="530351"/>
                </a:lnTo>
                <a:lnTo>
                  <a:pt x="5609844" y="0"/>
                </a:lnTo>
                <a:lnTo>
                  <a:pt x="0" y="0"/>
                </a:lnTo>
                <a:lnTo>
                  <a:pt x="0" y="530351"/>
                </a:lnTo>
                <a:close/>
              </a:path>
            </a:pathLst>
          </a:custGeom>
          <a:solidFill>
            <a:srgbClr val="0D2C5E"/>
          </a:solidFill>
        </p:spPr>
        <p:txBody>
          <a:bodyPr wrap="square" lIns="0" tIns="0" rIns="0" bIns="0" rtlCol="0"/>
          <a:lstStyle/>
          <a:p>
            <a:endParaRPr/>
          </a:p>
        </p:txBody>
      </p:sp>
      <p:grpSp>
        <p:nvGrpSpPr>
          <p:cNvPr id="4" name="object 4"/>
          <p:cNvGrpSpPr/>
          <p:nvPr/>
        </p:nvGrpSpPr>
        <p:grpSpPr>
          <a:xfrm>
            <a:off x="5720841" y="-6350"/>
            <a:ext cx="6353810" cy="6870700"/>
            <a:chOff x="5720841" y="-6350"/>
            <a:chExt cx="6353810" cy="6870700"/>
          </a:xfrm>
        </p:grpSpPr>
        <p:sp>
          <p:nvSpPr>
            <p:cNvPr id="5" name="object 5"/>
            <p:cNvSpPr/>
            <p:nvPr/>
          </p:nvSpPr>
          <p:spPr>
            <a:xfrm>
              <a:off x="11311127" y="2734055"/>
              <a:ext cx="763905" cy="530860"/>
            </a:xfrm>
            <a:custGeom>
              <a:avLst/>
              <a:gdLst/>
              <a:ahLst/>
              <a:cxnLst/>
              <a:rect l="l" t="t" r="r" b="b"/>
              <a:pathLst>
                <a:path w="763904" h="530860">
                  <a:moveTo>
                    <a:pt x="0" y="530351"/>
                  </a:moveTo>
                  <a:lnTo>
                    <a:pt x="763524" y="530351"/>
                  </a:lnTo>
                  <a:lnTo>
                    <a:pt x="763524" y="0"/>
                  </a:lnTo>
                  <a:lnTo>
                    <a:pt x="0" y="0"/>
                  </a:lnTo>
                  <a:lnTo>
                    <a:pt x="0" y="530351"/>
                  </a:lnTo>
                  <a:close/>
                </a:path>
              </a:pathLst>
            </a:custGeom>
            <a:solidFill>
              <a:srgbClr val="0D2C5E"/>
            </a:solidFill>
          </p:spPr>
          <p:txBody>
            <a:bodyPr wrap="square" lIns="0" tIns="0" rIns="0" bIns="0" rtlCol="0"/>
            <a:lstStyle/>
            <a:p>
              <a:endParaRPr/>
            </a:p>
          </p:txBody>
        </p:sp>
        <p:sp>
          <p:nvSpPr>
            <p:cNvPr id="6" name="object 6"/>
            <p:cNvSpPr/>
            <p:nvPr/>
          </p:nvSpPr>
          <p:spPr>
            <a:xfrm>
              <a:off x="5727191" y="0"/>
              <a:ext cx="5584190" cy="6858000"/>
            </a:xfrm>
            <a:custGeom>
              <a:avLst/>
              <a:gdLst/>
              <a:ahLst/>
              <a:cxnLst/>
              <a:rect l="l" t="t" r="r" b="b"/>
              <a:pathLst>
                <a:path w="5584190" h="6858000">
                  <a:moveTo>
                    <a:pt x="5583936" y="0"/>
                  </a:moveTo>
                  <a:lnTo>
                    <a:pt x="0" y="0"/>
                  </a:lnTo>
                  <a:lnTo>
                    <a:pt x="0" y="6858000"/>
                  </a:lnTo>
                  <a:lnTo>
                    <a:pt x="5583936" y="6858000"/>
                  </a:lnTo>
                  <a:lnTo>
                    <a:pt x="5583936" y="0"/>
                  </a:lnTo>
                  <a:close/>
                </a:path>
              </a:pathLst>
            </a:custGeom>
            <a:solidFill>
              <a:srgbClr val="002E6C"/>
            </a:solidFill>
          </p:spPr>
          <p:txBody>
            <a:bodyPr wrap="square" lIns="0" tIns="0" rIns="0" bIns="0" rtlCol="0"/>
            <a:lstStyle/>
            <a:p>
              <a:endParaRPr/>
            </a:p>
          </p:txBody>
        </p:sp>
        <p:sp>
          <p:nvSpPr>
            <p:cNvPr id="7" name="object 7"/>
            <p:cNvSpPr/>
            <p:nvPr/>
          </p:nvSpPr>
          <p:spPr>
            <a:xfrm>
              <a:off x="5727191" y="0"/>
              <a:ext cx="5584190" cy="6858000"/>
            </a:xfrm>
            <a:custGeom>
              <a:avLst/>
              <a:gdLst/>
              <a:ahLst/>
              <a:cxnLst/>
              <a:rect l="l" t="t" r="r" b="b"/>
              <a:pathLst>
                <a:path w="5584190" h="6858000">
                  <a:moveTo>
                    <a:pt x="0" y="6858000"/>
                  </a:moveTo>
                  <a:lnTo>
                    <a:pt x="5583936" y="6858000"/>
                  </a:lnTo>
                  <a:lnTo>
                    <a:pt x="5583936" y="0"/>
                  </a:lnTo>
                  <a:lnTo>
                    <a:pt x="0" y="0"/>
                  </a:lnTo>
                  <a:lnTo>
                    <a:pt x="0" y="6858000"/>
                  </a:lnTo>
                  <a:close/>
                </a:path>
              </a:pathLst>
            </a:custGeom>
            <a:ln w="12700">
              <a:solidFill>
                <a:srgbClr val="001F4E"/>
              </a:solidFill>
            </a:ln>
          </p:spPr>
          <p:txBody>
            <a:bodyPr wrap="square" lIns="0" tIns="0" rIns="0" bIns="0" rtlCol="0"/>
            <a:lstStyle/>
            <a:p>
              <a:endParaRPr/>
            </a:p>
          </p:txBody>
        </p:sp>
        <p:pic>
          <p:nvPicPr>
            <p:cNvPr id="8" name="object 8"/>
            <p:cNvPicPr/>
            <p:nvPr/>
          </p:nvPicPr>
          <p:blipFill>
            <a:blip r:embed="rId3" cstate="print"/>
            <a:stretch>
              <a:fillRect/>
            </a:stretch>
          </p:blipFill>
          <p:spPr>
            <a:xfrm>
              <a:off x="6028943" y="111252"/>
              <a:ext cx="4928615" cy="6635494"/>
            </a:xfrm>
            <a:prstGeom prst="rect">
              <a:avLst/>
            </a:prstGeom>
          </p:spPr>
        </p:pic>
      </p:grpSp>
      <p:sp>
        <p:nvSpPr>
          <p:cNvPr id="9" name="object 9"/>
          <p:cNvSpPr txBox="1"/>
          <p:nvPr/>
        </p:nvSpPr>
        <p:spPr>
          <a:xfrm>
            <a:off x="11464543" y="6225946"/>
            <a:ext cx="101600"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52565A"/>
                </a:solidFill>
                <a:latin typeface="Calibri"/>
                <a:cs typeface="Calibri"/>
              </a:rPr>
              <a:t>6</a:t>
            </a:r>
            <a:endParaRPr sz="1200">
              <a:latin typeface="Calibri"/>
              <a:cs typeface="Calibri"/>
            </a:endParaRPr>
          </a:p>
        </p:txBody>
      </p:sp>
      <p:grpSp>
        <p:nvGrpSpPr>
          <p:cNvPr id="10" name="object 10"/>
          <p:cNvGrpSpPr/>
          <p:nvPr/>
        </p:nvGrpSpPr>
        <p:grpSpPr>
          <a:xfrm>
            <a:off x="937260" y="460248"/>
            <a:ext cx="4177665" cy="5956300"/>
            <a:chOff x="937260" y="460248"/>
            <a:chExt cx="4177665" cy="5956300"/>
          </a:xfrm>
        </p:grpSpPr>
        <p:pic>
          <p:nvPicPr>
            <p:cNvPr id="11" name="object 11"/>
            <p:cNvPicPr/>
            <p:nvPr/>
          </p:nvPicPr>
          <p:blipFill>
            <a:blip r:embed="rId4" cstate="print"/>
            <a:stretch>
              <a:fillRect/>
            </a:stretch>
          </p:blipFill>
          <p:spPr>
            <a:xfrm>
              <a:off x="937260" y="460248"/>
              <a:ext cx="4177284" cy="3133343"/>
            </a:xfrm>
            <a:prstGeom prst="rect">
              <a:avLst/>
            </a:prstGeom>
          </p:spPr>
        </p:pic>
        <p:pic>
          <p:nvPicPr>
            <p:cNvPr id="12" name="object 12"/>
            <p:cNvPicPr/>
            <p:nvPr/>
          </p:nvPicPr>
          <p:blipFill>
            <a:blip r:embed="rId5" cstate="print"/>
            <a:stretch>
              <a:fillRect/>
            </a:stretch>
          </p:blipFill>
          <p:spPr>
            <a:xfrm>
              <a:off x="2168652" y="1295400"/>
              <a:ext cx="1357122" cy="973074"/>
            </a:xfrm>
            <a:prstGeom prst="rect">
              <a:avLst/>
            </a:prstGeom>
          </p:spPr>
        </p:pic>
        <p:sp>
          <p:nvSpPr>
            <p:cNvPr id="13" name="object 13"/>
            <p:cNvSpPr/>
            <p:nvPr/>
          </p:nvSpPr>
          <p:spPr>
            <a:xfrm>
              <a:off x="2456664" y="1572133"/>
              <a:ext cx="861694" cy="294640"/>
            </a:xfrm>
            <a:custGeom>
              <a:avLst/>
              <a:gdLst/>
              <a:ahLst/>
              <a:cxnLst/>
              <a:rect l="l" t="t" r="r" b="b"/>
              <a:pathLst>
                <a:path w="861695" h="294639">
                  <a:moveTo>
                    <a:pt x="807986" y="87630"/>
                  </a:moveTo>
                  <a:lnTo>
                    <a:pt x="768627" y="87630"/>
                  </a:lnTo>
                  <a:lnTo>
                    <a:pt x="768500" y="88900"/>
                  </a:lnTo>
                  <a:lnTo>
                    <a:pt x="765325" y="92710"/>
                  </a:lnTo>
                  <a:lnTo>
                    <a:pt x="727747" y="139700"/>
                  </a:lnTo>
                  <a:lnTo>
                    <a:pt x="701111" y="176530"/>
                  </a:lnTo>
                  <a:lnTo>
                    <a:pt x="678928" y="212090"/>
                  </a:lnTo>
                  <a:lnTo>
                    <a:pt x="656105" y="255270"/>
                  </a:lnTo>
                  <a:lnTo>
                    <a:pt x="652422" y="262890"/>
                  </a:lnTo>
                  <a:lnTo>
                    <a:pt x="650263" y="264160"/>
                  </a:lnTo>
                  <a:lnTo>
                    <a:pt x="638857" y="267970"/>
                  </a:lnTo>
                  <a:lnTo>
                    <a:pt x="629975" y="271780"/>
                  </a:lnTo>
                  <a:lnTo>
                    <a:pt x="623617" y="274320"/>
                  </a:lnTo>
                  <a:lnTo>
                    <a:pt x="619783" y="275590"/>
                  </a:lnTo>
                  <a:lnTo>
                    <a:pt x="615084" y="278130"/>
                  </a:lnTo>
                  <a:lnTo>
                    <a:pt x="612544" y="281940"/>
                  </a:lnTo>
                  <a:lnTo>
                    <a:pt x="611909" y="292100"/>
                  </a:lnTo>
                  <a:lnTo>
                    <a:pt x="614703" y="294640"/>
                  </a:lnTo>
                  <a:lnTo>
                    <a:pt x="622831" y="294640"/>
                  </a:lnTo>
                  <a:lnTo>
                    <a:pt x="629943" y="293370"/>
                  </a:lnTo>
                  <a:lnTo>
                    <a:pt x="641881" y="288290"/>
                  </a:lnTo>
                  <a:lnTo>
                    <a:pt x="659290" y="283210"/>
                  </a:lnTo>
                  <a:lnTo>
                    <a:pt x="678759" y="279400"/>
                  </a:lnTo>
                  <a:lnTo>
                    <a:pt x="700299" y="276860"/>
                  </a:lnTo>
                  <a:lnTo>
                    <a:pt x="723923" y="275590"/>
                  </a:lnTo>
                  <a:lnTo>
                    <a:pt x="732559" y="275590"/>
                  </a:lnTo>
                  <a:lnTo>
                    <a:pt x="737004" y="273050"/>
                  </a:lnTo>
                  <a:lnTo>
                    <a:pt x="737081" y="271780"/>
                  </a:lnTo>
                  <a:lnTo>
                    <a:pt x="737157" y="270510"/>
                  </a:lnTo>
                  <a:lnTo>
                    <a:pt x="737233" y="269240"/>
                  </a:lnTo>
                  <a:lnTo>
                    <a:pt x="737309" y="267970"/>
                  </a:lnTo>
                  <a:lnTo>
                    <a:pt x="737385" y="266700"/>
                  </a:lnTo>
                  <a:lnTo>
                    <a:pt x="737462" y="265430"/>
                  </a:lnTo>
                  <a:lnTo>
                    <a:pt x="737538" y="264160"/>
                  </a:lnTo>
                  <a:lnTo>
                    <a:pt x="737614" y="262890"/>
                  </a:lnTo>
                  <a:lnTo>
                    <a:pt x="737690" y="261620"/>
                  </a:lnTo>
                  <a:lnTo>
                    <a:pt x="737766" y="260350"/>
                  </a:lnTo>
                  <a:lnTo>
                    <a:pt x="735142" y="257810"/>
                  </a:lnTo>
                  <a:lnTo>
                    <a:pt x="695094" y="257810"/>
                  </a:lnTo>
                  <a:lnTo>
                    <a:pt x="694205" y="256540"/>
                  </a:lnTo>
                  <a:lnTo>
                    <a:pt x="692173" y="256540"/>
                  </a:lnTo>
                  <a:lnTo>
                    <a:pt x="692173" y="255270"/>
                  </a:lnTo>
                  <a:lnTo>
                    <a:pt x="715391" y="212090"/>
                  </a:lnTo>
                  <a:lnTo>
                    <a:pt x="752155" y="157480"/>
                  </a:lnTo>
                  <a:lnTo>
                    <a:pt x="794394" y="104140"/>
                  </a:lnTo>
                  <a:lnTo>
                    <a:pt x="807986" y="87630"/>
                  </a:lnTo>
                  <a:close/>
                </a:path>
                <a:path w="861695" h="294639">
                  <a:moveTo>
                    <a:pt x="656486" y="46990"/>
                  </a:moveTo>
                  <a:lnTo>
                    <a:pt x="642151" y="46990"/>
                  </a:lnTo>
                  <a:lnTo>
                    <a:pt x="627530" y="48260"/>
                  </a:lnTo>
                  <a:lnTo>
                    <a:pt x="565471" y="71120"/>
                  </a:lnTo>
                  <a:lnTo>
                    <a:pt x="508027" y="109220"/>
                  </a:lnTo>
                  <a:lnTo>
                    <a:pt x="463492" y="158750"/>
                  </a:lnTo>
                  <a:lnTo>
                    <a:pt x="440580" y="205740"/>
                  </a:lnTo>
                  <a:lnTo>
                    <a:pt x="436552" y="238760"/>
                  </a:lnTo>
                  <a:lnTo>
                    <a:pt x="437776" y="248920"/>
                  </a:lnTo>
                  <a:lnTo>
                    <a:pt x="468842" y="283210"/>
                  </a:lnTo>
                  <a:lnTo>
                    <a:pt x="480083" y="285750"/>
                  </a:lnTo>
                  <a:lnTo>
                    <a:pt x="502779" y="283210"/>
                  </a:lnTo>
                  <a:lnTo>
                    <a:pt x="528581" y="275590"/>
                  </a:lnTo>
                  <a:lnTo>
                    <a:pt x="557504" y="262890"/>
                  </a:lnTo>
                  <a:lnTo>
                    <a:pt x="565517" y="257810"/>
                  </a:lnTo>
                  <a:lnTo>
                    <a:pt x="488338" y="257810"/>
                  </a:lnTo>
                  <a:lnTo>
                    <a:pt x="481353" y="254000"/>
                  </a:lnTo>
                  <a:lnTo>
                    <a:pt x="476527" y="247650"/>
                  </a:lnTo>
                  <a:lnTo>
                    <a:pt x="472336" y="241300"/>
                  </a:lnTo>
                  <a:lnTo>
                    <a:pt x="470558" y="233680"/>
                  </a:lnTo>
                  <a:lnTo>
                    <a:pt x="470638" y="232410"/>
                  </a:lnTo>
                  <a:lnTo>
                    <a:pt x="470717" y="231140"/>
                  </a:lnTo>
                  <a:lnTo>
                    <a:pt x="470796" y="229870"/>
                  </a:lnTo>
                  <a:lnTo>
                    <a:pt x="470876" y="228600"/>
                  </a:lnTo>
                  <a:lnTo>
                    <a:pt x="470955" y="227330"/>
                  </a:lnTo>
                  <a:lnTo>
                    <a:pt x="471035" y="226060"/>
                  </a:lnTo>
                  <a:lnTo>
                    <a:pt x="471114" y="224790"/>
                  </a:lnTo>
                  <a:lnTo>
                    <a:pt x="471193" y="223520"/>
                  </a:lnTo>
                  <a:lnTo>
                    <a:pt x="473880" y="208280"/>
                  </a:lnTo>
                  <a:lnTo>
                    <a:pt x="490160" y="170180"/>
                  </a:lnTo>
                  <a:lnTo>
                    <a:pt x="517876" y="133350"/>
                  </a:lnTo>
                  <a:lnTo>
                    <a:pt x="550122" y="105410"/>
                  </a:lnTo>
                  <a:lnTo>
                    <a:pt x="590103" y="80010"/>
                  </a:lnTo>
                  <a:lnTo>
                    <a:pt x="630247" y="68580"/>
                  </a:lnTo>
                  <a:lnTo>
                    <a:pt x="648485" y="67310"/>
                  </a:lnTo>
                  <a:lnTo>
                    <a:pt x="696364" y="67310"/>
                  </a:lnTo>
                  <a:lnTo>
                    <a:pt x="700720" y="60960"/>
                  </a:lnTo>
                  <a:lnTo>
                    <a:pt x="706924" y="53340"/>
                  </a:lnTo>
                  <a:lnTo>
                    <a:pt x="682140" y="53340"/>
                  </a:lnTo>
                  <a:lnTo>
                    <a:pt x="676525" y="50800"/>
                  </a:lnTo>
                  <a:lnTo>
                    <a:pt x="670361" y="49530"/>
                  </a:lnTo>
                  <a:lnTo>
                    <a:pt x="663674" y="48260"/>
                  </a:lnTo>
                  <a:lnTo>
                    <a:pt x="656486" y="46990"/>
                  </a:lnTo>
                  <a:close/>
                </a:path>
                <a:path w="861695" h="294639">
                  <a:moveTo>
                    <a:pt x="457985" y="19050"/>
                  </a:moveTo>
                  <a:lnTo>
                    <a:pt x="454302" y="19050"/>
                  </a:lnTo>
                  <a:lnTo>
                    <a:pt x="451635" y="20320"/>
                  </a:lnTo>
                  <a:lnTo>
                    <a:pt x="433631" y="22860"/>
                  </a:lnTo>
                  <a:lnTo>
                    <a:pt x="378356" y="40640"/>
                  </a:lnTo>
                  <a:lnTo>
                    <a:pt x="341304" y="58420"/>
                  </a:lnTo>
                  <a:lnTo>
                    <a:pt x="308252" y="78740"/>
                  </a:lnTo>
                  <a:lnTo>
                    <a:pt x="254150" y="130810"/>
                  </a:lnTo>
                  <a:lnTo>
                    <a:pt x="223416" y="172720"/>
                  </a:lnTo>
                  <a:lnTo>
                    <a:pt x="211351" y="217170"/>
                  </a:lnTo>
                  <a:lnTo>
                    <a:pt x="211399" y="228600"/>
                  </a:lnTo>
                  <a:lnTo>
                    <a:pt x="235148" y="266700"/>
                  </a:lnTo>
                  <a:lnTo>
                    <a:pt x="253896" y="271780"/>
                  </a:lnTo>
                  <a:lnTo>
                    <a:pt x="265249" y="271780"/>
                  </a:lnTo>
                  <a:lnTo>
                    <a:pt x="304950" y="260350"/>
                  </a:lnTo>
                  <a:lnTo>
                    <a:pt x="272057" y="245110"/>
                  </a:lnTo>
                  <a:lnTo>
                    <a:pt x="263421" y="243840"/>
                  </a:lnTo>
                  <a:lnTo>
                    <a:pt x="256944" y="241300"/>
                  </a:lnTo>
                  <a:lnTo>
                    <a:pt x="252499" y="234950"/>
                  </a:lnTo>
                  <a:lnTo>
                    <a:pt x="248435" y="228600"/>
                  </a:lnTo>
                  <a:lnTo>
                    <a:pt x="246657" y="220980"/>
                  </a:lnTo>
                  <a:lnTo>
                    <a:pt x="247292" y="212090"/>
                  </a:lnTo>
                  <a:lnTo>
                    <a:pt x="258849" y="171450"/>
                  </a:lnTo>
                  <a:lnTo>
                    <a:pt x="288764" y="127000"/>
                  </a:lnTo>
                  <a:lnTo>
                    <a:pt x="322482" y="95250"/>
                  </a:lnTo>
                  <a:lnTo>
                    <a:pt x="372342" y="63500"/>
                  </a:lnTo>
                  <a:lnTo>
                    <a:pt x="400581" y="49530"/>
                  </a:lnTo>
                  <a:lnTo>
                    <a:pt x="448570" y="49530"/>
                  </a:lnTo>
                  <a:lnTo>
                    <a:pt x="444952" y="45720"/>
                  </a:lnTo>
                  <a:lnTo>
                    <a:pt x="439818" y="41910"/>
                  </a:lnTo>
                  <a:lnTo>
                    <a:pt x="434363" y="40640"/>
                  </a:lnTo>
                  <a:lnTo>
                    <a:pt x="440332" y="40640"/>
                  </a:lnTo>
                  <a:lnTo>
                    <a:pt x="447698" y="39370"/>
                  </a:lnTo>
                  <a:lnTo>
                    <a:pt x="456334" y="38100"/>
                  </a:lnTo>
                  <a:lnTo>
                    <a:pt x="463192" y="36830"/>
                  </a:lnTo>
                  <a:lnTo>
                    <a:pt x="466748" y="33020"/>
                  </a:lnTo>
                  <a:lnTo>
                    <a:pt x="466875" y="30480"/>
                  </a:lnTo>
                  <a:lnTo>
                    <a:pt x="466939" y="29210"/>
                  </a:lnTo>
                  <a:lnTo>
                    <a:pt x="467002" y="27940"/>
                  </a:lnTo>
                  <a:lnTo>
                    <a:pt x="467098" y="26670"/>
                  </a:lnTo>
                  <a:lnTo>
                    <a:pt x="467193" y="25400"/>
                  </a:lnTo>
                  <a:lnTo>
                    <a:pt x="467288" y="24130"/>
                  </a:lnTo>
                  <a:lnTo>
                    <a:pt x="467383" y="22860"/>
                  </a:lnTo>
                  <a:lnTo>
                    <a:pt x="464335" y="20320"/>
                  </a:lnTo>
                  <a:lnTo>
                    <a:pt x="457985" y="19050"/>
                  </a:lnTo>
                  <a:close/>
                </a:path>
                <a:path w="861695" h="294639">
                  <a:moveTo>
                    <a:pt x="227155" y="20320"/>
                  </a:moveTo>
                  <a:lnTo>
                    <a:pt x="205652" y="20320"/>
                  </a:lnTo>
                  <a:lnTo>
                    <a:pt x="191031" y="21590"/>
                  </a:lnTo>
                  <a:lnTo>
                    <a:pt x="128954" y="43180"/>
                  </a:lnTo>
                  <a:lnTo>
                    <a:pt x="71475" y="82550"/>
                  </a:lnTo>
                  <a:lnTo>
                    <a:pt x="26973" y="130810"/>
                  </a:lnTo>
                  <a:lnTo>
                    <a:pt x="3974" y="177800"/>
                  </a:lnTo>
                  <a:lnTo>
                    <a:pt x="0" y="212090"/>
                  </a:lnTo>
                  <a:lnTo>
                    <a:pt x="1262" y="222250"/>
                  </a:lnTo>
                  <a:lnTo>
                    <a:pt x="32325" y="256540"/>
                  </a:lnTo>
                  <a:lnTo>
                    <a:pt x="43584" y="257810"/>
                  </a:lnTo>
                  <a:lnTo>
                    <a:pt x="66278" y="256540"/>
                  </a:lnTo>
                  <a:lnTo>
                    <a:pt x="92067" y="248920"/>
                  </a:lnTo>
                  <a:lnTo>
                    <a:pt x="120951" y="234950"/>
                  </a:lnTo>
                  <a:lnTo>
                    <a:pt x="127347" y="231140"/>
                  </a:lnTo>
                  <a:lnTo>
                    <a:pt x="60856" y="231140"/>
                  </a:lnTo>
                  <a:lnTo>
                    <a:pt x="51839" y="229870"/>
                  </a:lnTo>
                  <a:lnTo>
                    <a:pt x="44854" y="226060"/>
                  </a:lnTo>
                  <a:lnTo>
                    <a:pt x="39901" y="219710"/>
                  </a:lnTo>
                  <a:lnTo>
                    <a:pt x="35710" y="214630"/>
                  </a:lnTo>
                  <a:lnTo>
                    <a:pt x="33932" y="205740"/>
                  </a:lnTo>
                  <a:lnTo>
                    <a:pt x="34204" y="201930"/>
                  </a:lnTo>
                  <a:lnTo>
                    <a:pt x="34295" y="200660"/>
                  </a:lnTo>
                  <a:lnTo>
                    <a:pt x="34386" y="199390"/>
                  </a:lnTo>
                  <a:lnTo>
                    <a:pt x="34477" y="198120"/>
                  </a:lnTo>
                  <a:lnTo>
                    <a:pt x="34567" y="196850"/>
                  </a:lnTo>
                  <a:lnTo>
                    <a:pt x="53659" y="143510"/>
                  </a:lnTo>
                  <a:lnTo>
                    <a:pt x="81377" y="106680"/>
                  </a:lnTo>
                  <a:lnTo>
                    <a:pt x="113623" y="77470"/>
                  </a:lnTo>
                  <a:lnTo>
                    <a:pt x="153586" y="52070"/>
                  </a:lnTo>
                  <a:lnTo>
                    <a:pt x="193694" y="40640"/>
                  </a:lnTo>
                  <a:lnTo>
                    <a:pt x="258926" y="40640"/>
                  </a:lnTo>
                  <a:lnTo>
                    <a:pt x="264150" y="33020"/>
                  </a:lnTo>
                  <a:lnTo>
                    <a:pt x="270326" y="25400"/>
                  </a:lnTo>
                  <a:lnTo>
                    <a:pt x="245514" y="25400"/>
                  </a:lnTo>
                  <a:lnTo>
                    <a:pt x="239918" y="24130"/>
                  </a:lnTo>
                  <a:lnTo>
                    <a:pt x="233799" y="21590"/>
                  </a:lnTo>
                  <a:lnTo>
                    <a:pt x="227155" y="20320"/>
                  </a:lnTo>
                  <a:close/>
                </a:path>
                <a:path w="861695" h="294639">
                  <a:moveTo>
                    <a:pt x="608353" y="207010"/>
                  </a:moveTo>
                  <a:lnTo>
                    <a:pt x="605813" y="207010"/>
                  </a:lnTo>
                  <a:lnTo>
                    <a:pt x="599717" y="210820"/>
                  </a:lnTo>
                  <a:lnTo>
                    <a:pt x="590065" y="217170"/>
                  </a:lnTo>
                  <a:lnTo>
                    <a:pt x="579465" y="224790"/>
                  </a:lnTo>
                  <a:lnTo>
                    <a:pt x="568602" y="232410"/>
                  </a:lnTo>
                  <a:lnTo>
                    <a:pt x="531967" y="251460"/>
                  </a:lnTo>
                  <a:lnTo>
                    <a:pt x="507670" y="257810"/>
                  </a:lnTo>
                  <a:lnTo>
                    <a:pt x="565517" y="257810"/>
                  </a:lnTo>
                  <a:lnTo>
                    <a:pt x="609719" y="227330"/>
                  </a:lnTo>
                  <a:lnTo>
                    <a:pt x="617116" y="210820"/>
                  </a:lnTo>
                  <a:lnTo>
                    <a:pt x="614322" y="208280"/>
                  </a:lnTo>
                  <a:lnTo>
                    <a:pt x="608353" y="207010"/>
                  </a:lnTo>
                  <a:close/>
                </a:path>
                <a:path w="861695" h="294639">
                  <a:moveTo>
                    <a:pt x="733829" y="256540"/>
                  </a:moveTo>
                  <a:lnTo>
                    <a:pt x="710715" y="256540"/>
                  </a:lnTo>
                  <a:lnTo>
                    <a:pt x="695094" y="257810"/>
                  </a:lnTo>
                  <a:lnTo>
                    <a:pt x="735142" y="257810"/>
                  </a:lnTo>
                  <a:lnTo>
                    <a:pt x="733829" y="256540"/>
                  </a:lnTo>
                  <a:close/>
                </a:path>
                <a:path w="861695" h="294639">
                  <a:moveTo>
                    <a:pt x="448570" y="49530"/>
                  </a:moveTo>
                  <a:lnTo>
                    <a:pt x="400581" y="49530"/>
                  </a:lnTo>
                  <a:lnTo>
                    <a:pt x="398930" y="50800"/>
                  </a:lnTo>
                  <a:lnTo>
                    <a:pt x="398295" y="53340"/>
                  </a:lnTo>
                  <a:lnTo>
                    <a:pt x="398803" y="54610"/>
                  </a:lnTo>
                  <a:lnTo>
                    <a:pt x="405280" y="55880"/>
                  </a:lnTo>
                  <a:lnTo>
                    <a:pt x="410614" y="58420"/>
                  </a:lnTo>
                  <a:lnTo>
                    <a:pt x="431045" y="86360"/>
                  </a:lnTo>
                  <a:lnTo>
                    <a:pt x="431120" y="87630"/>
                  </a:lnTo>
                  <a:lnTo>
                    <a:pt x="431195" y="88900"/>
                  </a:lnTo>
                  <a:lnTo>
                    <a:pt x="431270" y="90170"/>
                  </a:lnTo>
                  <a:lnTo>
                    <a:pt x="431345" y="91440"/>
                  </a:lnTo>
                  <a:lnTo>
                    <a:pt x="431419" y="92710"/>
                  </a:lnTo>
                  <a:lnTo>
                    <a:pt x="431494" y="93980"/>
                  </a:lnTo>
                  <a:lnTo>
                    <a:pt x="431569" y="95250"/>
                  </a:lnTo>
                  <a:lnTo>
                    <a:pt x="413638" y="142240"/>
                  </a:lnTo>
                  <a:lnTo>
                    <a:pt x="377848" y="186690"/>
                  </a:lnTo>
                  <a:lnTo>
                    <a:pt x="346003" y="214630"/>
                  </a:lnTo>
                  <a:lnTo>
                    <a:pt x="301990" y="238760"/>
                  </a:lnTo>
                  <a:lnTo>
                    <a:pt x="280844" y="245110"/>
                  </a:lnTo>
                  <a:lnTo>
                    <a:pt x="335879" y="245110"/>
                  </a:lnTo>
                  <a:lnTo>
                    <a:pt x="372260" y="220980"/>
                  </a:lnTo>
                  <a:lnTo>
                    <a:pt x="405550" y="191770"/>
                  </a:lnTo>
                  <a:lnTo>
                    <a:pt x="432458" y="162560"/>
                  </a:lnTo>
                  <a:lnTo>
                    <a:pt x="455699" y="125730"/>
                  </a:lnTo>
                  <a:lnTo>
                    <a:pt x="464843" y="91440"/>
                  </a:lnTo>
                  <a:lnTo>
                    <a:pt x="464740" y="85090"/>
                  </a:lnTo>
                  <a:lnTo>
                    <a:pt x="464679" y="81280"/>
                  </a:lnTo>
                  <a:lnTo>
                    <a:pt x="462859" y="71120"/>
                  </a:lnTo>
                  <a:lnTo>
                    <a:pt x="459396" y="63500"/>
                  </a:lnTo>
                  <a:lnTo>
                    <a:pt x="454302" y="57150"/>
                  </a:lnTo>
                  <a:lnTo>
                    <a:pt x="449776" y="50800"/>
                  </a:lnTo>
                  <a:lnTo>
                    <a:pt x="448570" y="49530"/>
                  </a:lnTo>
                  <a:close/>
                </a:path>
                <a:path w="861695" h="294639">
                  <a:moveTo>
                    <a:pt x="177823" y="180340"/>
                  </a:moveTo>
                  <a:lnTo>
                    <a:pt x="169314" y="180340"/>
                  </a:lnTo>
                  <a:lnTo>
                    <a:pt x="163218" y="182880"/>
                  </a:lnTo>
                  <a:lnTo>
                    <a:pt x="153566" y="190500"/>
                  </a:lnTo>
                  <a:lnTo>
                    <a:pt x="142946" y="198120"/>
                  </a:lnTo>
                  <a:lnTo>
                    <a:pt x="109370" y="217170"/>
                  </a:lnTo>
                  <a:lnTo>
                    <a:pt x="71116" y="229870"/>
                  </a:lnTo>
                  <a:lnTo>
                    <a:pt x="60856" y="231140"/>
                  </a:lnTo>
                  <a:lnTo>
                    <a:pt x="127347" y="231140"/>
                  </a:lnTo>
                  <a:lnTo>
                    <a:pt x="152931" y="215900"/>
                  </a:lnTo>
                  <a:lnTo>
                    <a:pt x="180236" y="189230"/>
                  </a:lnTo>
                  <a:lnTo>
                    <a:pt x="180427" y="186690"/>
                  </a:lnTo>
                  <a:lnTo>
                    <a:pt x="180522" y="185420"/>
                  </a:lnTo>
                  <a:lnTo>
                    <a:pt x="180617" y="184150"/>
                  </a:lnTo>
                  <a:lnTo>
                    <a:pt x="177823" y="180340"/>
                  </a:lnTo>
                  <a:close/>
                </a:path>
                <a:path w="861695" h="294639">
                  <a:moveTo>
                    <a:pt x="696364" y="67310"/>
                  </a:moveTo>
                  <a:lnTo>
                    <a:pt x="648485" y="67310"/>
                  </a:lnTo>
                  <a:lnTo>
                    <a:pt x="660169" y="68580"/>
                  </a:lnTo>
                  <a:lnTo>
                    <a:pt x="665757" y="71120"/>
                  </a:lnTo>
                  <a:lnTo>
                    <a:pt x="665681" y="72390"/>
                  </a:lnTo>
                  <a:lnTo>
                    <a:pt x="665605" y="73660"/>
                  </a:lnTo>
                  <a:lnTo>
                    <a:pt x="665529" y="74930"/>
                  </a:lnTo>
                  <a:lnTo>
                    <a:pt x="665453" y="76200"/>
                  </a:lnTo>
                  <a:lnTo>
                    <a:pt x="665376" y="78740"/>
                  </a:lnTo>
                  <a:lnTo>
                    <a:pt x="664868" y="80010"/>
                  </a:lnTo>
                  <a:lnTo>
                    <a:pt x="663979" y="81280"/>
                  </a:lnTo>
                  <a:lnTo>
                    <a:pt x="658364" y="93980"/>
                  </a:lnTo>
                  <a:lnTo>
                    <a:pt x="654296" y="102870"/>
                  </a:lnTo>
                  <a:lnTo>
                    <a:pt x="651799" y="109220"/>
                  </a:lnTo>
                  <a:lnTo>
                    <a:pt x="650898" y="113030"/>
                  </a:lnTo>
                  <a:lnTo>
                    <a:pt x="650517" y="118110"/>
                  </a:lnTo>
                  <a:lnTo>
                    <a:pt x="653184" y="121920"/>
                  </a:lnTo>
                  <a:lnTo>
                    <a:pt x="658899" y="121920"/>
                  </a:lnTo>
                  <a:lnTo>
                    <a:pt x="663471" y="123190"/>
                  </a:lnTo>
                  <a:lnTo>
                    <a:pt x="667154" y="119380"/>
                  </a:lnTo>
                  <a:lnTo>
                    <a:pt x="669948" y="114300"/>
                  </a:lnTo>
                  <a:lnTo>
                    <a:pt x="679142" y="95250"/>
                  </a:lnTo>
                  <a:lnTo>
                    <a:pt x="689395" y="77470"/>
                  </a:lnTo>
                  <a:lnTo>
                    <a:pt x="696364" y="67310"/>
                  </a:lnTo>
                  <a:close/>
                </a:path>
                <a:path w="861695" h="294639">
                  <a:moveTo>
                    <a:pt x="846605" y="53340"/>
                  </a:moveTo>
                  <a:lnTo>
                    <a:pt x="839317" y="53340"/>
                  </a:lnTo>
                  <a:lnTo>
                    <a:pt x="830397" y="54610"/>
                  </a:lnTo>
                  <a:lnTo>
                    <a:pt x="819834" y="55880"/>
                  </a:lnTo>
                  <a:lnTo>
                    <a:pt x="772009" y="66040"/>
                  </a:lnTo>
                  <a:lnTo>
                    <a:pt x="734845" y="82550"/>
                  </a:lnTo>
                  <a:lnTo>
                    <a:pt x="734591" y="87630"/>
                  </a:lnTo>
                  <a:lnTo>
                    <a:pt x="734507" y="88900"/>
                  </a:lnTo>
                  <a:lnTo>
                    <a:pt x="734422" y="90170"/>
                  </a:lnTo>
                  <a:lnTo>
                    <a:pt x="734337" y="91440"/>
                  </a:lnTo>
                  <a:lnTo>
                    <a:pt x="736115" y="93980"/>
                  </a:lnTo>
                  <a:lnTo>
                    <a:pt x="740052" y="96520"/>
                  </a:lnTo>
                  <a:lnTo>
                    <a:pt x="746021" y="96520"/>
                  </a:lnTo>
                  <a:lnTo>
                    <a:pt x="750085" y="95250"/>
                  </a:lnTo>
                  <a:lnTo>
                    <a:pt x="760118" y="90170"/>
                  </a:lnTo>
                  <a:lnTo>
                    <a:pt x="766468" y="88900"/>
                  </a:lnTo>
                  <a:lnTo>
                    <a:pt x="768548" y="88900"/>
                  </a:lnTo>
                  <a:lnTo>
                    <a:pt x="768627" y="87630"/>
                  </a:lnTo>
                  <a:lnTo>
                    <a:pt x="807986" y="87630"/>
                  </a:lnTo>
                  <a:lnTo>
                    <a:pt x="817395" y="76200"/>
                  </a:lnTo>
                  <a:lnTo>
                    <a:pt x="823491" y="76200"/>
                  </a:lnTo>
                  <a:lnTo>
                    <a:pt x="829460" y="74930"/>
                  </a:lnTo>
                  <a:lnTo>
                    <a:pt x="835302" y="74930"/>
                  </a:lnTo>
                  <a:lnTo>
                    <a:pt x="845843" y="73660"/>
                  </a:lnTo>
                  <a:lnTo>
                    <a:pt x="852701" y="73660"/>
                  </a:lnTo>
                  <a:lnTo>
                    <a:pt x="861115" y="66040"/>
                  </a:lnTo>
                  <a:lnTo>
                    <a:pt x="861210" y="64770"/>
                  </a:lnTo>
                  <a:lnTo>
                    <a:pt x="861591" y="58420"/>
                  </a:lnTo>
                  <a:lnTo>
                    <a:pt x="856765" y="54610"/>
                  </a:lnTo>
                  <a:lnTo>
                    <a:pt x="846605" y="53340"/>
                  </a:lnTo>
                  <a:close/>
                </a:path>
                <a:path w="861695" h="294639">
                  <a:moveTo>
                    <a:pt x="258926" y="40640"/>
                  </a:moveTo>
                  <a:lnTo>
                    <a:pt x="223543" y="40640"/>
                  </a:lnTo>
                  <a:lnTo>
                    <a:pt x="229258" y="44450"/>
                  </a:lnTo>
                  <a:lnTo>
                    <a:pt x="229163" y="45720"/>
                  </a:lnTo>
                  <a:lnTo>
                    <a:pt x="229068" y="46990"/>
                  </a:lnTo>
                  <a:lnTo>
                    <a:pt x="228973" y="48260"/>
                  </a:lnTo>
                  <a:lnTo>
                    <a:pt x="228877" y="50800"/>
                  </a:lnTo>
                  <a:lnTo>
                    <a:pt x="228369" y="52070"/>
                  </a:lnTo>
                  <a:lnTo>
                    <a:pt x="227480" y="53340"/>
                  </a:lnTo>
                  <a:lnTo>
                    <a:pt x="221811" y="66040"/>
                  </a:lnTo>
                  <a:lnTo>
                    <a:pt x="217749" y="74930"/>
                  </a:lnTo>
                  <a:lnTo>
                    <a:pt x="215282" y="81280"/>
                  </a:lnTo>
                  <a:lnTo>
                    <a:pt x="214399" y="85090"/>
                  </a:lnTo>
                  <a:lnTo>
                    <a:pt x="214298" y="86360"/>
                  </a:lnTo>
                  <a:lnTo>
                    <a:pt x="214196" y="87630"/>
                  </a:lnTo>
                  <a:lnTo>
                    <a:pt x="214095" y="88900"/>
                  </a:lnTo>
                  <a:lnTo>
                    <a:pt x="213993" y="90170"/>
                  </a:lnTo>
                  <a:lnTo>
                    <a:pt x="213891" y="91440"/>
                  </a:lnTo>
                  <a:lnTo>
                    <a:pt x="216685" y="95250"/>
                  </a:lnTo>
                  <a:lnTo>
                    <a:pt x="226845" y="95250"/>
                  </a:lnTo>
                  <a:lnTo>
                    <a:pt x="230528" y="92710"/>
                  </a:lnTo>
                  <a:lnTo>
                    <a:pt x="233449" y="86360"/>
                  </a:lnTo>
                  <a:lnTo>
                    <a:pt x="242587" y="67310"/>
                  </a:lnTo>
                  <a:lnTo>
                    <a:pt x="252833" y="49530"/>
                  </a:lnTo>
                  <a:lnTo>
                    <a:pt x="258926" y="40640"/>
                  </a:lnTo>
                  <a:close/>
                </a:path>
                <a:path w="861695" h="294639">
                  <a:moveTo>
                    <a:pt x="715160" y="26670"/>
                  </a:moveTo>
                  <a:lnTo>
                    <a:pt x="705762" y="26670"/>
                  </a:lnTo>
                  <a:lnTo>
                    <a:pt x="702206" y="27940"/>
                  </a:lnTo>
                  <a:lnTo>
                    <a:pt x="698142" y="33020"/>
                  </a:lnTo>
                  <a:lnTo>
                    <a:pt x="694713" y="36830"/>
                  </a:lnTo>
                  <a:lnTo>
                    <a:pt x="690903" y="40640"/>
                  </a:lnTo>
                  <a:lnTo>
                    <a:pt x="686712" y="46990"/>
                  </a:lnTo>
                  <a:lnTo>
                    <a:pt x="682140" y="53340"/>
                  </a:lnTo>
                  <a:lnTo>
                    <a:pt x="706924" y="53340"/>
                  </a:lnTo>
                  <a:lnTo>
                    <a:pt x="713128" y="45720"/>
                  </a:lnTo>
                  <a:lnTo>
                    <a:pt x="716049" y="41910"/>
                  </a:lnTo>
                  <a:lnTo>
                    <a:pt x="717573" y="39370"/>
                  </a:lnTo>
                  <a:lnTo>
                    <a:pt x="717700" y="35560"/>
                  </a:lnTo>
                  <a:lnTo>
                    <a:pt x="718081" y="30480"/>
                  </a:lnTo>
                  <a:lnTo>
                    <a:pt x="715160" y="26670"/>
                  </a:lnTo>
                  <a:close/>
                </a:path>
                <a:path w="861695" h="294639">
                  <a:moveTo>
                    <a:pt x="278661" y="0"/>
                  </a:moveTo>
                  <a:lnTo>
                    <a:pt x="269263" y="0"/>
                  </a:lnTo>
                  <a:lnTo>
                    <a:pt x="265707" y="1270"/>
                  </a:lnTo>
                  <a:lnTo>
                    <a:pt x="261516" y="5080"/>
                  </a:lnTo>
                  <a:lnTo>
                    <a:pt x="258087" y="8890"/>
                  </a:lnTo>
                  <a:lnTo>
                    <a:pt x="254277" y="13970"/>
                  </a:lnTo>
                  <a:lnTo>
                    <a:pt x="250086" y="19050"/>
                  </a:lnTo>
                  <a:lnTo>
                    <a:pt x="245514" y="25400"/>
                  </a:lnTo>
                  <a:lnTo>
                    <a:pt x="270326" y="25400"/>
                  </a:lnTo>
                  <a:lnTo>
                    <a:pt x="276502" y="17780"/>
                  </a:lnTo>
                  <a:lnTo>
                    <a:pt x="279423" y="15240"/>
                  </a:lnTo>
                  <a:lnTo>
                    <a:pt x="281074" y="11430"/>
                  </a:lnTo>
                  <a:lnTo>
                    <a:pt x="281201" y="8890"/>
                  </a:lnTo>
                  <a:lnTo>
                    <a:pt x="281582" y="2540"/>
                  </a:lnTo>
                  <a:lnTo>
                    <a:pt x="278661" y="0"/>
                  </a:lnTo>
                  <a:close/>
                </a:path>
              </a:pathLst>
            </a:custGeom>
            <a:solidFill>
              <a:srgbClr val="FFFFFF"/>
            </a:solidFill>
          </p:spPr>
          <p:txBody>
            <a:bodyPr wrap="square" lIns="0" tIns="0" rIns="0" bIns="0" rtlCol="0"/>
            <a:lstStyle/>
            <a:p>
              <a:endParaRPr/>
            </a:p>
          </p:txBody>
        </p:sp>
        <p:pic>
          <p:nvPicPr>
            <p:cNvPr id="14" name="object 14"/>
            <p:cNvPicPr/>
            <p:nvPr/>
          </p:nvPicPr>
          <p:blipFill>
            <a:blip r:embed="rId6" cstate="print"/>
            <a:stretch>
              <a:fillRect/>
            </a:stretch>
          </p:blipFill>
          <p:spPr>
            <a:xfrm>
              <a:off x="3432555" y="1755648"/>
              <a:ext cx="1532235" cy="1070610"/>
            </a:xfrm>
            <a:prstGeom prst="rect">
              <a:avLst/>
            </a:prstGeom>
          </p:spPr>
        </p:pic>
        <p:pic>
          <p:nvPicPr>
            <p:cNvPr id="15" name="object 15"/>
            <p:cNvPicPr/>
            <p:nvPr/>
          </p:nvPicPr>
          <p:blipFill>
            <a:blip r:embed="rId7" cstate="print"/>
            <a:stretch>
              <a:fillRect/>
            </a:stretch>
          </p:blipFill>
          <p:spPr>
            <a:xfrm>
              <a:off x="2221992" y="3159252"/>
              <a:ext cx="2260092" cy="3256788"/>
            </a:xfrm>
            <a:prstGeom prst="rect">
              <a:avLst/>
            </a:prstGeom>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4198620" cy="6858000"/>
            <a:chOff x="0" y="0"/>
            <a:chExt cx="4198620" cy="6858000"/>
          </a:xfrm>
        </p:grpSpPr>
        <p:pic>
          <p:nvPicPr>
            <p:cNvPr id="3" name="object 3"/>
            <p:cNvPicPr/>
            <p:nvPr/>
          </p:nvPicPr>
          <p:blipFill>
            <a:blip r:embed="rId2" cstate="print"/>
            <a:stretch>
              <a:fillRect/>
            </a:stretch>
          </p:blipFill>
          <p:spPr>
            <a:xfrm>
              <a:off x="337998" y="6019479"/>
              <a:ext cx="1539980" cy="556981"/>
            </a:xfrm>
            <a:prstGeom prst="rect">
              <a:avLst/>
            </a:prstGeom>
          </p:spPr>
        </p:pic>
        <p:pic>
          <p:nvPicPr>
            <p:cNvPr id="4" name="object 4"/>
            <p:cNvPicPr/>
            <p:nvPr/>
          </p:nvPicPr>
          <p:blipFill>
            <a:blip r:embed="rId3" cstate="print"/>
            <a:stretch>
              <a:fillRect/>
            </a:stretch>
          </p:blipFill>
          <p:spPr>
            <a:xfrm>
              <a:off x="0" y="0"/>
              <a:ext cx="4198620" cy="6858000"/>
            </a:xfrm>
            <a:prstGeom prst="rect">
              <a:avLst/>
            </a:prstGeom>
          </p:spPr>
        </p:pic>
        <p:pic>
          <p:nvPicPr>
            <p:cNvPr id="5" name="object 5"/>
            <p:cNvPicPr/>
            <p:nvPr/>
          </p:nvPicPr>
          <p:blipFill>
            <a:blip r:embed="rId4" cstate="print"/>
            <a:stretch>
              <a:fillRect/>
            </a:stretch>
          </p:blipFill>
          <p:spPr>
            <a:xfrm>
              <a:off x="0" y="0"/>
              <a:ext cx="3982212" cy="6858000"/>
            </a:xfrm>
            <a:prstGeom prst="rect">
              <a:avLst/>
            </a:prstGeom>
          </p:spPr>
        </p:pic>
        <p:pic>
          <p:nvPicPr>
            <p:cNvPr id="6" name="object 6"/>
            <p:cNvPicPr/>
            <p:nvPr/>
          </p:nvPicPr>
          <p:blipFill>
            <a:blip r:embed="rId5" cstate="print"/>
            <a:stretch>
              <a:fillRect/>
            </a:stretch>
          </p:blipFill>
          <p:spPr>
            <a:xfrm>
              <a:off x="1575816" y="3009912"/>
              <a:ext cx="809104" cy="813549"/>
            </a:xfrm>
            <a:prstGeom prst="rect">
              <a:avLst/>
            </a:prstGeom>
          </p:spPr>
        </p:pic>
        <p:sp>
          <p:nvSpPr>
            <p:cNvPr id="7" name="object 7"/>
            <p:cNvSpPr/>
            <p:nvPr/>
          </p:nvSpPr>
          <p:spPr>
            <a:xfrm>
              <a:off x="0" y="1118616"/>
              <a:ext cx="3990340" cy="4620895"/>
            </a:xfrm>
            <a:custGeom>
              <a:avLst/>
              <a:gdLst/>
              <a:ahLst/>
              <a:cxnLst/>
              <a:rect l="l" t="t" r="r" b="b"/>
              <a:pathLst>
                <a:path w="3990340" h="4620895">
                  <a:moveTo>
                    <a:pt x="3989832" y="0"/>
                  </a:moveTo>
                  <a:lnTo>
                    <a:pt x="0" y="0"/>
                  </a:lnTo>
                  <a:lnTo>
                    <a:pt x="0" y="4620768"/>
                  </a:lnTo>
                  <a:lnTo>
                    <a:pt x="3989832" y="4620768"/>
                  </a:lnTo>
                  <a:lnTo>
                    <a:pt x="3989832" y="0"/>
                  </a:lnTo>
                  <a:close/>
                </a:path>
              </a:pathLst>
            </a:custGeom>
            <a:solidFill>
              <a:srgbClr val="0066B9">
                <a:alpha val="72155"/>
              </a:srgbClr>
            </a:solidFill>
          </p:spPr>
          <p:txBody>
            <a:bodyPr wrap="square" lIns="0" tIns="0" rIns="0" bIns="0" rtlCol="0"/>
            <a:lstStyle/>
            <a:p>
              <a:endParaRPr/>
            </a:p>
          </p:txBody>
        </p:sp>
      </p:grpSp>
      <p:pic>
        <p:nvPicPr>
          <p:cNvPr id="8" name="object 8"/>
          <p:cNvPicPr/>
          <p:nvPr/>
        </p:nvPicPr>
        <p:blipFill>
          <a:blip r:embed="rId6" cstate="print"/>
          <a:stretch>
            <a:fillRect/>
          </a:stretch>
        </p:blipFill>
        <p:spPr>
          <a:xfrm>
            <a:off x="4375282" y="6391533"/>
            <a:ext cx="355274" cy="347715"/>
          </a:xfrm>
          <a:prstGeom prst="rect">
            <a:avLst/>
          </a:prstGeom>
        </p:spPr>
      </p:pic>
      <p:grpSp>
        <p:nvGrpSpPr>
          <p:cNvPr id="9" name="object 9"/>
          <p:cNvGrpSpPr/>
          <p:nvPr/>
        </p:nvGrpSpPr>
        <p:grpSpPr>
          <a:xfrm>
            <a:off x="11275597" y="0"/>
            <a:ext cx="916940" cy="6858000"/>
            <a:chOff x="11275597" y="0"/>
            <a:chExt cx="916940" cy="6858000"/>
          </a:xfrm>
        </p:grpSpPr>
        <p:pic>
          <p:nvPicPr>
            <p:cNvPr id="10" name="object 10"/>
            <p:cNvPicPr/>
            <p:nvPr/>
          </p:nvPicPr>
          <p:blipFill>
            <a:blip r:embed="rId7" cstate="print"/>
            <a:stretch>
              <a:fillRect/>
            </a:stretch>
          </p:blipFill>
          <p:spPr>
            <a:xfrm>
              <a:off x="11275597" y="0"/>
              <a:ext cx="916402" cy="6858000"/>
            </a:xfrm>
            <a:prstGeom prst="rect">
              <a:avLst/>
            </a:prstGeom>
          </p:spPr>
        </p:pic>
        <p:sp>
          <p:nvSpPr>
            <p:cNvPr id="11" name="object 11"/>
            <p:cNvSpPr/>
            <p:nvPr/>
          </p:nvSpPr>
          <p:spPr>
            <a:xfrm>
              <a:off x="11490959" y="0"/>
              <a:ext cx="701040" cy="6858000"/>
            </a:xfrm>
            <a:custGeom>
              <a:avLst/>
              <a:gdLst/>
              <a:ahLst/>
              <a:cxnLst/>
              <a:rect l="l" t="t" r="r" b="b"/>
              <a:pathLst>
                <a:path w="701040" h="6858000">
                  <a:moveTo>
                    <a:pt x="701040" y="0"/>
                  </a:moveTo>
                  <a:lnTo>
                    <a:pt x="0" y="0"/>
                  </a:lnTo>
                  <a:lnTo>
                    <a:pt x="0" y="6858000"/>
                  </a:lnTo>
                  <a:lnTo>
                    <a:pt x="701040" y="6858000"/>
                  </a:lnTo>
                  <a:lnTo>
                    <a:pt x="701040" y="0"/>
                  </a:lnTo>
                  <a:close/>
                </a:path>
              </a:pathLst>
            </a:custGeom>
            <a:solidFill>
              <a:srgbClr val="0066B9"/>
            </a:solidFill>
          </p:spPr>
          <p:txBody>
            <a:bodyPr wrap="square" lIns="0" tIns="0" rIns="0" bIns="0" rtlCol="0"/>
            <a:lstStyle/>
            <a:p>
              <a:endParaRPr/>
            </a:p>
          </p:txBody>
        </p:sp>
      </p:grpSp>
      <p:grpSp>
        <p:nvGrpSpPr>
          <p:cNvPr id="12" name="object 12"/>
          <p:cNvGrpSpPr/>
          <p:nvPr/>
        </p:nvGrpSpPr>
        <p:grpSpPr>
          <a:xfrm>
            <a:off x="2923413" y="2633852"/>
            <a:ext cx="6345555" cy="1247775"/>
            <a:chOff x="2923413" y="2633852"/>
            <a:chExt cx="6345555" cy="1247775"/>
          </a:xfrm>
        </p:grpSpPr>
        <p:sp>
          <p:nvSpPr>
            <p:cNvPr id="13" name="object 13"/>
            <p:cNvSpPr/>
            <p:nvPr/>
          </p:nvSpPr>
          <p:spPr>
            <a:xfrm>
              <a:off x="2951988" y="2662427"/>
              <a:ext cx="6288405" cy="1190625"/>
            </a:xfrm>
            <a:custGeom>
              <a:avLst/>
              <a:gdLst/>
              <a:ahLst/>
              <a:cxnLst/>
              <a:rect l="l" t="t" r="r" b="b"/>
              <a:pathLst>
                <a:path w="6288405" h="1190625">
                  <a:moveTo>
                    <a:pt x="6288023" y="0"/>
                  </a:moveTo>
                  <a:lnTo>
                    <a:pt x="0" y="0"/>
                  </a:lnTo>
                  <a:lnTo>
                    <a:pt x="0" y="1190244"/>
                  </a:lnTo>
                  <a:lnTo>
                    <a:pt x="6288023" y="1190244"/>
                  </a:lnTo>
                  <a:lnTo>
                    <a:pt x="6288023" y="0"/>
                  </a:lnTo>
                  <a:close/>
                </a:path>
              </a:pathLst>
            </a:custGeom>
            <a:solidFill>
              <a:srgbClr val="001D54"/>
            </a:solidFill>
          </p:spPr>
          <p:txBody>
            <a:bodyPr wrap="square" lIns="0" tIns="0" rIns="0" bIns="0" rtlCol="0"/>
            <a:lstStyle/>
            <a:p>
              <a:endParaRPr/>
            </a:p>
          </p:txBody>
        </p:sp>
        <p:sp>
          <p:nvSpPr>
            <p:cNvPr id="14" name="object 14"/>
            <p:cNvSpPr/>
            <p:nvPr/>
          </p:nvSpPr>
          <p:spPr>
            <a:xfrm>
              <a:off x="2951988" y="2662427"/>
              <a:ext cx="6288405" cy="1190625"/>
            </a:xfrm>
            <a:custGeom>
              <a:avLst/>
              <a:gdLst/>
              <a:ahLst/>
              <a:cxnLst/>
              <a:rect l="l" t="t" r="r" b="b"/>
              <a:pathLst>
                <a:path w="6288405" h="1190625">
                  <a:moveTo>
                    <a:pt x="0" y="1190244"/>
                  </a:moveTo>
                  <a:lnTo>
                    <a:pt x="6288023" y="1190244"/>
                  </a:lnTo>
                  <a:lnTo>
                    <a:pt x="6288023" y="0"/>
                  </a:lnTo>
                  <a:lnTo>
                    <a:pt x="0" y="0"/>
                  </a:lnTo>
                  <a:lnTo>
                    <a:pt x="0" y="1190244"/>
                  </a:lnTo>
                  <a:close/>
                </a:path>
              </a:pathLst>
            </a:custGeom>
            <a:ln w="57150">
              <a:solidFill>
                <a:srgbClr val="FFFFFF"/>
              </a:solidFill>
            </a:ln>
          </p:spPr>
          <p:txBody>
            <a:bodyPr wrap="square" lIns="0" tIns="0" rIns="0" bIns="0" rtlCol="0"/>
            <a:lstStyle/>
            <a:p>
              <a:endParaRPr/>
            </a:p>
          </p:txBody>
        </p:sp>
      </p:grpSp>
      <p:sp>
        <p:nvSpPr>
          <p:cNvPr id="15" name="object 15"/>
          <p:cNvSpPr txBox="1">
            <a:spLocks noGrp="1"/>
          </p:cNvSpPr>
          <p:nvPr>
            <p:ph type="title"/>
          </p:nvPr>
        </p:nvSpPr>
        <p:spPr>
          <a:xfrm>
            <a:off x="3967734" y="3144773"/>
            <a:ext cx="4719066" cy="443070"/>
          </a:xfrm>
          <a:prstGeom prst="rect">
            <a:avLst/>
          </a:prstGeom>
        </p:spPr>
        <p:txBody>
          <a:bodyPr vert="horz" wrap="square" lIns="0" tIns="12065" rIns="0" bIns="0" rtlCol="0">
            <a:spAutoFit/>
          </a:bodyPr>
          <a:lstStyle/>
          <a:p>
            <a:pPr marL="12700">
              <a:lnSpc>
                <a:spcPct val="100000"/>
              </a:lnSpc>
              <a:spcBef>
                <a:spcPts val="95"/>
              </a:spcBef>
            </a:pPr>
            <a:r>
              <a:rPr b="1" spc="90" dirty="0">
                <a:solidFill>
                  <a:srgbClr val="FFE199"/>
                </a:solidFill>
                <a:latin typeface="Calibri"/>
                <a:cs typeface="Calibri"/>
              </a:rPr>
              <a:t>Chancellor’s</a:t>
            </a:r>
            <a:r>
              <a:rPr b="1" spc="-55" dirty="0">
                <a:solidFill>
                  <a:srgbClr val="FFE199"/>
                </a:solidFill>
                <a:latin typeface="Calibri"/>
                <a:cs typeface="Calibri"/>
              </a:rPr>
              <a:t> </a:t>
            </a:r>
            <a:r>
              <a:rPr lang="en-US" b="1" spc="95" dirty="0">
                <a:solidFill>
                  <a:srgbClr val="FFE199"/>
                </a:solidFill>
                <a:latin typeface="Calibri"/>
                <a:cs typeface="Calibri"/>
              </a:rPr>
              <a:t>Office Checklists</a:t>
            </a:r>
            <a:endParaRPr b="1" spc="75" dirty="0">
              <a:solidFill>
                <a:srgbClr val="FFE199"/>
              </a:solidFill>
              <a:latin typeface="Calibri"/>
              <a:cs typeface="Calibri"/>
            </a:endParaRPr>
          </a:p>
        </p:txBody>
      </p:sp>
      <p:sp>
        <p:nvSpPr>
          <p:cNvPr id="16" name="object 16"/>
          <p:cNvSpPr txBox="1"/>
          <p:nvPr/>
        </p:nvSpPr>
        <p:spPr>
          <a:xfrm>
            <a:off x="10411206" y="6428638"/>
            <a:ext cx="101600"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52565A"/>
                </a:solidFill>
                <a:latin typeface="Calibri"/>
                <a:cs typeface="Calibri"/>
              </a:rPr>
              <a:t>7</a:t>
            </a:r>
            <a:endParaRPr sz="1200">
              <a:latin typeface="Calibri"/>
              <a:cs typeface="Calibri"/>
            </a:endParaRPr>
          </a:p>
        </p:txBody>
      </p:sp>
      <p:pic>
        <p:nvPicPr>
          <p:cNvPr id="17" name="object 17"/>
          <p:cNvPicPr/>
          <p:nvPr/>
        </p:nvPicPr>
        <p:blipFill>
          <a:blip r:embed="rId8" cstate="print"/>
          <a:stretch>
            <a:fillRect/>
          </a:stretch>
        </p:blipFill>
        <p:spPr>
          <a:xfrm>
            <a:off x="894588" y="1729739"/>
            <a:ext cx="2192274" cy="339623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65835" y="6028690"/>
            <a:ext cx="916940" cy="549275"/>
          </a:xfrm>
          <a:prstGeom prst="rect">
            <a:avLst/>
          </a:prstGeom>
        </p:spPr>
        <p:txBody>
          <a:bodyPr vert="horz" wrap="square" lIns="0" tIns="24765" rIns="0" bIns="0" rtlCol="0">
            <a:spAutoFit/>
          </a:bodyPr>
          <a:lstStyle/>
          <a:p>
            <a:pPr marL="12700" marR="5080">
              <a:lnSpc>
                <a:spcPct val="93200"/>
              </a:lnSpc>
              <a:spcBef>
                <a:spcPts val="195"/>
              </a:spcBef>
            </a:pPr>
            <a:r>
              <a:rPr sz="1200" spc="-10" dirty="0">
                <a:latin typeface="Book Antiqua"/>
                <a:cs typeface="Book Antiqua"/>
              </a:rPr>
              <a:t>California </a:t>
            </a:r>
            <a:r>
              <a:rPr sz="1200" spc="50" dirty="0">
                <a:latin typeface="Book Antiqua"/>
                <a:cs typeface="Book Antiqua"/>
              </a:rPr>
              <a:t>Community </a:t>
            </a:r>
            <a:r>
              <a:rPr sz="1200" spc="-10" dirty="0">
                <a:latin typeface="Book Antiqua"/>
                <a:cs typeface="Book Antiqua"/>
              </a:rPr>
              <a:t>Colleges</a:t>
            </a:r>
            <a:endParaRPr sz="1200">
              <a:latin typeface="Book Antiqua"/>
              <a:cs typeface="Book Antiqua"/>
            </a:endParaRPr>
          </a:p>
        </p:txBody>
      </p:sp>
      <p:sp>
        <p:nvSpPr>
          <p:cNvPr id="3" name="object 3"/>
          <p:cNvSpPr txBox="1">
            <a:spLocks noGrp="1"/>
          </p:cNvSpPr>
          <p:nvPr>
            <p:ph type="title"/>
          </p:nvPr>
        </p:nvSpPr>
        <p:spPr>
          <a:xfrm>
            <a:off x="85089" y="-6350"/>
            <a:ext cx="4759960" cy="391160"/>
          </a:xfrm>
          <a:prstGeom prst="rect">
            <a:avLst/>
          </a:prstGeom>
        </p:spPr>
        <p:txBody>
          <a:bodyPr vert="horz" wrap="square" lIns="0" tIns="12700" rIns="0" bIns="0" rtlCol="0">
            <a:spAutoFit/>
          </a:bodyPr>
          <a:lstStyle/>
          <a:p>
            <a:pPr marL="12700">
              <a:lnSpc>
                <a:spcPct val="100000"/>
              </a:lnSpc>
              <a:spcBef>
                <a:spcPts val="100"/>
              </a:spcBef>
            </a:pPr>
            <a:r>
              <a:rPr sz="1800" b="0" spc="-10" dirty="0">
                <a:solidFill>
                  <a:srgbClr val="000000"/>
                </a:solidFill>
                <a:latin typeface="Verdana"/>
                <a:cs typeface="Verdana"/>
              </a:rPr>
              <a:t>Associate</a:t>
            </a:r>
            <a:r>
              <a:rPr sz="1800" b="0" spc="-75" dirty="0">
                <a:solidFill>
                  <a:srgbClr val="000000"/>
                </a:solidFill>
                <a:latin typeface="Verdana"/>
                <a:cs typeface="Verdana"/>
              </a:rPr>
              <a:t> </a:t>
            </a:r>
            <a:r>
              <a:rPr sz="2400" b="0" spc="-10" dirty="0">
                <a:solidFill>
                  <a:srgbClr val="000000"/>
                </a:solidFill>
                <a:latin typeface="Trebuchet MS"/>
                <a:cs typeface="Trebuchet MS"/>
              </a:rPr>
              <a:t>Degrees</a:t>
            </a:r>
            <a:r>
              <a:rPr sz="2400" b="0" spc="-114" dirty="0">
                <a:solidFill>
                  <a:srgbClr val="000000"/>
                </a:solidFill>
                <a:latin typeface="Trebuchet MS"/>
                <a:cs typeface="Trebuchet MS"/>
              </a:rPr>
              <a:t> </a:t>
            </a:r>
            <a:r>
              <a:rPr sz="1800" b="0" spc="-70" dirty="0">
                <a:solidFill>
                  <a:srgbClr val="000000"/>
                </a:solidFill>
                <a:latin typeface="Verdana"/>
                <a:cs typeface="Verdana"/>
              </a:rPr>
              <a:t>bor</a:t>
            </a:r>
            <a:r>
              <a:rPr sz="1800" b="0" spc="-170" dirty="0">
                <a:solidFill>
                  <a:srgbClr val="000000"/>
                </a:solidFill>
                <a:latin typeface="Verdana"/>
                <a:cs typeface="Verdana"/>
              </a:rPr>
              <a:t> </a:t>
            </a:r>
            <a:r>
              <a:rPr sz="1800" b="0" spc="-10" dirty="0">
                <a:solidFill>
                  <a:srgbClr val="000000"/>
                </a:solidFill>
                <a:latin typeface="Verdana"/>
                <a:cs typeface="Verdana"/>
              </a:rPr>
              <a:t>Transfer</a:t>
            </a:r>
            <a:r>
              <a:rPr sz="1800" b="0" spc="-125" dirty="0">
                <a:solidFill>
                  <a:srgbClr val="000000"/>
                </a:solidFill>
                <a:latin typeface="Verdana"/>
                <a:cs typeface="Verdana"/>
              </a:rPr>
              <a:t> </a:t>
            </a:r>
            <a:r>
              <a:rPr sz="1800" b="0" spc="-10" dirty="0">
                <a:solidFill>
                  <a:srgbClr val="000000"/>
                </a:solidFill>
                <a:latin typeface="Verdana"/>
                <a:cs typeface="Verdana"/>
              </a:rPr>
              <a:t>Checklist</a:t>
            </a:r>
            <a:endParaRPr sz="1800">
              <a:latin typeface="Verdana"/>
              <a:cs typeface="Verdana"/>
            </a:endParaRPr>
          </a:p>
        </p:txBody>
      </p:sp>
      <p:sp>
        <p:nvSpPr>
          <p:cNvPr id="4" name="object 4"/>
          <p:cNvSpPr txBox="1"/>
          <p:nvPr/>
        </p:nvSpPr>
        <p:spPr>
          <a:xfrm>
            <a:off x="6391275" y="41275"/>
            <a:ext cx="3432810" cy="139700"/>
          </a:xfrm>
          <a:prstGeom prst="rect">
            <a:avLst/>
          </a:prstGeom>
        </p:spPr>
        <p:txBody>
          <a:bodyPr vert="horz" wrap="square" lIns="0" tIns="12700" rIns="0" bIns="0" rtlCol="0">
            <a:spAutoFit/>
          </a:bodyPr>
          <a:lstStyle/>
          <a:p>
            <a:pPr marL="12700">
              <a:lnSpc>
                <a:spcPct val="100000"/>
              </a:lnSpc>
              <a:spcBef>
                <a:spcPts val="100"/>
              </a:spcBef>
            </a:pPr>
            <a:r>
              <a:rPr sz="750" b="1" dirty="0">
                <a:latin typeface="Trebuchet MS"/>
                <a:cs typeface="Trebuchet MS"/>
              </a:rPr>
              <a:t>Additional</a:t>
            </a:r>
            <a:r>
              <a:rPr sz="750" b="1" spc="50" dirty="0">
                <a:latin typeface="Trebuchet MS"/>
                <a:cs typeface="Trebuchet MS"/>
              </a:rPr>
              <a:t> </a:t>
            </a:r>
            <a:r>
              <a:rPr sz="750" b="1" dirty="0">
                <a:latin typeface="Trebuchet MS"/>
                <a:cs typeface="Trebuchet MS"/>
              </a:rPr>
              <a:t>Supporting</a:t>
            </a:r>
            <a:r>
              <a:rPr sz="750" b="1" spc="75" dirty="0">
                <a:latin typeface="Trebuchet MS"/>
                <a:cs typeface="Trebuchet MS"/>
              </a:rPr>
              <a:t> </a:t>
            </a:r>
            <a:r>
              <a:rPr sz="750" b="1" dirty="0">
                <a:latin typeface="Trebuchet MS"/>
                <a:cs typeface="Trebuchet MS"/>
              </a:rPr>
              <a:t>Documentation</a:t>
            </a:r>
            <a:r>
              <a:rPr sz="750" b="1" spc="35" dirty="0">
                <a:latin typeface="Trebuchet MS"/>
                <a:cs typeface="Trebuchet MS"/>
              </a:rPr>
              <a:t> </a:t>
            </a:r>
            <a:r>
              <a:rPr sz="750" b="1" dirty="0">
                <a:latin typeface="Trebuchet MS"/>
                <a:cs typeface="Trebuchet MS"/>
              </a:rPr>
              <a:t>Associate</a:t>
            </a:r>
            <a:r>
              <a:rPr sz="750" b="1" spc="70" dirty="0">
                <a:latin typeface="Trebuchet MS"/>
                <a:cs typeface="Trebuchet MS"/>
              </a:rPr>
              <a:t> </a:t>
            </a:r>
            <a:r>
              <a:rPr sz="750" b="1" dirty="0">
                <a:latin typeface="Trebuchet MS"/>
                <a:cs typeface="Trebuchet MS"/>
              </a:rPr>
              <a:t>Degrees</a:t>
            </a:r>
            <a:r>
              <a:rPr sz="750" b="1" spc="50" dirty="0">
                <a:latin typeface="Trebuchet MS"/>
                <a:cs typeface="Trebuchet MS"/>
              </a:rPr>
              <a:t> </a:t>
            </a:r>
            <a:r>
              <a:rPr sz="750" b="1" spc="-15" dirty="0">
                <a:latin typeface="Trebuchet MS"/>
                <a:cs typeface="Trebuchet MS"/>
              </a:rPr>
              <a:t>for</a:t>
            </a:r>
            <a:r>
              <a:rPr sz="750" b="1" spc="-45" dirty="0">
                <a:latin typeface="Trebuchet MS"/>
                <a:cs typeface="Trebuchet MS"/>
              </a:rPr>
              <a:t> </a:t>
            </a:r>
            <a:r>
              <a:rPr sz="750" b="1" spc="-10" dirty="0">
                <a:latin typeface="Trebuchet MS"/>
                <a:cs typeface="Trebuchet MS"/>
              </a:rPr>
              <a:t>Transfer</a:t>
            </a:r>
            <a:r>
              <a:rPr sz="750" b="1" spc="65" dirty="0">
                <a:latin typeface="Trebuchet MS"/>
                <a:cs typeface="Trebuchet MS"/>
              </a:rPr>
              <a:t> </a:t>
            </a:r>
            <a:r>
              <a:rPr sz="750" b="1" spc="-10" dirty="0">
                <a:latin typeface="Trebuchet MS"/>
                <a:cs typeface="Trebuchet MS"/>
              </a:rPr>
              <a:t>(ADTs)</a:t>
            </a:r>
            <a:endParaRPr sz="750">
              <a:latin typeface="Trebuchet MS"/>
              <a:cs typeface="Trebuchet MS"/>
            </a:endParaRPr>
          </a:p>
        </p:txBody>
      </p:sp>
      <p:sp>
        <p:nvSpPr>
          <p:cNvPr id="5" name="object 5"/>
          <p:cNvSpPr txBox="1"/>
          <p:nvPr/>
        </p:nvSpPr>
        <p:spPr>
          <a:xfrm>
            <a:off x="5556250" y="269541"/>
            <a:ext cx="4546600" cy="4293870"/>
          </a:xfrm>
          <a:prstGeom prst="rect">
            <a:avLst/>
          </a:prstGeom>
        </p:spPr>
        <p:txBody>
          <a:bodyPr vert="horz" wrap="square" lIns="0" tIns="66040" rIns="0" bIns="0" rtlCol="0">
            <a:spAutoFit/>
          </a:bodyPr>
          <a:lstStyle/>
          <a:p>
            <a:pPr marL="14604">
              <a:lnSpc>
                <a:spcPct val="100000"/>
              </a:lnSpc>
              <a:spcBef>
                <a:spcPts val="520"/>
              </a:spcBef>
            </a:pPr>
            <a:r>
              <a:rPr sz="1100" b="1" dirty="0">
                <a:latin typeface="Trebuchet MS"/>
                <a:cs typeface="Trebuchet MS"/>
              </a:rPr>
              <a:t>ASSOCIATE</a:t>
            </a:r>
            <a:r>
              <a:rPr sz="1100" b="1" spc="70" dirty="0">
                <a:latin typeface="Trebuchet MS"/>
                <a:cs typeface="Trebuchet MS"/>
              </a:rPr>
              <a:t> </a:t>
            </a:r>
            <a:r>
              <a:rPr sz="1100" b="1" dirty="0">
                <a:latin typeface="Trebuchet MS"/>
                <a:cs typeface="Trebuchet MS"/>
              </a:rPr>
              <a:t>DEGREES</a:t>
            </a:r>
            <a:r>
              <a:rPr sz="1100" b="1" spc="80" dirty="0">
                <a:latin typeface="Trebuchet MS"/>
                <a:cs typeface="Trebuchet MS"/>
              </a:rPr>
              <a:t> </a:t>
            </a:r>
            <a:r>
              <a:rPr sz="1100" b="1" spc="-20" dirty="0">
                <a:latin typeface="Trebuchet MS"/>
                <a:cs typeface="Trebuchet MS"/>
              </a:rPr>
              <a:t>FOR</a:t>
            </a:r>
            <a:r>
              <a:rPr sz="1100" b="1" spc="-35" dirty="0">
                <a:latin typeface="Trebuchet MS"/>
                <a:cs typeface="Trebuchet MS"/>
              </a:rPr>
              <a:t> </a:t>
            </a:r>
            <a:r>
              <a:rPr sz="1100" b="1" dirty="0">
                <a:latin typeface="Trebuchet MS"/>
                <a:cs typeface="Trebuchet MS"/>
              </a:rPr>
              <a:t>TRANSFER</a:t>
            </a:r>
            <a:r>
              <a:rPr sz="1100" b="1" spc="25" dirty="0">
                <a:latin typeface="Trebuchet MS"/>
                <a:cs typeface="Trebuchet MS"/>
              </a:rPr>
              <a:t> </a:t>
            </a:r>
            <a:r>
              <a:rPr sz="1100" b="1" spc="-10" dirty="0">
                <a:latin typeface="Trebuchet MS"/>
                <a:cs typeface="Trebuchet MS"/>
              </a:rPr>
              <a:t>CHECKLIST</a:t>
            </a:r>
            <a:endParaRPr sz="1100">
              <a:latin typeface="Trebuchet MS"/>
              <a:cs typeface="Trebuchet MS"/>
            </a:endParaRPr>
          </a:p>
          <a:p>
            <a:pPr marL="17780">
              <a:lnSpc>
                <a:spcPct val="100000"/>
              </a:lnSpc>
              <a:spcBef>
                <a:spcPts val="365"/>
              </a:spcBef>
            </a:pPr>
            <a:r>
              <a:rPr sz="950" b="1" dirty="0">
                <a:latin typeface="Trebuchet MS"/>
                <a:cs typeface="Trebuchet MS"/>
              </a:rPr>
              <a:t>Curriculum</a:t>
            </a:r>
            <a:r>
              <a:rPr sz="950" b="1" spc="100" dirty="0">
                <a:latin typeface="Trebuchet MS"/>
                <a:cs typeface="Trebuchet MS"/>
              </a:rPr>
              <a:t> </a:t>
            </a:r>
            <a:r>
              <a:rPr sz="950" b="1" dirty="0">
                <a:latin typeface="Trebuchet MS"/>
                <a:cs typeface="Trebuchet MS"/>
              </a:rPr>
              <a:t>Inventory</a:t>
            </a:r>
            <a:r>
              <a:rPr sz="950" b="1" spc="95" dirty="0">
                <a:latin typeface="Trebuchet MS"/>
                <a:cs typeface="Trebuchet MS"/>
              </a:rPr>
              <a:t> </a:t>
            </a:r>
            <a:r>
              <a:rPr sz="950" b="1" dirty="0">
                <a:latin typeface="Trebuchet MS"/>
                <a:cs typeface="Trebuchet MS"/>
              </a:rPr>
              <a:t>Proposal</a:t>
            </a:r>
            <a:r>
              <a:rPr sz="950" b="1" spc="45" dirty="0">
                <a:latin typeface="Trebuchet MS"/>
                <a:cs typeface="Trebuchet MS"/>
              </a:rPr>
              <a:t> </a:t>
            </a:r>
            <a:r>
              <a:rPr sz="950" b="1" spc="-10" dirty="0">
                <a:latin typeface="Trebuchet MS"/>
                <a:cs typeface="Trebuchet MS"/>
              </a:rPr>
              <a:t>Fields</a:t>
            </a:r>
            <a:endParaRPr sz="950">
              <a:latin typeface="Trebuchet MS"/>
              <a:cs typeface="Trebuchet MS"/>
            </a:endParaRPr>
          </a:p>
          <a:p>
            <a:pPr marL="410845" indent="-393065">
              <a:lnSpc>
                <a:spcPct val="100000"/>
              </a:lnSpc>
              <a:spcBef>
                <a:spcPts val="780"/>
              </a:spcBef>
              <a:buChar char="•"/>
              <a:tabLst>
                <a:tab pos="410845" algn="l"/>
              </a:tabLst>
            </a:pPr>
            <a:r>
              <a:rPr sz="900" dirty="0">
                <a:latin typeface="Trebuchet MS"/>
                <a:cs typeface="Trebuchet MS"/>
              </a:rPr>
              <a:t>Program</a:t>
            </a:r>
            <a:r>
              <a:rPr sz="900" spc="90" dirty="0">
                <a:latin typeface="Trebuchet MS"/>
                <a:cs typeface="Trebuchet MS"/>
              </a:rPr>
              <a:t> </a:t>
            </a:r>
            <a:r>
              <a:rPr sz="900" dirty="0">
                <a:latin typeface="Trebuchet MS"/>
                <a:cs typeface="Trebuchet MS"/>
              </a:rPr>
              <a:t>Title</a:t>
            </a:r>
            <a:r>
              <a:rPr sz="900" spc="45" dirty="0">
                <a:latin typeface="Trebuchet MS"/>
                <a:cs typeface="Trebuchet MS"/>
              </a:rPr>
              <a:t> </a:t>
            </a:r>
            <a:r>
              <a:rPr sz="900" dirty="0">
                <a:latin typeface="Trebuchet MS"/>
                <a:cs typeface="Trebuchet MS"/>
              </a:rPr>
              <a:t>(As</a:t>
            </a:r>
            <a:r>
              <a:rPr sz="900" spc="25" dirty="0">
                <a:latin typeface="Trebuchet MS"/>
                <a:cs typeface="Trebuchet MS"/>
              </a:rPr>
              <a:t> </a:t>
            </a:r>
            <a:r>
              <a:rPr sz="900" dirty="0">
                <a:latin typeface="Trebuchet MS"/>
                <a:cs typeface="Trebuchet MS"/>
              </a:rPr>
              <a:t>detailed</a:t>
            </a:r>
            <a:r>
              <a:rPr sz="900" spc="65" dirty="0">
                <a:latin typeface="Trebuchet MS"/>
                <a:cs typeface="Trebuchet MS"/>
              </a:rPr>
              <a:t> </a:t>
            </a:r>
            <a:r>
              <a:rPr sz="900" dirty="0">
                <a:latin typeface="Trebuchet MS"/>
                <a:cs typeface="Trebuchet MS"/>
              </a:rPr>
              <a:t>on</a:t>
            </a:r>
            <a:r>
              <a:rPr sz="900" spc="95" dirty="0">
                <a:latin typeface="Trebuchet MS"/>
                <a:cs typeface="Trebuchet MS"/>
              </a:rPr>
              <a:t> </a:t>
            </a:r>
            <a:r>
              <a:rPr sz="900" spc="-20" dirty="0">
                <a:latin typeface="Trebuchet MS"/>
                <a:cs typeface="Trebuchet MS"/>
              </a:rPr>
              <a:t>TMC)</a:t>
            </a:r>
            <a:endParaRPr sz="900">
              <a:latin typeface="Trebuchet MS"/>
              <a:cs typeface="Trebuchet MS"/>
            </a:endParaRPr>
          </a:p>
          <a:p>
            <a:pPr marL="405130" indent="-387350">
              <a:lnSpc>
                <a:spcPct val="100000"/>
              </a:lnSpc>
              <a:spcBef>
                <a:spcPts val="795"/>
              </a:spcBef>
              <a:buChar char="•"/>
              <a:tabLst>
                <a:tab pos="405130" algn="l"/>
              </a:tabLst>
            </a:pPr>
            <a:r>
              <a:rPr sz="900" dirty="0">
                <a:latin typeface="Trebuchet MS"/>
                <a:cs typeface="Trebuchet MS"/>
              </a:rPr>
              <a:t>C-</a:t>
            </a:r>
            <a:r>
              <a:rPr sz="900" spc="-25" dirty="0">
                <a:latin typeface="Trebuchet MS"/>
                <a:cs typeface="Trebuchet MS"/>
              </a:rPr>
              <a:t>ID</a:t>
            </a:r>
            <a:endParaRPr sz="900">
              <a:latin typeface="Trebuchet MS"/>
              <a:cs typeface="Trebuchet MS"/>
            </a:endParaRPr>
          </a:p>
          <a:p>
            <a:pPr marL="410845" indent="-393065">
              <a:lnSpc>
                <a:spcPct val="100000"/>
              </a:lnSpc>
              <a:spcBef>
                <a:spcPts val="790"/>
              </a:spcBef>
              <a:buChar char="•"/>
              <a:tabLst>
                <a:tab pos="410845" algn="l"/>
              </a:tabLst>
            </a:pPr>
            <a:r>
              <a:rPr sz="900" dirty="0">
                <a:latin typeface="Trebuchet MS"/>
                <a:cs typeface="Trebuchet MS"/>
              </a:rPr>
              <a:t>Program</a:t>
            </a:r>
            <a:r>
              <a:rPr sz="900" spc="215" dirty="0">
                <a:latin typeface="Trebuchet MS"/>
                <a:cs typeface="Trebuchet MS"/>
              </a:rPr>
              <a:t> </a:t>
            </a:r>
            <a:r>
              <a:rPr sz="900" spc="-20" dirty="0">
                <a:latin typeface="Trebuchet MS"/>
                <a:cs typeface="Trebuchet MS"/>
              </a:rPr>
              <a:t>Goal</a:t>
            </a:r>
            <a:endParaRPr sz="900">
              <a:latin typeface="Trebuchet MS"/>
              <a:cs typeface="Trebuchet MS"/>
            </a:endParaRPr>
          </a:p>
          <a:p>
            <a:pPr marL="410845" indent="-393065">
              <a:lnSpc>
                <a:spcPct val="100000"/>
              </a:lnSpc>
              <a:spcBef>
                <a:spcPts val="795"/>
              </a:spcBef>
              <a:buChar char="•"/>
              <a:tabLst>
                <a:tab pos="410845" algn="l"/>
              </a:tabLst>
            </a:pPr>
            <a:r>
              <a:rPr sz="900" dirty="0">
                <a:latin typeface="Trebuchet MS"/>
                <a:cs typeface="Trebuchet MS"/>
              </a:rPr>
              <a:t>Program</a:t>
            </a:r>
            <a:r>
              <a:rPr sz="900" spc="180" dirty="0">
                <a:latin typeface="Trebuchet MS"/>
                <a:cs typeface="Trebuchet MS"/>
              </a:rPr>
              <a:t> </a:t>
            </a:r>
            <a:r>
              <a:rPr sz="900" spc="-10" dirty="0">
                <a:latin typeface="Trebuchet MS"/>
                <a:cs typeface="Trebuchet MS"/>
              </a:rPr>
              <a:t>Award</a:t>
            </a:r>
            <a:endParaRPr sz="900">
              <a:latin typeface="Trebuchet MS"/>
              <a:cs typeface="Trebuchet MS"/>
            </a:endParaRPr>
          </a:p>
          <a:p>
            <a:pPr marL="407670" indent="-389890">
              <a:lnSpc>
                <a:spcPct val="100000"/>
              </a:lnSpc>
              <a:spcBef>
                <a:spcPts val="790"/>
              </a:spcBef>
              <a:buChar char="•"/>
              <a:tabLst>
                <a:tab pos="407670" algn="l"/>
              </a:tabLst>
            </a:pPr>
            <a:r>
              <a:rPr sz="900" dirty="0">
                <a:latin typeface="Trebuchet MS"/>
                <a:cs typeface="Trebuchet MS"/>
              </a:rPr>
              <a:t>Sub</a:t>
            </a:r>
            <a:r>
              <a:rPr sz="900" spc="235" dirty="0">
                <a:latin typeface="Trebuchet MS"/>
                <a:cs typeface="Trebuchet MS"/>
              </a:rPr>
              <a:t> </a:t>
            </a:r>
            <a:r>
              <a:rPr sz="900" dirty="0">
                <a:latin typeface="Trebuchet MS"/>
                <a:cs typeface="Trebuchet MS"/>
              </a:rPr>
              <a:t>Program</a:t>
            </a:r>
            <a:r>
              <a:rPr sz="900" spc="120" dirty="0">
                <a:latin typeface="Trebuchet MS"/>
                <a:cs typeface="Trebuchet MS"/>
              </a:rPr>
              <a:t> </a:t>
            </a:r>
            <a:r>
              <a:rPr sz="900" spc="-20" dirty="0">
                <a:latin typeface="Trebuchet MS"/>
                <a:cs typeface="Trebuchet MS"/>
              </a:rPr>
              <a:t>Award</a:t>
            </a:r>
            <a:endParaRPr sz="900">
              <a:latin typeface="Trebuchet MS"/>
              <a:cs typeface="Trebuchet MS"/>
            </a:endParaRPr>
          </a:p>
          <a:p>
            <a:pPr marL="405130" indent="-387350">
              <a:lnSpc>
                <a:spcPct val="100000"/>
              </a:lnSpc>
              <a:spcBef>
                <a:spcPts val="790"/>
              </a:spcBef>
              <a:buChar char="•"/>
              <a:tabLst>
                <a:tab pos="405130" algn="l"/>
              </a:tabLst>
            </a:pPr>
            <a:r>
              <a:rPr sz="900" dirty="0">
                <a:latin typeface="Trebuchet MS"/>
                <a:cs typeface="Trebuchet MS"/>
              </a:rPr>
              <a:t>TOP</a:t>
            </a:r>
            <a:r>
              <a:rPr sz="900" spc="110" dirty="0">
                <a:latin typeface="Trebuchet MS"/>
                <a:cs typeface="Trebuchet MS"/>
              </a:rPr>
              <a:t> </a:t>
            </a:r>
            <a:r>
              <a:rPr sz="900" spc="-20" dirty="0">
                <a:latin typeface="Trebuchet MS"/>
                <a:cs typeface="Trebuchet MS"/>
              </a:rPr>
              <a:t>Code</a:t>
            </a:r>
            <a:endParaRPr sz="900">
              <a:latin typeface="Trebuchet MS"/>
              <a:cs typeface="Trebuchet MS"/>
            </a:endParaRPr>
          </a:p>
          <a:p>
            <a:pPr marL="410845" indent="-393065">
              <a:lnSpc>
                <a:spcPct val="100000"/>
              </a:lnSpc>
              <a:spcBef>
                <a:spcPts val="795"/>
              </a:spcBef>
              <a:buChar char="•"/>
              <a:tabLst>
                <a:tab pos="410845" algn="l"/>
              </a:tabLst>
            </a:pPr>
            <a:r>
              <a:rPr sz="900" dirty="0">
                <a:latin typeface="Trebuchet MS"/>
                <a:cs typeface="Trebuchet MS"/>
              </a:rPr>
              <a:t>District</a:t>
            </a:r>
            <a:r>
              <a:rPr sz="900" spc="45" dirty="0">
                <a:latin typeface="Trebuchet MS"/>
                <a:cs typeface="Trebuchet MS"/>
              </a:rPr>
              <a:t> </a:t>
            </a:r>
            <a:r>
              <a:rPr sz="900" spc="10" dirty="0">
                <a:latin typeface="Trebuchet MS"/>
                <a:cs typeface="Trebuchet MS"/>
              </a:rPr>
              <a:t>Governing</a:t>
            </a:r>
            <a:r>
              <a:rPr sz="900" spc="120" dirty="0">
                <a:latin typeface="Trebuchet MS"/>
                <a:cs typeface="Trebuchet MS"/>
              </a:rPr>
              <a:t> </a:t>
            </a:r>
            <a:r>
              <a:rPr sz="900" spc="10" dirty="0">
                <a:latin typeface="Trebuchet MS"/>
                <a:cs typeface="Trebuchet MS"/>
              </a:rPr>
              <a:t>Board</a:t>
            </a:r>
            <a:r>
              <a:rPr sz="900" spc="155" dirty="0">
                <a:latin typeface="Trebuchet MS"/>
                <a:cs typeface="Trebuchet MS"/>
              </a:rPr>
              <a:t> </a:t>
            </a:r>
            <a:r>
              <a:rPr sz="900" spc="10" dirty="0">
                <a:latin typeface="Trebuchet MS"/>
                <a:cs typeface="Trebuchet MS"/>
              </a:rPr>
              <a:t>Approval</a:t>
            </a:r>
            <a:r>
              <a:rPr sz="900" spc="30" dirty="0">
                <a:latin typeface="Trebuchet MS"/>
                <a:cs typeface="Trebuchet MS"/>
              </a:rPr>
              <a:t> </a:t>
            </a:r>
            <a:r>
              <a:rPr sz="900" spc="-20" dirty="0">
                <a:latin typeface="Trebuchet MS"/>
                <a:cs typeface="Trebuchet MS"/>
              </a:rPr>
              <a:t>Date</a:t>
            </a:r>
            <a:endParaRPr sz="900">
              <a:latin typeface="Trebuchet MS"/>
              <a:cs typeface="Trebuchet MS"/>
            </a:endParaRPr>
          </a:p>
          <a:p>
            <a:pPr marL="410845" indent="-393065">
              <a:lnSpc>
                <a:spcPct val="100000"/>
              </a:lnSpc>
              <a:spcBef>
                <a:spcPts val="765"/>
              </a:spcBef>
              <a:buChar char="•"/>
              <a:tabLst>
                <a:tab pos="410845" algn="l"/>
              </a:tabLst>
            </a:pPr>
            <a:r>
              <a:rPr sz="900" dirty="0">
                <a:latin typeface="Trebuchet MS"/>
                <a:cs typeface="Trebuchet MS"/>
              </a:rPr>
              <a:t>Next</a:t>
            </a:r>
            <a:r>
              <a:rPr sz="900" spc="50" dirty="0">
                <a:latin typeface="Trebuchet MS"/>
                <a:cs typeface="Trebuchet MS"/>
              </a:rPr>
              <a:t> </a:t>
            </a:r>
            <a:r>
              <a:rPr sz="900" dirty="0">
                <a:latin typeface="Trebuchet MS"/>
                <a:cs typeface="Trebuchet MS"/>
              </a:rPr>
              <a:t>Program</a:t>
            </a:r>
            <a:r>
              <a:rPr sz="900" spc="200" dirty="0">
                <a:latin typeface="Trebuchet MS"/>
                <a:cs typeface="Trebuchet MS"/>
              </a:rPr>
              <a:t> </a:t>
            </a:r>
            <a:r>
              <a:rPr sz="900" dirty="0">
                <a:latin typeface="Trebuchet MS"/>
                <a:cs typeface="Trebuchet MS"/>
              </a:rPr>
              <a:t>Review</a:t>
            </a:r>
            <a:r>
              <a:rPr sz="900" spc="125" dirty="0">
                <a:latin typeface="Trebuchet MS"/>
                <a:cs typeface="Trebuchet MS"/>
              </a:rPr>
              <a:t> </a:t>
            </a:r>
            <a:r>
              <a:rPr sz="900" spc="-20" dirty="0">
                <a:latin typeface="Trebuchet MS"/>
                <a:cs typeface="Trebuchet MS"/>
              </a:rPr>
              <a:t>Date</a:t>
            </a:r>
            <a:endParaRPr sz="900">
              <a:latin typeface="Trebuchet MS"/>
              <a:cs typeface="Trebuchet MS"/>
            </a:endParaRPr>
          </a:p>
          <a:p>
            <a:pPr marL="405130" indent="-387350">
              <a:lnSpc>
                <a:spcPct val="100000"/>
              </a:lnSpc>
              <a:spcBef>
                <a:spcPts val="795"/>
              </a:spcBef>
              <a:buChar char="•"/>
              <a:tabLst>
                <a:tab pos="405130" algn="l"/>
              </a:tabLst>
            </a:pPr>
            <a:r>
              <a:rPr sz="900" dirty="0">
                <a:latin typeface="Trebuchet MS"/>
                <a:cs typeface="Trebuchet MS"/>
              </a:rPr>
              <a:t>Total</a:t>
            </a:r>
            <a:r>
              <a:rPr sz="900" spc="40" dirty="0">
                <a:latin typeface="Trebuchet MS"/>
                <a:cs typeface="Trebuchet MS"/>
              </a:rPr>
              <a:t> </a:t>
            </a:r>
            <a:r>
              <a:rPr sz="900" dirty="0">
                <a:latin typeface="Trebuchet MS"/>
                <a:cs typeface="Trebuchet MS"/>
              </a:rPr>
              <a:t>Units</a:t>
            </a:r>
            <a:r>
              <a:rPr sz="900" spc="-114" dirty="0">
                <a:latin typeface="Trebuchet MS"/>
                <a:cs typeface="Trebuchet MS"/>
              </a:rPr>
              <a:t> </a:t>
            </a:r>
            <a:r>
              <a:rPr sz="900" dirty="0">
                <a:latin typeface="Trebuchet MS"/>
                <a:cs typeface="Trebuchet MS"/>
              </a:rPr>
              <a:t>for</a:t>
            </a:r>
            <a:r>
              <a:rPr sz="900" spc="45" dirty="0">
                <a:latin typeface="Trebuchet MS"/>
                <a:cs typeface="Trebuchet MS"/>
              </a:rPr>
              <a:t> </a:t>
            </a:r>
            <a:r>
              <a:rPr sz="900" dirty="0">
                <a:latin typeface="Trebuchet MS"/>
                <a:cs typeface="Trebuchet MS"/>
              </a:rPr>
              <a:t>Degree</a:t>
            </a:r>
            <a:r>
              <a:rPr sz="900" spc="50" dirty="0">
                <a:latin typeface="Trebuchet MS"/>
                <a:cs typeface="Trebuchet MS"/>
              </a:rPr>
              <a:t> </a:t>
            </a:r>
            <a:r>
              <a:rPr sz="900" dirty="0">
                <a:latin typeface="Trebuchet MS"/>
                <a:cs typeface="Trebuchet MS"/>
              </a:rPr>
              <a:t>(min)</a:t>
            </a:r>
            <a:r>
              <a:rPr sz="900" spc="90" dirty="0">
                <a:latin typeface="Trebuchet MS"/>
                <a:cs typeface="Trebuchet MS"/>
              </a:rPr>
              <a:t> </a:t>
            </a:r>
            <a:r>
              <a:rPr sz="900" dirty="0">
                <a:latin typeface="Trebuchet MS"/>
                <a:cs typeface="Trebuchet MS"/>
              </a:rPr>
              <a:t>-60</a:t>
            </a:r>
            <a:r>
              <a:rPr sz="900" spc="140" dirty="0">
                <a:latin typeface="Trebuchet MS"/>
                <a:cs typeface="Trebuchet MS"/>
              </a:rPr>
              <a:t> </a:t>
            </a:r>
            <a:r>
              <a:rPr sz="900" dirty="0">
                <a:latin typeface="Trebuchet MS"/>
                <a:cs typeface="Trebuchet MS"/>
              </a:rPr>
              <a:t>is</a:t>
            </a:r>
            <a:r>
              <a:rPr sz="900" spc="-15" dirty="0">
                <a:latin typeface="Trebuchet MS"/>
                <a:cs typeface="Trebuchet MS"/>
              </a:rPr>
              <a:t> </a:t>
            </a:r>
            <a:r>
              <a:rPr sz="900" dirty="0">
                <a:latin typeface="Trebuchet MS"/>
                <a:cs typeface="Trebuchet MS"/>
              </a:rPr>
              <a:t>entered</a:t>
            </a:r>
            <a:r>
              <a:rPr sz="900" spc="120" dirty="0">
                <a:latin typeface="Trebuchet MS"/>
                <a:cs typeface="Trebuchet MS"/>
              </a:rPr>
              <a:t> </a:t>
            </a:r>
            <a:r>
              <a:rPr sz="900" dirty="0">
                <a:latin typeface="Trebuchet MS"/>
                <a:cs typeface="Trebuchet MS"/>
              </a:rPr>
              <a:t>(per</a:t>
            </a:r>
            <a:r>
              <a:rPr sz="900" spc="-10" dirty="0">
                <a:latin typeface="Trebuchet MS"/>
                <a:cs typeface="Trebuchet MS"/>
              </a:rPr>
              <a:t> </a:t>
            </a:r>
            <a:r>
              <a:rPr sz="900" dirty="0">
                <a:latin typeface="Trebuchet MS"/>
                <a:cs typeface="Trebuchet MS"/>
              </a:rPr>
              <a:t>SB1440</a:t>
            </a:r>
            <a:r>
              <a:rPr sz="900" spc="90" dirty="0">
                <a:latin typeface="Trebuchet MS"/>
                <a:cs typeface="Trebuchet MS"/>
              </a:rPr>
              <a:t> </a:t>
            </a:r>
            <a:r>
              <a:rPr sz="900" dirty="0">
                <a:latin typeface="Trebuchet MS"/>
                <a:cs typeface="Trebuchet MS"/>
              </a:rPr>
              <a:t>60</a:t>
            </a:r>
            <a:r>
              <a:rPr sz="900" spc="285" dirty="0">
                <a:latin typeface="Trebuchet MS"/>
                <a:cs typeface="Trebuchet MS"/>
              </a:rPr>
              <a:t> </a:t>
            </a:r>
            <a:r>
              <a:rPr sz="900" dirty="0">
                <a:latin typeface="Trebuchet MS"/>
                <a:cs typeface="Trebuchet MS"/>
              </a:rPr>
              <a:t>units</a:t>
            </a:r>
            <a:r>
              <a:rPr sz="900" spc="25" dirty="0">
                <a:latin typeface="Trebuchet MS"/>
                <a:cs typeface="Trebuchet MS"/>
              </a:rPr>
              <a:t> </a:t>
            </a:r>
            <a:r>
              <a:rPr sz="900" dirty="0">
                <a:latin typeface="Trebuchet MS"/>
                <a:cs typeface="Trebuchet MS"/>
              </a:rPr>
              <a:t>are</a:t>
            </a:r>
            <a:r>
              <a:rPr sz="900" spc="-20" dirty="0">
                <a:latin typeface="Trebuchet MS"/>
                <a:cs typeface="Trebuchet MS"/>
              </a:rPr>
              <a:t> </a:t>
            </a:r>
            <a:r>
              <a:rPr sz="900" spc="-10" dirty="0">
                <a:latin typeface="Trebuchet MS"/>
                <a:cs typeface="Trebuchet MS"/>
              </a:rPr>
              <a:t>required)</a:t>
            </a:r>
            <a:endParaRPr sz="900">
              <a:latin typeface="Trebuchet MS"/>
              <a:cs typeface="Trebuchet MS"/>
            </a:endParaRPr>
          </a:p>
          <a:p>
            <a:pPr marL="407670" indent="-389890">
              <a:lnSpc>
                <a:spcPct val="100000"/>
              </a:lnSpc>
              <a:spcBef>
                <a:spcPts val="865"/>
              </a:spcBef>
              <a:buChar char="•"/>
              <a:tabLst>
                <a:tab pos="407670" algn="l"/>
              </a:tabLst>
            </a:pPr>
            <a:r>
              <a:rPr sz="900" dirty="0">
                <a:latin typeface="Trebuchet MS"/>
                <a:cs typeface="Trebuchet MS"/>
              </a:rPr>
              <a:t>Total</a:t>
            </a:r>
            <a:r>
              <a:rPr sz="900" spc="40" dirty="0">
                <a:latin typeface="Trebuchet MS"/>
                <a:cs typeface="Trebuchet MS"/>
              </a:rPr>
              <a:t> </a:t>
            </a:r>
            <a:r>
              <a:rPr sz="900" dirty="0">
                <a:latin typeface="Trebuchet MS"/>
                <a:cs typeface="Trebuchet MS"/>
              </a:rPr>
              <a:t>Units</a:t>
            </a:r>
            <a:r>
              <a:rPr sz="900" spc="25" dirty="0">
                <a:latin typeface="Trebuchet MS"/>
                <a:cs typeface="Trebuchet MS"/>
              </a:rPr>
              <a:t> </a:t>
            </a:r>
            <a:r>
              <a:rPr sz="900" dirty="0">
                <a:latin typeface="Trebuchet MS"/>
                <a:cs typeface="Trebuchet MS"/>
              </a:rPr>
              <a:t>for</a:t>
            </a:r>
            <a:r>
              <a:rPr sz="900" spc="70" dirty="0">
                <a:latin typeface="Trebuchet MS"/>
                <a:cs typeface="Trebuchet MS"/>
              </a:rPr>
              <a:t> </a:t>
            </a:r>
            <a:r>
              <a:rPr sz="900" dirty="0">
                <a:latin typeface="Trebuchet MS"/>
                <a:cs typeface="Trebuchet MS"/>
              </a:rPr>
              <a:t>Degree</a:t>
            </a:r>
            <a:r>
              <a:rPr sz="900" spc="75" dirty="0">
                <a:latin typeface="Trebuchet MS"/>
                <a:cs typeface="Trebuchet MS"/>
              </a:rPr>
              <a:t> </a:t>
            </a:r>
            <a:r>
              <a:rPr sz="900" dirty="0">
                <a:latin typeface="Trebuchet MS"/>
                <a:cs typeface="Trebuchet MS"/>
              </a:rPr>
              <a:t>(max)</a:t>
            </a:r>
            <a:r>
              <a:rPr sz="900" spc="65" dirty="0">
                <a:latin typeface="Trebuchet MS"/>
                <a:cs typeface="Trebuchet MS"/>
              </a:rPr>
              <a:t> </a:t>
            </a:r>
            <a:r>
              <a:rPr sz="900" dirty="0">
                <a:latin typeface="Trebuchet MS"/>
                <a:cs typeface="Trebuchet MS"/>
              </a:rPr>
              <a:t>-60</a:t>
            </a:r>
            <a:r>
              <a:rPr sz="900" spc="110" dirty="0">
                <a:latin typeface="Trebuchet MS"/>
                <a:cs typeface="Trebuchet MS"/>
              </a:rPr>
              <a:t> </a:t>
            </a:r>
            <a:r>
              <a:rPr sz="900" dirty="0">
                <a:latin typeface="Trebuchet MS"/>
                <a:cs typeface="Trebuchet MS"/>
              </a:rPr>
              <a:t>is entered</a:t>
            </a:r>
            <a:r>
              <a:rPr sz="900" spc="95" dirty="0">
                <a:latin typeface="Trebuchet MS"/>
                <a:cs typeface="Trebuchet MS"/>
              </a:rPr>
              <a:t> </a:t>
            </a:r>
            <a:r>
              <a:rPr sz="900" dirty="0">
                <a:latin typeface="Trebuchet MS"/>
                <a:cs typeface="Trebuchet MS"/>
              </a:rPr>
              <a:t>(per</a:t>
            </a:r>
            <a:r>
              <a:rPr sz="900" spc="-25" dirty="0">
                <a:latin typeface="Trebuchet MS"/>
                <a:cs typeface="Trebuchet MS"/>
              </a:rPr>
              <a:t> </a:t>
            </a:r>
            <a:r>
              <a:rPr sz="900" dirty="0">
                <a:latin typeface="Trebuchet MS"/>
                <a:cs typeface="Trebuchet MS"/>
              </a:rPr>
              <a:t>SB1440</a:t>
            </a:r>
            <a:r>
              <a:rPr sz="900" spc="60" dirty="0">
                <a:latin typeface="Trebuchet MS"/>
                <a:cs typeface="Trebuchet MS"/>
              </a:rPr>
              <a:t> </a:t>
            </a:r>
            <a:r>
              <a:rPr sz="900" dirty="0">
                <a:latin typeface="Trebuchet MS"/>
                <a:cs typeface="Trebuchet MS"/>
              </a:rPr>
              <a:t>60</a:t>
            </a:r>
            <a:r>
              <a:rPr sz="900" spc="-55" dirty="0">
                <a:latin typeface="Trebuchet MS"/>
                <a:cs typeface="Trebuchet MS"/>
              </a:rPr>
              <a:t> </a:t>
            </a:r>
            <a:r>
              <a:rPr sz="900" dirty="0">
                <a:latin typeface="Trebuchet MS"/>
                <a:cs typeface="Trebuchet MS"/>
              </a:rPr>
              <a:t>units</a:t>
            </a:r>
            <a:r>
              <a:rPr sz="900" spc="75" dirty="0">
                <a:latin typeface="Trebuchet MS"/>
                <a:cs typeface="Trebuchet MS"/>
              </a:rPr>
              <a:t> </a:t>
            </a:r>
            <a:r>
              <a:rPr sz="900" dirty="0">
                <a:latin typeface="Trebuchet MS"/>
                <a:cs typeface="Trebuchet MS"/>
              </a:rPr>
              <a:t>are</a:t>
            </a:r>
            <a:r>
              <a:rPr sz="900" spc="180" dirty="0">
                <a:latin typeface="Trebuchet MS"/>
                <a:cs typeface="Trebuchet MS"/>
              </a:rPr>
              <a:t> </a:t>
            </a:r>
            <a:r>
              <a:rPr sz="900" spc="-10" dirty="0">
                <a:latin typeface="Trebuchet MS"/>
                <a:cs typeface="Trebuchet MS"/>
              </a:rPr>
              <a:t>required)</a:t>
            </a:r>
            <a:endParaRPr sz="900">
              <a:latin typeface="Trebuchet MS"/>
              <a:cs typeface="Trebuchet MS"/>
            </a:endParaRPr>
          </a:p>
          <a:p>
            <a:pPr marL="405130" indent="-387350">
              <a:lnSpc>
                <a:spcPct val="100000"/>
              </a:lnSpc>
              <a:spcBef>
                <a:spcPts val="790"/>
              </a:spcBef>
              <a:buChar char="•"/>
              <a:tabLst>
                <a:tab pos="405130" algn="l"/>
              </a:tabLst>
            </a:pPr>
            <a:r>
              <a:rPr sz="900" dirty="0">
                <a:latin typeface="Trebuchet MS"/>
                <a:cs typeface="Trebuchet MS"/>
              </a:rPr>
              <a:t>Total</a:t>
            </a:r>
            <a:r>
              <a:rPr sz="900" spc="30" dirty="0">
                <a:latin typeface="Trebuchet MS"/>
                <a:cs typeface="Trebuchet MS"/>
              </a:rPr>
              <a:t> </a:t>
            </a:r>
            <a:r>
              <a:rPr sz="900" dirty="0">
                <a:latin typeface="Trebuchet MS"/>
                <a:cs typeface="Trebuchet MS"/>
              </a:rPr>
              <a:t>Units for</a:t>
            </a:r>
            <a:r>
              <a:rPr sz="900" spc="40" dirty="0">
                <a:latin typeface="Trebuchet MS"/>
                <a:cs typeface="Trebuchet MS"/>
              </a:rPr>
              <a:t> </a:t>
            </a:r>
            <a:r>
              <a:rPr sz="900" dirty="0">
                <a:latin typeface="Trebuchet MS"/>
                <a:cs typeface="Trebuchet MS"/>
              </a:rPr>
              <a:t>Major</a:t>
            </a:r>
            <a:r>
              <a:rPr sz="900" spc="-5" dirty="0">
                <a:latin typeface="Trebuchet MS"/>
                <a:cs typeface="Trebuchet MS"/>
              </a:rPr>
              <a:t> </a:t>
            </a:r>
            <a:r>
              <a:rPr sz="900" dirty="0">
                <a:latin typeface="Trebuchet MS"/>
                <a:cs typeface="Trebuchet MS"/>
              </a:rPr>
              <a:t>(min)</a:t>
            </a:r>
            <a:r>
              <a:rPr sz="900" spc="70" dirty="0">
                <a:latin typeface="Trebuchet MS"/>
                <a:cs typeface="Trebuchet MS"/>
              </a:rPr>
              <a:t> </a:t>
            </a:r>
            <a:r>
              <a:rPr sz="900" dirty="0">
                <a:latin typeface="Trebuchet MS"/>
                <a:cs typeface="Trebuchet MS"/>
              </a:rPr>
              <a:t>-</a:t>
            </a:r>
            <a:r>
              <a:rPr sz="900" spc="65" dirty="0">
                <a:latin typeface="Trebuchet MS"/>
                <a:cs typeface="Trebuchet MS"/>
              </a:rPr>
              <a:t> </a:t>
            </a:r>
            <a:r>
              <a:rPr sz="900" dirty="0">
                <a:latin typeface="Trebuchet MS"/>
                <a:cs typeface="Trebuchet MS"/>
              </a:rPr>
              <a:t>as</a:t>
            </a:r>
            <a:r>
              <a:rPr sz="900" spc="60" dirty="0">
                <a:latin typeface="Trebuchet MS"/>
                <a:cs typeface="Trebuchet MS"/>
              </a:rPr>
              <a:t> </a:t>
            </a:r>
            <a:r>
              <a:rPr sz="900" dirty="0">
                <a:latin typeface="Trebuchet MS"/>
                <a:cs typeface="Trebuchet MS"/>
              </a:rPr>
              <a:t>listed</a:t>
            </a:r>
            <a:r>
              <a:rPr sz="900" spc="25" dirty="0">
                <a:latin typeface="Trebuchet MS"/>
                <a:cs typeface="Trebuchet MS"/>
              </a:rPr>
              <a:t> </a:t>
            </a:r>
            <a:r>
              <a:rPr sz="900" dirty="0">
                <a:latin typeface="Trebuchet MS"/>
                <a:cs typeface="Trebuchet MS"/>
              </a:rPr>
              <a:t>on</a:t>
            </a:r>
            <a:r>
              <a:rPr sz="900" spc="45" dirty="0">
                <a:latin typeface="Trebuchet MS"/>
                <a:cs typeface="Trebuchet MS"/>
              </a:rPr>
              <a:t> </a:t>
            </a:r>
            <a:r>
              <a:rPr sz="900" spc="-25" dirty="0">
                <a:latin typeface="Trebuchet MS"/>
                <a:cs typeface="Trebuchet MS"/>
              </a:rPr>
              <a:t>TMC</a:t>
            </a:r>
            <a:endParaRPr sz="900">
              <a:latin typeface="Trebuchet MS"/>
              <a:cs typeface="Trebuchet MS"/>
            </a:endParaRPr>
          </a:p>
          <a:p>
            <a:pPr marL="405130" indent="-387350">
              <a:lnSpc>
                <a:spcPct val="100000"/>
              </a:lnSpc>
              <a:spcBef>
                <a:spcPts val="790"/>
              </a:spcBef>
              <a:buChar char="•"/>
              <a:tabLst>
                <a:tab pos="405130" algn="l"/>
              </a:tabLst>
            </a:pPr>
            <a:r>
              <a:rPr sz="900" dirty="0">
                <a:latin typeface="Trebuchet MS"/>
                <a:cs typeface="Trebuchet MS"/>
              </a:rPr>
              <a:t>Total</a:t>
            </a:r>
            <a:r>
              <a:rPr sz="900" spc="30" dirty="0">
                <a:latin typeface="Trebuchet MS"/>
                <a:cs typeface="Trebuchet MS"/>
              </a:rPr>
              <a:t> </a:t>
            </a:r>
            <a:r>
              <a:rPr sz="900" dirty="0">
                <a:latin typeface="Trebuchet MS"/>
                <a:cs typeface="Trebuchet MS"/>
              </a:rPr>
              <a:t>Units</a:t>
            </a:r>
            <a:r>
              <a:rPr sz="900" spc="5" dirty="0">
                <a:latin typeface="Trebuchet MS"/>
                <a:cs typeface="Trebuchet MS"/>
              </a:rPr>
              <a:t> </a:t>
            </a:r>
            <a:r>
              <a:rPr sz="900" dirty="0">
                <a:latin typeface="Trebuchet MS"/>
                <a:cs typeface="Trebuchet MS"/>
              </a:rPr>
              <a:t>for</a:t>
            </a:r>
            <a:r>
              <a:rPr sz="900" spc="45" dirty="0">
                <a:latin typeface="Trebuchet MS"/>
                <a:cs typeface="Trebuchet MS"/>
              </a:rPr>
              <a:t> </a:t>
            </a:r>
            <a:r>
              <a:rPr sz="900" dirty="0">
                <a:latin typeface="Trebuchet MS"/>
                <a:cs typeface="Trebuchet MS"/>
              </a:rPr>
              <a:t>Major</a:t>
            </a:r>
            <a:r>
              <a:rPr sz="900" spc="-35" dirty="0">
                <a:latin typeface="Trebuchet MS"/>
                <a:cs typeface="Trebuchet MS"/>
              </a:rPr>
              <a:t> </a:t>
            </a:r>
            <a:r>
              <a:rPr sz="900" dirty="0">
                <a:latin typeface="Trebuchet MS"/>
                <a:cs typeface="Trebuchet MS"/>
              </a:rPr>
              <a:t>(max)</a:t>
            </a:r>
            <a:r>
              <a:rPr sz="900" spc="20" dirty="0">
                <a:latin typeface="Trebuchet MS"/>
                <a:cs typeface="Trebuchet MS"/>
              </a:rPr>
              <a:t> </a:t>
            </a:r>
            <a:r>
              <a:rPr sz="900" dirty="0">
                <a:latin typeface="Trebuchet MS"/>
                <a:cs typeface="Trebuchet MS"/>
              </a:rPr>
              <a:t>-</a:t>
            </a:r>
            <a:r>
              <a:rPr sz="900" spc="135" dirty="0">
                <a:latin typeface="Trebuchet MS"/>
                <a:cs typeface="Trebuchet MS"/>
              </a:rPr>
              <a:t> </a:t>
            </a:r>
            <a:r>
              <a:rPr sz="900" dirty="0">
                <a:latin typeface="Trebuchet MS"/>
                <a:cs typeface="Trebuchet MS"/>
              </a:rPr>
              <a:t>as</a:t>
            </a:r>
            <a:r>
              <a:rPr sz="900" spc="55" dirty="0">
                <a:latin typeface="Trebuchet MS"/>
                <a:cs typeface="Trebuchet MS"/>
              </a:rPr>
              <a:t> </a:t>
            </a:r>
            <a:r>
              <a:rPr sz="900" dirty="0">
                <a:latin typeface="Trebuchet MS"/>
                <a:cs typeface="Trebuchet MS"/>
              </a:rPr>
              <a:t>listed</a:t>
            </a:r>
            <a:r>
              <a:rPr sz="900" spc="25" dirty="0">
                <a:latin typeface="Trebuchet MS"/>
                <a:cs typeface="Trebuchet MS"/>
              </a:rPr>
              <a:t> </a:t>
            </a:r>
            <a:r>
              <a:rPr sz="900" dirty="0">
                <a:latin typeface="Trebuchet MS"/>
                <a:cs typeface="Trebuchet MS"/>
              </a:rPr>
              <a:t>on</a:t>
            </a:r>
            <a:r>
              <a:rPr sz="900" spc="75" dirty="0">
                <a:latin typeface="Trebuchet MS"/>
                <a:cs typeface="Trebuchet MS"/>
              </a:rPr>
              <a:t> </a:t>
            </a:r>
            <a:r>
              <a:rPr sz="900" spc="-25" dirty="0">
                <a:latin typeface="Trebuchet MS"/>
                <a:cs typeface="Trebuchet MS"/>
              </a:rPr>
              <a:t>TMC</a:t>
            </a:r>
            <a:endParaRPr sz="900">
              <a:latin typeface="Trebuchet MS"/>
              <a:cs typeface="Trebuchet MS"/>
            </a:endParaRPr>
          </a:p>
          <a:p>
            <a:pPr marL="405130" indent="-387350">
              <a:lnSpc>
                <a:spcPct val="100000"/>
              </a:lnSpc>
              <a:spcBef>
                <a:spcPts val="770"/>
              </a:spcBef>
              <a:buChar char="•"/>
              <a:tabLst>
                <a:tab pos="405130" algn="l"/>
              </a:tabLst>
            </a:pPr>
            <a:r>
              <a:rPr sz="900" dirty="0">
                <a:latin typeface="Trebuchet MS"/>
                <a:cs typeface="Trebuchet MS"/>
              </a:rPr>
              <a:t>Courses</a:t>
            </a:r>
            <a:r>
              <a:rPr sz="900" spc="114" dirty="0">
                <a:latin typeface="Trebuchet MS"/>
                <a:cs typeface="Trebuchet MS"/>
              </a:rPr>
              <a:t> </a:t>
            </a:r>
            <a:r>
              <a:rPr sz="900" dirty="0">
                <a:latin typeface="Trebuchet MS"/>
                <a:cs typeface="Trebuchet MS"/>
              </a:rPr>
              <a:t>-</a:t>
            </a:r>
            <a:r>
              <a:rPr sz="900" spc="-70" dirty="0">
                <a:latin typeface="Trebuchet MS"/>
                <a:cs typeface="Trebuchet MS"/>
              </a:rPr>
              <a:t> </a:t>
            </a:r>
            <a:r>
              <a:rPr sz="900" dirty="0">
                <a:latin typeface="Trebuchet MS"/>
                <a:cs typeface="Trebuchet MS"/>
              </a:rPr>
              <a:t>All</a:t>
            </a:r>
            <a:r>
              <a:rPr sz="900" spc="85" dirty="0">
                <a:latin typeface="Trebuchet MS"/>
                <a:cs typeface="Trebuchet MS"/>
              </a:rPr>
              <a:t> </a:t>
            </a:r>
            <a:r>
              <a:rPr sz="900" dirty="0">
                <a:latin typeface="Trebuchet MS"/>
                <a:cs typeface="Trebuchet MS"/>
              </a:rPr>
              <a:t>courses</a:t>
            </a:r>
            <a:r>
              <a:rPr sz="900" spc="140" dirty="0">
                <a:latin typeface="Trebuchet MS"/>
                <a:cs typeface="Trebuchet MS"/>
              </a:rPr>
              <a:t> </a:t>
            </a:r>
            <a:r>
              <a:rPr sz="900" dirty="0">
                <a:latin typeface="Trebuchet MS"/>
                <a:cs typeface="Trebuchet MS"/>
              </a:rPr>
              <a:t>listed</a:t>
            </a:r>
            <a:r>
              <a:rPr sz="900" spc="145" dirty="0">
                <a:latin typeface="Trebuchet MS"/>
                <a:cs typeface="Trebuchet MS"/>
              </a:rPr>
              <a:t> </a:t>
            </a:r>
            <a:r>
              <a:rPr sz="900" dirty="0">
                <a:latin typeface="Trebuchet MS"/>
                <a:cs typeface="Trebuchet MS"/>
              </a:rPr>
              <a:t>in</a:t>
            </a:r>
            <a:r>
              <a:rPr sz="900" spc="75" dirty="0">
                <a:latin typeface="Trebuchet MS"/>
                <a:cs typeface="Trebuchet MS"/>
              </a:rPr>
              <a:t> </a:t>
            </a:r>
            <a:r>
              <a:rPr sz="900" dirty="0">
                <a:latin typeface="Trebuchet MS"/>
                <a:cs typeface="Trebuchet MS"/>
              </a:rPr>
              <a:t>COCI</a:t>
            </a:r>
            <a:r>
              <a:rPr sz="900" spc="-35" dirty="0">
                <a:latin typeface="Trebuchet MS"/>
                <a:cs typeface="Trebuchet MS"/>
              </a:rPr>
              <a:t> </a:t>
            </a:r>
            <a:r>
              <a:rPr sz="900" dirty="0">
                <a:latin typeface="Trebuchet MS"/>
                <a:cs typeface="Trebuchet MS"/>
              </a:rPr>
              <a:t>have</a:t>
            </a:r>
            <a:r>
              <a:rPr sz="900" spc="340" dirty="0">
                <a:latin typeface="Trebuchet MS"/>
                <a:cs typeface="Trebuchet MS"/>
              </a:rPr>
              <a:t> </a:t>
            </a:r>
            <a:r>
              <a:rPr sz="900" dirty="0">
                <a:latin typeface="Trebuchet MS"/>
                <a:cs typeface="Trebuchet MS"/>
              </a:rPr>
              <a:t>acorresponding</a:t>
            </a:r>
            <a:r>
              <a:rPr sz="900" spc="50" dirty="0">
                <a:latin typeface="Trebuchet MS"/>
                <a:cs typeface="Trebuchet MS"/>
              </a:rPr>
              <a:t> </a:t>
            </a:r>
            <a:r>
              <a:rPr sz="900" dirty="0">
                <a:latin typeface="Trebuchet MS"/>
                <a:cs typeface="Trebuchet MS"/>
              </a:rPr>
              <a:t>COR</a:t>
            </a:r>
            <a:r>
              <a:rPr sz="900" spc="130" dirty="0">
                <a:latin typeface="Trebuchet MS"/>
                <a:cs typeface="Trebuchet MS"/>
              </a:rPr>
              <a:t> </a:t>
            </a:r>
            <a:r>
              <a:rPr sz="900" spc="-10" dirty="0">
                <a:latin typeface="Trebuchet MS"/>
                <a:cs typeface="Trebuchet MS"/>
              </a:rPr>
              <a:t>attached</a:t>
            </a:r>
            <a:endParaRPr sz="900">
              <a:latin typeface="Trebuchet MS"/>
              <a:cs typeface="Trebuchet MS"/>
            </a:endParaRPr>
          </a:p>
          <a:p>
            <a:pPr marL="407670" indent="-389890">
              <a:lnSpc>
                <a:spcPct val="100000"/>
              </a:lnSpc>
              <a:spcBef>
                <a:spcPts val="790"/>
              </a:spcBef>
              <a:buChar char="•"/>
              <a:tabLst>
                <a:tab pos="407670" algn="l"/>
                <a:tab pos="3392804" algn="l"/>
              </a:tabLst>
            </a:pPr>
            <a:r>
              <a:rPr sz="900" dirty="0">
                <a:latin typeface="Trebuchet MS"/>
                <a:cs typeface="Trebuchet MS"/>
              </a:rPr>
              <a:t>Courses</a:t>
            </a:r>
            <a:r>
              <a:rPr sz="900" spc="80" dirty="0">
                <a:latin typeface="Trebuchet MS"/>
                <a:cs typeface="Trebuchet MS"/>
              </a:rPr>
              <a:t> </a:t>
            </a:r>
            <a:r>
              <a:rPr sz="900" dirty="0">
                <a:latin typeface="Trebuchet MS"/>
                <a:cs typeface="Trebuchet MS"/>
              </a:rPr>
              <a:t>•All</a:t>
            </a:r>
            <a:r>
              <a:rPr sz="900" spc="40" dirty="0">
                <a:latin typeface="Trebuchet MS"/>
                <a:cs typeface="Trebuchet MS"/>
              </a:rPr>
              <a:t> </a:t>
            </a:r>
            <a:r>
              <a:rPr sz="900" dirty="0">
                <a:latin typeface="Trebuchet MS"/>
                <a:cs typeface="Trebuchet MS"/>
              </a:rPr>
              <a:t>courses</a:t>
            </a:r>
            <a:r>
              <a:rPr sz="900" spc="114" dirty="0">
                <a:latin typeface="Trebuchet MS"/>
                <a:cs typeface="Trebuchet MS"/>
              </a:rPr>
              <a:t> </a:t>
            </a:r>
            <a:r>
              <a:rPr sz="900" dirty="0">
                <a:latin typeface="Trebuchet MS"/>
                <a:cs typeface="Trebuchet MS"/>
              </a:rPr>
              <a:t>listed</a:t>
            </a:r>
            <a:r>
              <a:rPr sz="900" spc="100" dirty="0">
                <a:latin typeface="Trebuchet MS"/>
                <a:cs typeface="Trebuchet MS"/>
              </a:rPr>
              <a:t> </a:t>
            </a:r>
            <a:r>
              <a:rPr sz="900" dirty="0">
                <a:latin typeface="Trebuchet MS"/>
                <a:cs typeface="Trebuchet MS"/>
              </a:rPr>
              <a:t>in</a:t>
            </a:r>
            <a:r>
              <a:rPr sz="900" spc="35" dirty="0">
                <a:latin typeface="Trebuchet MS"/>
                <a:cs typeface="Trebuchet MS"/>
              </a:rPr>
              <a:t> </a:t>
            </a:r>
            <a:r>
              <a:rPr sz="900" dirty="0">
                <a:latin typeface="Trebuchet MS"/>
                <a:cs typeface="Trebuchet MS"/>
              </a:rPr>
              <a:t>COCI</a:t>
            </a:r>
            <a:r>
              <a:rPr sz="900" spc="-55" dirty="0">
                <a:latin typeface="Trebuchet MS"/>
                <a:cs typeface="Trebuchet MS"/>
              </a:rPr>
              <a:t> </a:t>
            </a:r>
            <a:r>
              <a:rPr sz="900" dirty="0">
                <a:latin typeface="Trebuchet MS"/>
                <a:cs typeface="Trebuchet MS"/>
              </a:rPr>
              <a:t>are</a:t>
            </a:r>
            <a:r>
              <a:rPr sz="900" spc="55" dirty="0">
                <a:latin typeface="Trebuchet MS"/>
                <a:cs typeface="Trebuchet MS"/>
              </a:rPr>
              <a:t> </a:t>
            </a:r>
            <a:r>
              <a:rPr sz="900" spc="-10" dirty="0">
                <a:latin typeface="Trebuchet MS"/>
                <a:cs typeface="Trebuchet MS"/>
              </a:rPr>
              <a:t>“Approved”</a:t>
            </a:r>
            <a:r>
              <a:rPr sz="900" dirty="0">
                <a:latin typeface="Trebuchet MS"/>
                <a:cs typeface="Trebuchet MS"/>
              </a:rPr>
              <a:t>	or</a:t>
            </a:r>
            <a:r>
              <a:rPr sz="900" spc="5" dirty="0">
                <a:latin typeface="Trebuchet MS"/>
                <a:cs typeface="Trebuchet MS"/>
              </a:rPr>
              <a:t> </a:t>
            </a:r>
            <a:r>
              <a:rPr sz="900" spc="-10" dirty="0">
                <a:latin typeface="Trebuchet MS"/>
                <a:cs typeface="Trebuchet MS"/>
              </a:rPr>
              <a:t>“Active”</a:t>
            </a:r>
            <a:endParaRPr sz="900">
              <a:latin typeface="Trebuchet MS"/>
              <a:cs typeface="Trebuchet MS"/>
            </a:endParaRPr>
          </a:p>
          <a:p>
            <a:pPr marL="14604" marR="2999740" indent="-2540">
              <a:lnSpc>
                <a:spcPct val="181100"/>
              </a:lnSpc>
              <a:spcBef>
                <a:spcPts val="10"/>
              </a:spcBef>
            </a:pPr>
            <a:r>
              <a:rPr sz="950" b="1" dirty="0">
                <a:latin typeface="Trebuchet MS"/>
                <a:cs typeface="Trebuchet MS"/>
              </a:rPr>
              <a:t>ADT</a:t>
            </a:r>
            <a:r>
              <a:rPr sz="950" b="1" spc="20" dirty="0">
                <a:latin typeface="Trebuchet MS"/>
                <a:cs typeface="Trebuchet MS"/>
              </a:rPr>
              <a:t> </a:t>
            </a:r>
            <a:r>
              <a:rPr sz="950" b="1" spc="-10" dirty="0">
                <a:latin typeface="Trebuchet MS"/>
                <a:cs typeface="Trebuchet MS"/>
              </a:rPr>
              <a:t>Required</a:t>
            </a:r>
            <a:r>
              <a:rPr sz="950" b="1" spc="-35" dirty="0">
                <a:latin typeface="Trebuchet MS"/>
                <a:cs typeface="Trebuchet MS"/>
              </a:rPr>
              <a:t> </a:t>
            </a:r>
            <a:r>
              <a:rPr sz="950" b="1" spc="-10" dirty="0">
                <a:latin typeface="Trebuchet MS"/>
                <a:cs typeface="Trebuchet MS"/>
              </a:rPr>
              <a:t>Attachments </a:t>
            </a:r>
            <a:r>
              <a:rPr sz="950" b="1" dirty="0">
                <a:latin typeface="Trebuchet MS"/>
                <a:cs typeface="Trebuchet MS"/>
              </a:rPr>
              <a:t>TMC</a:t>
            </a:r>
            <a:r>
              <a:rPr sz="950" b="1" spc="-15" dirty="0">
                <a:latin typeface="Trebuchet MS"/>
                <a:cs typeface="Trebuchet MS"/>
              </a:rPr>
              <a:t> </a:t>
            </a:r>
            <a:r>
              <a:rPr sz="950" b="1" spc="-10" dirty="0">
                <a:latin typeface="Trebuchet MS"/>
                <a:cs typeface="Trebuchet MS"/>
              </a:rPr>
              <a:t>Template</a:t>
            </a:r>
            <a:endParaRPr sz="950">
              <a:latin typeface="Trebuchet MS"/>
              <a:cs typeface="Trebuchet MS"/>
            </a:endParaRPr>
          </a:p>
        </p:txBody>
      </p:sp>
      <p:sp>
        <p:nvSpPr>
          <p:cNvPr id="6" name="object 6"/>
          <p:cNvSpPr txBox="1"/>
          <p:nvPr/>
        </p:nvSpPr>
        <p:spPr>
          <a:xfrm>
            <a:off x="5561965" y="5505450"/>
            <a:ext cx="94615" cy="162560"/>
          </a:xfrm>
          <a:prstGeom prst="rect">
            <a:avLst/>
          </a:prstGeom>
        </p:spPr>
        <p:txBody>
          <a:bodyPr vert="horz" wrap="square" lIns="0" tIns="12700" rIns="0" bIns="0" rtlCol="0">
            <a:spAutoFit/>
          </a:bodyPr>
          <a:lstStyle/>
          <a:p>
            <a:pPr marL="12700">
              <a:lnSpc>
                <a:spcPct val="100000"/>
              </a:lnSpc>
              <a:spcBef>
                <a:spcPts val="100"/>
              </a:spcBef>
            </a:pPr>
            <a:r>
              <a:rPr sz="900" spc="70" dirty="0">
                <a:latin typeface="Trebuchet MS"/>
                <a:cs typeface="Trebuchet MS"/>
              </a:rPr>
              <a:t>•</a:t>
            </a:r>
            <a:endParaRPr sz="900">
              <a:latin typeface="Trebuchet MS"/>
              <a:cs typeface="Trebuchet MS"/>
            </a:endParaRPr>
          </a:p>
        </p:txBody>
      </p:sp>
      <p:sp>
        <p:nvSpPr>
          <p:cNvPr id="7" name="object 7"/>
          <p:cNvSpPr txBox="1"/>
          <p:nvPr/>
        </p:nvSpPr>
        <p:spPr>
          <a:xfrm>
            <a:off x="5561965" y="5889625"/>
            <a:ext cx="94615" cy="875665"/>
          </a:xfrm>
          <a:prstGeom prst="rect">
            <a:avLst/>
          </a:prstGeom>
        </p:spPr>
        <p:txBody>
          <a:bodyPr vert="horz" wrap="square" lIns="0" tIns="12700" rIns="0" bIns="0" rtlCol="0">
            <a:spAutoFit/>
          </a:bodyPr>
          <a:lstStyle/>
          <a:p>
            <a:pPr marL="12700">
              <a:lnSpc>
                <a:spcPct val="100000"/>
              </a:lnSpc>
              <a:spcBef>
                <a:spcPts val="100"/>
              </a:spcBef>
            </a:pPr>
            <a:r>
              <a:rPr sz="900" spc="70" dirty="0">
                <a:latin typeface="Trebuchet MS"/>
                <a:cs typeface="Trebuchet MS"/>
              </a:rPr>
              <a:t>•</a:t>
            </a:r>
            <a:endParaRPr sz="900">
              <a:latin typeface="Trebuchet MS"/>
              <a:cs typeface="Trebuchet MS"/>
            </a:endParaRPr>
          </a:p>
          <a:p>
            <a:pPr marL="12700">
              <a:lnSpc>
                <a:spcPct val="100000"/>
              </a:lnSpc>
              <a:spcBef>
                <a:spcPts val="795"/>
              </a:spcBef>
            </a:pPr>
            <a:r>
              <a:rPr sz="900" spc="70" dirty="0">
                <a:latin typeface="Trebuchet MS"/>
                <a:cs typeface="Trebuchet MS"/>
              </a:rPr>
              <a:t>•</a:t>
            </a:r>
            <a:endParaRPr sz="900">
              <a:latin typeface="Trebuchet MS"/>
              <a:cs typeface="Trebuchet MS"/>
            </a:endParaRPr>
          </a:p>
          <a:p>
            <a:pPr marL="12700">
              <a:lnSpc>
                <a:spcPct val="100000"/>
              </a:lnSpc>
              <a:spcBef>
                <a:spcPts val="790"/>
              </a:spcBef>
            </a:pPr>
            <a:r>
              <a:rPr sz="900" spc="70" dirty="0">
                <a:latin typeface="Trebuchet MS"/>
                <a:cs typeface="Trebuchet MS"/>
              </a:rPr>
              <a:t>•</a:t>
            </a:r>
            <a:endParaRPr sz="900">
              <a:latin typeface="Trebuchet MS"/>
              <a:cs typeface="Trebuchet MS"/>
            </a:endParaRPr>
          </a:p>
          <a:p>
            <a:pPr marL="12700">
              <a:lnSpc>
                <a:spcPct val="100000"/>
              </a:lnSpc>
              <a:spcBef>
                <a:spcPts val="790"/>
              </a:spcBef>
            </a:pPr>
            <a:r>
              <a:rPr sz="900" spc="70" dirty="0">
                <a:latin typeface="Trebuchet MS"/>
                <a:cs typeface="Trebuchet MS"/>
              </a:rPr>
              <a:t>•</a:t>
            </a:r>
            <a:endParaRPr sz="900">
              <a:latin typeface="Trebuchet MS"/>
              <a:cs typeface="Trebuchet MS"/>
            </a:endParaRPr>
          </a:p>
        </p:txBody>
      </p:sp>
      <p:sp>
        <p:nvSpPr>
          <p:cNvPr id="8" name="object 8"/>
          <p:cNvSpPr txBox="1"/>
          <p:nvPr/>
        </p:nvSpPr>
        <p:spPr>
          <a:xfrm>
            <a:off x="5561965" y="4636770"/>
            <a:ext cx="4652010" cy="2128520"/>
          </a:xfrm>
          <a:prstGeom prst="rect">
            <a:avLst/>
          </a:prstGeom>
        </p:spPr>
        <p:txBody>
          <a:bodyPr vert="horz" wrap="square" lIns="0" tIns="12700" rIns="0" bIns="0" rtlCol="0">
            <a:spAutoFit/>
          </a:bodyPr>
          <a:lstStyle/>
          <a:p>
            <a:pPr marL="401955" indent="-389255">
              <a:lnSpc>
                <a:spcPct val="100000"/>
              </a:lnSpc>
              <a:spcBef>
                <a:spcPts val="100"/>
              </a:spcBef>
              <a:buChar char="•"/>
              <a:tabLst>
                <a:tab pos="401955" algn="l"/>
              </a:tabLst>
            </a:pPr>
            <a:r>
              <a:rPr sz="900" dirty="0">
                <a:latin typeface="Trebuchet MS"/>
                <a:cs typeface="Trebuchet MS"/>
              </a:rPr>
              <a:t>Current</a:t>
            </a:r>
            <a:r>
              <a:rPr sz="900" spc="70" dirty="0">
                <a:latin typeface="Trebuchet MS"/>
                <a:cs typeface="Trebuchet MS"/>
              </a:rPr>
              <a:t> </a:t>
            </a:r>
            <a:r>
              <a:rPr sz="900" dirty="0">
                <a:latin typeface="Trebuchet MS"/>
                <a:cs typeface="Trebuchet MS"/>
              </a:rPr>
              <a:t>revision</a:t>
            </a:r>
            <a:r>
              <a:rPr sz="900" spc="135" dirty="0">
                <a:latin typeface="Trebuchet MS"/>
                <a:cs typeface="Trebuchet MS"/>
              </a:rPr>
              <a:t> </a:t>
            </a:r>
            <a:r>
              <a:rPr sz="900" dirty="0">
                <a:latin typeface="Trebuchet MS"/>
                <a:cs typeface="Trebuchet MS"/>
              </a:rPr>
              <a:t>of</a:t>
            </a:r>
            <a:r>
              <a:rPr sz="900" spc="-55" dirty="0">
                <a:latin typeface="Trebuchet MS"/>
                <a:cs typeface="Trebuchet MS"/>
              </a:rPr>
              <a:t> </a:t>
            </a:r>
            <a:r>
              <a:rPr sz="900" dirty="0">
                <a:latin typeface="Trebuchet MS"/>
                <a:cs typeface="Trebuchet MS"/>
              </a:rPr>
              <a:t>Template</a:t>
            </a:r>
            <a:r>
              <a:rPr sz="900" spc="100" dirty="0">
                <a:latin typeface="Trebuchet MS"/>
                <a:cs typeface="Trebuchet MS"/>
              </a:rPr>
              <a:t> </a:t>
            </a:r>
            <a:r>
              <a:rPr sz="900" dirty="0">
                <a:latin typeface="Trebuchet MS"/>
                <a:cs typeface="Trebuchet MS"/>
              </a:rPr>
              <a:t>is</a:t>
            </a:r>
            <a:r>
              <a:rPr sz="900" spc="65" dirty="0">
                <a:latin typeface="Trebuchet MS"/>
                <a:cs typeface="Trebuchet MS"/>
              </a:rPr>
              <a:t> </a:t>
            </a:r>
            <a:r>
              <a:rPr sz="900" spc="-20" dirty="0">
                <a:latin typeface="Trebuchet MS"/>
                <a:cs typeface="Trebuchet MS"/>
              </a:rPr>
              <a:t>used</a:t>
            </a:r>
            <a:endParaRPr sz="900">
              <a:latin typeface="Trebuchet MS"/>
              <a:cs typeface="Trebuchet MS"/>
            </a:endParaRPr>
          </a:p>
          <a:p>
            <a:pPr marL="401955" indent="-389255">
              <a:lnSpc>
                <a:spcPct val="100000"/>
              </a:lnSpc>
              <a:spcBef>
                <a:spcPts val="795"/>
              </a:spcBef>
              <a:buChar char="•"/>
              <a:tabLst>
                <a:tab pos="401955" algn="l"/>
              </a:tabLst>
            </a:pPr>
            <a:r>
              <a:rPr sz="900" dirty="0">
                <a:latin typeface="Trebuchet MS"/>
                <a:cs typeface="Trebuchet MS"/>
              </a:rPr>
              <a:t>College</a:t>
            </a:r>
            <a:r>
              <a:rPr sz="900" spc="80" dirty="0">
                <a:latin typeface="Trebuchet MS"/>
                <a:cs typeface="Trebuchet MS"/>
              </a:rPr>
              <a:t> </a:t>
            </a:r>
            <a:r>
              <a:rPr sz="900" dirty="0">
                <a:latin typeface="Trebuchet MS"/>
                <a:cs typeface="Trebuchet MS"/>
              </a:rPr>
              <a:t>name</a:t>
            </a:r>
            <a:r>
              <a:rPr sz="900" spc="110" dirty="0">
                <a:latin typeface="Trebuchet MS"/>
                <a:cs typeface="Trebuchet MS"/>
              </a:rPr>
              <a:t> </a:t>
            </a:r>
            <a:r>
              <a:rPr sz="900" dirty="0">
                <a:latin typeface="Trebuchet MS"/>
                <a:cs typeface="Trebuchet MS"/>
              </a:rPr>
              <a:t>is</a:t>
            </a:r>
            <a:r>
              <a:rPr sz="900" spc="40" dirty="0">
                <a:latin typeface="Trebuchet MS"/>
                <a:cs typeface="Trebuchet MS"/>
              </a:rPr>
              <a:t> </a:t>
            </a:r>
            <a:r>
              <a:rPr sz="900" dirty="0">
                <a:latin typeface="Trebuchet MS"/>
                <a:cs typeface="Trebuchet MS"/>
              </a:rPr>
              <a:t>entered</a:t>
            </a:r>
            <a:r>
              <a:rPr sz="900" spc="114" dirty="0">
                <a:latin typeface="Trebuchet MS"/>
                <a:cs typeface="Trebuchet MS"/>
              </a:rPr>
              <a:t> </a:t>
            </a:r>
            <a:r>
              <a:rPr sz="900" dirty="0">
                <a:latin typeface="Trebuchet MS"/>
                <a:cs typeface="Trebuchet MS"/>
              </a:rPr>
              <a:t>above</a:t>
            </a:r>
            <a:r>
              <a:rPr sz="900" spc="75" dirty="0">
                <a:latin typeface="Trebuchet MS"/>
                <a:cs typeface="Trebuchet MS"/>
              </a:rPr>
              <a:t> </a:t>
            </a:r>
            <a:r>
              <a:rPr sz="900" dirty="0">
                <a:latin typeface="Trebuchet MS"/>
                <a:cs typeface="Trebuchet MS"/>
              </a:rPr>
              <a:t>TMC</a:t>
            </a:r>
            <a:r>
              <a:rPr sz="900" spc="130" dirty="0">
                <a:latin typeface="Trebuchet MS"/>
                <a:cs typeface="Trebuchet MS"/>
              </a:rPr>
              <a:t> </a:t>
            </a:r>
            <a:r>
              <a:rPr sz="900" dirty="0">
                <a:latin typeface="Trebuchet MS"/>
                <a:cs typeface="Trebuchet MS"/>
              </a:rPr>
              <a:t>Template</a:t>
            </a:r>
            <a:r>
              <a:rPr sz="900" spc="65" dirty="0">
                <a:latin typeface="Trebuchet MS"/>
                <a:cs typeface="Trebuchet MS"/>
              </a:rPr>
              <a:t> </a:t>
            </a:r>
            <a:r>
              <a:rPr sz="900" spc="-20" dirty="0">
                <a:latin typeface="Trebuchet MS"/>
                <a:cs typeface="Trebuchet MS"/>
              </a:rPr>
              <a:t>grid</a:t>
            </a:r>
            <a:endParaRPr sz="900">
              <a:latin typeface="Trebuchet MS"/>
              <a:cs typeface="Trebuchet MS"/>
            </a:endParaRPr>
          </a:p>
          <a:p>
            <a:pPr marL="396240" marR="191135" indent="-383540">
              <a:lnSpc>
                <a:spcPct val="113399"/>
              </a:lnSpc>
              <a:spcBef>
                <a:spcPts val="645"/>
              </a:spcBef>
              <a:buChar char="•"/>
              <a:tabLst>
                <a:tab pos="403225" algn="l"/>
              </a:tabLst>
            </a:pPr>
            <a:r>
              <a:rPr sz="900" dirty="0">
                <a:latin typeface="Trebuchet MS"/>
                <a:cs typeface="Trebuchet MS"/>
              </a:rPr>
              <a:t>All</a:t>
            </a:r>
            <a:r>
              <a:rPr sz="900" spc="50" dirty="0">
                <a:latin typeface="Trebuchet MS"/>
                <a:cs typeface="Trebuchet MS"/>
              </a:rPr>
              <a:t> </a:t>
            </a:r>
            <a:r>
              <a:rPr sz="900" dirty="0">
                <a:latin typeface="Trebuchet MS"/>
                <a:cs typeface="Trebuchet MS"/>
              </a:rPr>
              <a:t>courses</a:t>
            </a:r>
            <a:r>
              <a:rPr sz="900" spc="155" dirty="0">
                <a:latin typeface="Trebuchet MS"/>
                <a:cs typeface="Trebuchet MS"/>
              </a:rPr>
              <a:t> </a:t>
            </a:r>
            <a:r>
              <a:rPr sz="900" dirty="0">
                <a:latin typeface="Trebuchet MS"/>
                <a:cs typeface="Trebuchet MS"/>
              </a:rPr>
              <a:t>have</a:t>
            </a:r>
            <a:r>
              <a:rPr sz="900" spc="110" dirty="0">
                <a:latin typeface="Trebuchet MS"/>
                <a:cs typeface="Trebuchet MS"/>
              </a:rPr>
              <a:t> </a:t>
            </a:r>
            <a:r>
              <a:rPr sz="900" dirty="0">
                <a:latin typeface="Trebuchet MS"/>
                <a:cs typeface="Trebuchet MS"/>
              </a:rPr>
              <a:t>a</a:t>
            </a:r>
            <a:r>
              <a:rPr sz="900" spc="45" dirty="0">
                <a:latin typeface="Trebuchet MS"/>
                <a:cs typeface="Trebuchet MS"/>
              </a:rPr>
              <a:t> </a:t>
            </a:r>
            <a:r>
              <a:rPr sz="900" dirty="0">
                <a:latin typeface="Trebuchet MS"/>
                <a:cs typeface="Trebuchet MS"/>
              </a:rPr>
              <a:t>course</a:t>
            </a:r>
            <a:r>
              <a:rPr sz="900" spc="155" dirty="0">
                <a:latin typeface="Trebuchet MS"/>
                <a:cs typeface="Trebuchet MS"/>
              </a:rPr>
              <a:t> </a:t>
            </a:r>
            <a:r>
              <a:rPr sz="900" spc="-25" dirty="0">
                <a:latin typeface="Trebuchet MS"/>
                <a:cs typeface="Trebuchet MS"/>
              </a:rPr>
              <a:t>ID,</a:t>
            </a:r>
            <a:r>
              <a:rPr sz="900" spc="20" dirty="0">
                <a:latin typeface="Trebuchet MS"/>
                <a:cs typeface="Trebuchet MS"/>
              </a:rPr>
              <a:t> </a:t>
            </a:r>
            <a:r>
              <a:rPr sz="900" spc="-20" dirty="0">
                <a:latin typeface="Trebuchet MS"/>
                <a:cs typeface="Trebuchet MS"/>
              </a:rPr>
              <a:t>title,</a:t>
            </a:r>
            <a:r>
              <a:rPr sz="900" spc="85" dirty="0">
                <a:latin typeface="Trebuchet MS"/>
                <a:cs typeface="Trebuchet MS"/>
              </a:rPr>
              <a:t> </a:t>
            </a:r>
            <a:r>
              <a:rPr sz="900" dirty="0">
                <a:latin typeface="Trebuchet MS"/>
                <a:cs typeface="Trebuchet MS"/>
              </a:rPr>
              <a:t>and</a:t>
            </a:r>
            <a:r>
              <a:rPr sz="900" spc="150" dirty="0">
                <a:latin typeface="Trebuchet MS"/>
                <a:cs typeface="Trebuchet MS"/>
              </a:rPr>
              <a:t> </a:t>
            </a:r>
            <a:r>
              <a:rPr sz="900" dirty="0">
                <a:latin typeface="Trebuchet MS"/>
                <a:cs typeface="Trebuchet MS"/>
              </a:rPr>
              <a:t>unit</a:t>
            </a:r>
            <a:r>
              <a:rPr sz="900" spc="40" dirty="0">
                <a:latin typeface="Trebuchet MS"/>
                <a:cs typeface="Trebuchet MS"/>
              </a:rPr>
              <a:t> </a:t>
            </a:r>
            <a:r>
              <a:rPr sz="900" dirty="0">
                <a:latin typeface="Trebuchet MS"/>
                <a:cs typeface="Trebuchet MS"/>
              </a:rPr>
              <a:t>amount</a:t>
            </a:r>
            <a:r>
              <a:rPr sz="900" spc="95" dirty="0">
                <a:latin typeface="Trebuchet MS"/>
                <a:cs typeface="Trebuchet MS"/>
              </a:rPr>
              <a:t> </a:t>
            </a:r>
            <a:r>
              <a:rPr sz="900" dirty="0">
                <a:latin typeface="Trebuchet MS"/>
                <a:cs typeface="Trebuchet MS"/>
              </a:rPr>
              <a:t>in</a:t>
            </a:r>
            <a:r>
              <a:rPr sz="900" spc="85" dirty="0">
                <a:latin typeface="Trebuchet MS"/>
                <a:cs typeface="Trebuchet MS"/>
              </a:rPr>
              <a:t> </a:t>
            </a:r>
            <a:r>
              <a:rPr sz="900" dirty="0">
                <a:latin typeface="Trebuchet MS"/>
                <a:cs typeface="Trebuchet MS"/>
              </a:rPr>
              <a:t>correspondence</a:t>
            </a:r>
            <a:r>
              <a:rPr sz="900" spc="65" dirty="0">
                <a:latin typeface="Trebuchet MS"/>
                <a:cs typeface="Trebuchet MS"/>
              </a:rPr>
              <a:t> </a:t>
            </a:r>
            <a:r>
              <a:rPr sz="900" dirty="0">
                <a:latin typeface="Trebuchet MS"/>
                <a:cs typeface="Trebuchet MS"/>
              </a:rPr>
              <a:t>to</a:t>
            </a:r>
            <a:r>
              <a:rPr sz="900" spc="114" dirty="0">
                <a:latin typeface="Trebuchet MS"/>
                <a:cs typeface="Trebuchet MS"/>
              </a:rPr>
              <a:t> </a:t>
            </a:r>
            <a:r>
              <a:rPr sz="900" spc="-25" dirty="0">
                <a:latin typeface="Trebuchet MS"/>
                <a:cs typeface="Trebuchet MS"/>
              </a:rPr>
              <a:t>its 	</a:t>
            </a:r>
            <a:r>
              <a:rPr sz="900" dirty="0">
                <a:latin typeface="Trebuchet MS"/>
                <a:cs typeface="Trebuchet MS"/>
              </a:rPr>
              <a:t>attached</a:t>
            </a:r>
            <a:r>
              <a:rPr sz="900" spc="75" dirty="0">
                <a:latin typeface="Trebuchet MS"/>
                <a:cs typeface="Trebuchet MS"/>
              </a:rPr>
              <a:t> </a:t>
            </a:r>
            <a:r>
              <a:rPr sz="900" spc="-25" dirty="0">
                <a:latin typeface="Trebuchet MS"/>
                <a:cs typeface="Trebuchet MS"/>
              </a:rPr>
              <a:t>COR</a:t>
            </a:r>
            <a:endParaRPr sz="900">
              <a:latin typeface="Trebuchet MS"/>
              <a:cs typeface="Trebuchet MS"/>
            </a:endParaRPr>
          </a:p>
          <a:p>
            <a:pPr marL="405130" marR="5080" indent="-8890">
              <a:lnSpc>
                <a:spcPct val="106900"/>
              </a:lnSpc>
              <a:spcBef>
                <a:spcPts val="715"/>
              </a:spcBef>
            </a:pPr>
            <a:r>
              <a:rPr sz="900" spc="-30" dirty="0">
                <a:latin typeface="Trebuchet MS"/>
                <a:cs typeface="Trebuchet MS"/>
              </a:rPr>
              <a:t>Alt</a:t>
            </a:r>
            <a:r>
              <a:rPr sz="900" spc="-5" dirty="0">
                <a:latin typeface="Trebuchet MS"/>
                <a:cs typeface="Trebuchet MS"/>
              </a:rPr>
              <a:t> </a:t>
            </a:r>
            <a:r>
              <a:rPr sz="900" dirty="0">
                <a:latin typeface="Trebuchet MS"/>
                <a:cs typeface="Trebuchet MS"/>
              </a:rPr>
              <a:t>courses</a:t>
            </a:r>
            <a:r>
              <a:rPr sz="900" spc="95" dirty="0">
                <a:latin typeface="Trebuchet MS"/>
                <a:cs typeface="Trebuchet MS"/>
              </a:rPr>
              <a:t> </a:t>
            </a:r>
            <a:r>
              <a:rPr sz="900" dirty="0">
                <a:latin typeface="Trebuchet MS"/>
                <a:cs typeface="Trebuchet MS"/>
              </a:rPr>
              <a:t>have</a:t>
            </a:r>
            <a:r>
              <a:rPr sz="900" spc="20" dirty="0">
                <a:latin typeface="Trebuchet MS"/>
                <a:cs typeface="Trebuchet MS"/>
              </a:rPr>
              <a:t> </a:t>
            </a:r>
            <a:r>
              <a:rPr sz="900" dirty="0">
                <a:latin typeface="Trebuchet MS"/>
                <a:cs typeface="Trebuchet MS"/>
              </a:rPr>
              <a:t>verified</a:t>
            </a:r>
            <a:r>
              <a:rPr sz="900" spc="65" dirty="0">
                <a:latin typeface="Trebuchet MS"/>
                <a:cs typeface="Trebuchet MS"/>
              </a:rPr>
              <a:t> </a:t>
            </a:r>
            <a:r>
              <a:rPr sz="900" dirty="0">
                <a:latin typeface="Trebuchet MS"/>
                <a:cs typeface="Trebuchet MS"/>
              </a:rPr>
              <a:t>articulation</a:t>
            </a:r>
            <a:r>
              <a:rPr sz="900" spc="130" dirty="0">
                <a:latin typeface="Trebuchet MS"/>
                <a:cs typeface="Trebuchet MS"/>
              </a:rPr>
              <a:t> </a:t>
            </a:r>
            <a:r>
              <a:rPr sz="900" dirty="0">
                <a:latin typeface="Trebuchet MS"/>
                <a:cs typeface="Trebuchet MS"/>
              </a:rPr>
              <a:t>in</a:t>
            </a:r>
            <a:r>
              <a:rPr sz="900" spc="20" dirty="0">
                <a:latin typeface="Trebuchet MS"/>
                <a:cs typeface="Trebuchet MS"/>
              </a:rPr>
              <a:t> </a:t>
            </a:r>
            <a:r>
              <a:rPr sz="900" dirty="0">
                <a:latin typeface="Trebuchet MS"/>
                <a:cs typeface="Trebuchet MS"/>
              </a:rPr>
              <a:t>C-ID</a:t>
            </a:r>
            <a:r>
              <a:rPr sz="900" spc="20" dirty="0">
                <a:latin typeface="Trebuchet MS"/>
                <a:cs typeface="Trebuchet MS"/>
              </a:rPr>
              <a:t> </a:t>
            </a:r>
            <a:r>
              <a:rPr sz="900" dirty="0">
                <a:latin typeface="Trebuchet MS"/>
                <a:cs typeface="Trebuchet MS"/>
              </a:rPr>
              <a:t>or</a:t>
            </a:r>
            <a:r>
              <a:rPr sz="900" spc="-45" dirty="0">
                <a:latin typeface="Trebuchet MS"/>
                <a:cs typeface="Trebuchet MS"/>
              </a:rPr>
              <a:t> </a:t>
            </a:r>
            <a:r>
              <a:rPr sz="900" spc="50" dirty="0">
                <a:latin typeface="Trebuchet MS"/>
                <a:cs typeface="Trebuchet MS"/>
              </a:rPr>
              <a:t>ASSIST</a:t>
            </a:r>
            <a:r>
              <a:rPr sz="900" spc="150" dirty="0">
                <a:latin typeface="Trebuchet MS"/>
                <a:cs typeface="Trebuchet MS"/>
              </a:rPr>
              <a:t> </a:t>
            </a:r>
            <a:r>
              <a:rPr sz="900" spc="-10" dirty="0">
                <a:latin typeface="Trebuchet MS"/>
                <a:cs typeface="Trebuchet MS"/>
              </a:rPr>
              <a:t>(AAM,</a:t>
            </a:r>
            <a:r>
              <a:rPr sz="900" spc="20" dirty="0">
                <a:latin typeface="Trebuchet MS"/>
                <a:cs typeface="Trebuchet MS"/>
              </a:rPr>
              <a:t> </a:t>
            </a:r>
            <a:r>
              <a:rPr sz="900" dirty="0">
                <a:latin typeface="Trebuchet MS"/>
                <a:cs typeface="Trebuchet MS"/>
              </a:rPr>
              <a:t>GECC,</a:t>
            </a:r>
            <a:r>
              <a:rPr sz="900" spc="55" dirty="0">
                <a:latin typeface="Trebuchet MS"/>
                <a:cs typeface="Trebuchet MS"/>
              </a:rPr>
              <a:t> </a:t>
            </a:r>
            <a:r>
              <a:rPr sz="900" dirty="0">
                <a:latin typeface="Trebuchet MS"/>
                <a:cs typeface="Trebuchet MS"/>
              </a:rPr>
              <a:t>and/or</a:t>
            </a:r>
            <a:r>
              <a:rPr sz="900" spc="40" dirty="0">
                <a:latin typeface="Trebuchet MS"/>
                <a:cs typeface="Trebuchet MS"/>
              </a:rPr>
              <a:t> </a:t>
            </a:r>
            <a:r>
              <a:rPr sz="900" spc="-20" dirty="0">
                <a:latin typeface="Trebuchet MS"/>
                <a:cs typeface="Trebuchet MS"/>
              </a:rPr>
              <a:t>BCT) </a:t>
            </a:r>
            <a:r>
              <a:rPr sz="900" dirty="0">
                <a:latin typeface="Trebuchet MS"/>
                <a:cs typeface="Trebuchet MS"/>
              </a:rPr>
              <a:t>(Within</a:t>
            </a:r>
            <a:r>
              <a:rPr sz="900" spc="10" dirty="0">
                <a:latin typeface="Trebuchet MS"/>
                <a:cs typeface="Trebuchet MS"/>
              </a:rPr>
              <a:t> </a:t>
            </a:r>
            <a:r>
              <a:rPr sz="900" spc="-10" dirty="0">
                <a:latin typeface="Trebuchet MS"/>
                <a:cs typeface="Trebuchet MS"/>
              </a:rPr>
              <a:t>five</a:t>
            </a:r>
            <a:r>
              <a:rPr sz="900" spc="-65" dirty="0">
                <a:latin typeface="Trebuchet MS"/>
                <a:cs typeface="Trebuchet MS"/>
              </a:rPr>
              <a:t> </a:t>
            </a:r>
            <a:r>
              <a:rPr sz="900" spc="-10" dirty="0">
                <a:latin typeface="Trebuchet MS"/>
                <a:cs typeface="Trebuchet MS"/>
              </a:rPr>
              <a:t>years)</a:t>
            </a:r>
            <a:endParaRPr sz="900">
              <a:latin typeface="Trebuchet MS"/>
              <a:cs typeface="Trebuchet MS"/>
            </a:endParaRPr>
          </a:p>
          <a:p>
            <a:pPr marL="400050">
              <a:lnSpc>
                <a:spcPct val="100000"/>
              </a:lnSpc>
              <a:spcBef>
                <a:spcPts val="790"/>
              </a:spcBef>
            </a:pPr>
            <a:r>
              <a:rPr sz="900" dirty="0">
                <a:latin typeface="Trebuchet MS"/>
                <a:cs typeface="Trebuchet MS"/>
              </a:rPr>
              <a:t>Total</a:t>
            </a:r>
            <a:r>
              <a:rPr sz="900" spc="25" dirty="0">
                <a:latin typeface="Trebuchet MS"/>
                <a:cs typeface="Trebuchet MS"/>
              </a:rPr>
              <a:t> </a:t>
            </a:r>
            <a:r>
              <a:rPr sz="900" dirty="0">
                <a:latin typeface="Trebuchet MS"/>
                <a:cs typeface="Trebuchet MS"/>
              </a:rPr>
              <a:t>Units</a:t>
            </a:r>
            <a:r>
              <a:rPr sz="900" spc="-15" dirty="0">
                <a:latin typeface="Trebuchet MS"/>
                <a:cs typeface="Trebuchet MS"/>
              </a:rPr>
              <a:t> </a:t>
            </a:r>
            <a:r>
              <a:rPr sz="900" dirty="0">
                <a:latin typeface="Trebuchet MS"/>
                <a:cs typeface="Trebuchet MS"/>
              </a:rPr>
              <a:t>for</a:t>
            </a:r>
            <a:r>
              <a:rPr sz="900" spc="55" dirty="0">
                <a:latin typeface="Trebuchet MS"/>
                <a:cs typeface="Trebuchet MS"/>
              </a:rPr>
              <a:t> </a:t>
            </a:r>
            <a:r>
              <a:rPr sz="900" spc="-20" dirty="0">
                <a:latin typeface="Trebuchet MS"/>
                <a:cs typeface="Trebuchet MS"/>
              </a:rPr>
              <a:t>Major</a:t>
            </a:r>
            <a:endParaRPr sz="900">
              <a:latin typeface="Trebuchet MS"/>
              <a:cs typeface="Trebuchet MS"/>
            </a:endParaRPr>
          </a:p>
          <a:p>
            <a:pPr marL="400050" marR="2109470" indent="1905">
              <a:lnSpc>
                <a:spcPct val="173100"/>
              </a:lnSpc>
              <a:spcBef>
                <a:spcPts val="5"/>
              </a:spcBef>
            </a:pPr>
            <a:r>
              <a:rPr sz="900" dirty="0">
                <a:latin typeface="Trebuchet MS"/>
                <a:cs typeface="Trebuchet MS"/>
              </a:rPr>
              <a:t>Total</a:t>
            </a:r>
            <a:r>
              <a:rPr sz="900" spc="90" dirty="0">
                <a:latin typeface="Trebuchet MS"/>
                <a:cs typeface="Trebuchet MS"/>
              </a:rPr>
              <a:t> </a:t>
            </a:r>
            <a:r>
              <a:rPr sz="900" dirty="0">
                <a:latin typeface="Trebuchet MS"/>
                <a:cs typeface="Trebuchet MS"/>
              </a:rPr>
              <a:t>Units</a:t>
            </a:r>
            <a:r>
              <a:rPr sz="900" spc="30" dirty="0">
                <a:latin typeface="Trebuchet MS"/>
                <a:cs typeface="Trebuchet MS"/>
              </a:rPr>
              <a:t> </a:t>
            </a:r>
            <a:r>
              <a:rPr sz="900" dirty="0">
                <a:latin typeface="Trebuchet MS"/>
                <a:cs typeface="Trebuchet MS"/>
              </a:rPr>
              <a:t>that</a:t>
            </a:r>
            <a:r>
              <a:rPr sz="900" spc="55" dirty="0">
                <a:latin typeface="Trebuchet MS"/>
                <a:cs typeface="Trebuchet MS"/>
              </a:rPr>
              <a:t> </a:t>
            </a:r>
            <a:r>
              <a:rPr sz="900" dirty="0">
                <a:latin typeface="Trebuchet MS"/>
                <a:cs typeface="Trebuchet MS"/>
              </a:rPr>
              <a:t>may</a:t>
            </a:r>
            <a:r>
              <a:rPr sz="900" spc="135" dirty="0">
                <a:latin typeface="Trebuchet MS"/>
                <a:cs typeface="Trebuchet MS"/>
              </a:rPr>
              <a:t> </a:t>
            </a:r>
            <a:r>
              <a:rPr sz="900" dirty="0">
                <a:latin typeface="Trebuchet MS"/>
                <a:cs typeface="Trebuchet MS"/>
              </a:rPr>
              <a:t>be</a:t>
            </a:r>
            <a:r>
              <a:rPr sz="900" spc="30" dirty="0">
                <a:latin typeface="Trebuchet MS"/>
                <a:cs typeface="Trebuchet MS"/>
              </a:rPr>
              <a:t> </a:t>
            </a:r>
            <a:r>
              <a:rPr sz="900" dirty="0">
                <a:latin typeface="Trebuchet MS"/>
                <a:cs typeface="Trebuchet MS"/>
              </a:rPr>
              <a:t>double-</a:t>
            </a:r>
            <a:r>
              <a:rPr sz="900" spc="-10" dirty="0">
                <a:latin typeface="Trebuchet MS"/>
                <a:cs typeface="Trebuchet MS"/>
              </a:rPr>
              <a:t>counted </a:t>
            </a:r>
            <a:r>
              <a:rPr sz="900" dirty="0">
                <a:latin typeface="Trebuchet MS"/>
                <a:cs typeface="Trebuchet MS"/>
              </a:rPr>
              <a:t>Total Elective</a:t>
            </a:r>
            <a:r>
              <a:rPr sz="900" spc="10" dirty="0">
                <a:latin typeface="Trebuchet MS"/>
                <a:cs typeface="Trebuchet MS"/>
              </a:rPr>
              <a:t> </a:t>
            </a:r>
            <a:r>
              <a:rPr sz="900" spc="-20" dirty="0">
                <a:latin typeface="Trebuchet MS"/>
                <a:cs typeface="Trebuchet MS"/>
              </a:rPr>
              <a:t>Units</a:t>
            </a:r>
            <a:endParaRPr sz="900">
              <a:latin typeface="Trebuchet MS"/>
              <a:cs typeface="Trebuchet MS"/>
            </a:endParaRPr>
          </a:p>
          <a:p>
            <a:pPr marL="400050">
              <a:lnSpc>
                <a:spcPct val="100000"/>
              </a:lnSpc>
              <a:spcBef>
                <a:spcPts val="790"/>
              </a:spcBef>
            </a:pPr>
            <a:r>
              <a:rPr sz="900" dirty="0">
                <a:latin typeface="Trebuchet MS"/>
                <a:cs typeface="Trebuchet MS"/>
              </a:rPr>
              <a:t>Total</a:t>
            </a:r>
            <a:r>
              <a:rPr sz="900" spc="20" dirty="0">
                <a:latin typeface="Trebuchet MS"/>
                <a:cs typeface="Trebuchet MS"/>
              </a:rPr>
              <a:t> </a:t>
            </a:r>
            <a:r>
              <a:rPr sz="900" dirty="0">
                <a:latin typeface="Trebuchet MS"/>
                <a:cs typeface="Trebuchet MS"/>
              </a:rPr>
              <a:t>Units</a:t>
            </a:r>
            <a:r>
              <a:rPr sz="900" spc="-15" dirty="0">
                <a:latin typeface="Trebuchet MS"/>
                <a:cs typeface="Trebuchet MS"/>
              </a:rPr>
              <a:t> </a:t>
            </a:r>
            <a:r>
              <a:rPr sz="900" dirty="0">
                <a:latin typeface="Trebuchet MS"/>
                <a:cs typeface="Trebuchet MS"/>
              </a:rPr>
              <a:t>for</a:t>
            </a:r>
            <a:r>
              <a:rPr sz="900" spc="55" dirty="0">
                <a:latin typeface="Trebuchet MS"/>
                <a:cs typeface="Trebuchet MS"/>
              </a:rPr>
              <a:t> </a:t>
            </a:r>
            <a:r>
              <a:rPr sz="900" dirty="0">
                <a:latin typeface="Trebuchet MS"/>
                <a:cs typeface="Trebuchet MS"/>
              </a:rPr>
              <a:t>Degree</a:t>
            </a:r>
            <a:r>
              <a:rPr sz="900" spc="40" dirty="0">
                <a:latin typeface="Trebuchet MS"/>
                <a:cs typeface="Trebuchet MS"/>
              </a:rPr>
              <a:t> </a:t>
            </a:r>
            <a:r>
              <a:rPr sz="900" dirty="0">
                <a:latin typeface="Trebuchet MS"/>
                <a:cs typeface="Trebuchet MS"/>
              </a:rPr>
              <a:t>is</a:t>
            </a:r>
            <a:r>
              <a:rPr sz="900" spc="-15" dirty="0">
                <a:latin typeface="Trebuchet MS"/>
                <a:cs typeface="Trebuchet MS"/>
              </a:rPr>
              <a:t> </a:t>
            </a:r>
            <a:r>
              <a:rPr sz="900" dirty="0">
                <a:latin typeface="Trebuchet MS"/>
                <a:cs typeface="Trebuchet MS"/>
              </a:rPr>
              <a:t>60</a:t>
            </a:r>
            <a:r>
              <a:rPr sz="900" spc="35" dirty="0">
                <a:latin typeface="Trebuchet MS"/>
                <a:cs typeface="Trebuchet MS"/>
              </a:rPr>
              <a:t> </a:t>
            </a:r>
            <a:r>
              <a:rPr sz="900" spc="-10" dirty="0">
                <a:latin typeface="Trebuchet MS"/>
                <a:cs typeface="Trebuchet MS"/>
              </a:rPr>
              <a:t>units</a:t>
            </a:r>
            <a:endParaRPr sz="900">
              <a:latin typeface="Trebuchet MS"/>
              <a:cs typeface="Trebuchet MS"/>
            </a:endParaRPr>
          </a:p>
        </p:txBody>
      </p:sp>
      <p:grpSp>
        <p:nvGrpSpPr>
          <p:cNvPr id="9" name="object 9"/>
          <p:cNvGrpSpPr/>
          <p:nvPr/>
        </p:nvGrpSpPr>
        <p:grpSpPr>
          <a:xfrm>
            <a:off x="0" y="0"/>
            <a:ext cx="12192000" cy="6858000"/>
            <a:chOff x="0" y="0"/>
            <a:chExt cx="12192000" cy="6858000"/>
          </a:xfrm>
        </p:grpSpPr>
        <p:pic>
          <p:nvPicPr>
            <p:cNvPr id="10" name="object 10"/>
            <p:cNvPicPr/>
            <p:nvPr/>
          </p:nvPicPr>
          <p:blipFill>
            <a:blip r:embed="rId2" cstate="print"/>
            <a:stretch>
              <a:fillRect/>
            </a:stretch>
          </p:blipFill>
          <p:spPr>
            <a:xfrm>
              <a:off x="0" y="0"/>
              <a:ext cx="12192000" cy="6858000"/>
            </a:xfrm>
            <a:prstGeom prst="rect">
              <a:avLst/>
            </a:prstGeom>
          </p:spPr>
        </p:pic>
        <p:pic>
          <p:nvPicPr>
            <p:cNvPr id="11" name="object 11"/>
            <p:cNvPicPr/>
            <p:nvPr/>
          </p:nvPicPr>
          <p:blipFill>
            <a:blip r:embed="rId3" cstate="print"/>
            <a:stretch>
              <a:fillRect/>
            </a:stretch>
          </p:blipFill>
          <p:spPr>
            <a:xfrm>
              <a:off x="332110" y="6013451"/>
              <a:ext cx="573023" cy="569975"/>
            </a:xfrm>
            <a:prstGeom prst="rect">
              <a:avLst/>
            </a:prstGeom>
          </p:spPr>
        </p:pic>
        <p:pic>
          <p:nvPicPr>
            <p:cNvPr id="12" name="object 12"/>
            <p:cNvPicPr/>
            <p:nvPr/>
          </p:nvPicPr>
          <p:blipFill>
            <a:blip r:embed="rId4" cstate="print"/>
            <a:stretch>
              <a:fillRect/>
            </a:stretch>
          </p:blipFill>
          <p:spPr>
            <a:xfrm>
              <a:off x="0" y="0"/>
              <a:ext cx="12191999" cy="6857999"/>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913888"/>
            <a:ext cx="5730240" cy="3702050"/>
          </a:xfrm>
          <a:custGeom>
            <a:avLst/>
            <a:gdLst/>
            <a:ahLst/>
            <a:cxnLst/>
            <a:rect l="l" t="t" r="r" b="b"/>
            <a:pathLst>
              <a:path w="5730240" h="3702050">
                <a:moveTo>
                  <a:pt x="5730240" y="0"/>
                </a:moveTo>
                <a:lnTo>
                  <a:pt x="0" y="0"/>
                </a:lnTo>
                <a:lnTo>
                  <a:pt x="0" y="3701796"/>
                </a:lnTo>
                <a:lnTo>
                  <a:pt x="5730240" y="3701796"/>
                </a:lnTo>
                <a:lnTo>
                  <a:pt x="5730240" y="0"/>
                </a:lnTo>
                <a:close/>
              </a:path>
            </a:pathLst>
          </a:custGeom>
          <a:solidFill>
            <a:srgbClr val="92D050"/>
          </a:solidFill>
        </p:spPr>
        <p:txBody>
          <a:bodyPr wrap="square" lIns="0" tIns="0" rIns="0" bIns="0" rtlCol="0"/>
          <a:lstStyle/>
          <a:p>
            <a:endParaRPr/>
          </a:p>
        </p:txBody>
      </p:sp>
      <p:sp>
        <p:nvSpPr>
          <p:cNvPr id="3" name="object 3"/>
          <p:cNvSpPr txBox="1"/>
          <p:nvPr/>
        </p:nvSpPr>
        <p:spPr>
          <a:xfrm>
            <a:off x="444500" y="3256534"/>
            <a:ext cx="4699000" cy="2507615"/>
          </a:xfrm>
          <a:prstGeom prst="rect">
            <a:avLst/>
          </a:prstGeom>
        </p:spPr>
        <p:txBody>
          <a:bodyPr vert="horz" wrap="square" lIns="0" tIns="80010" rIns="0" bIns="0" rtlCol="0">
            <a:spAutoFit/>
          </a:bodyPr>
          <a:lstStyle/>
          <a:p>
            <a:pPr marL="12700" marR="5080">
              <a:lnSpc>
                <a:spcPct val="90000"/>
              </a:lnSpc>
              <a:spcBef>
                <a:spcPts val="630"/>
              </a:spcBef>
            </a:pPr>
            <a:r>
              <a:rPr sz="4400" b="1" spc="55" dirty="0">
                <a:solidFill>
                  <a:srgbClr val="002E6C"/>
                </a:solidFill>
                <a:latin typeface="Calibri"/>
                <a:cs typeface="Calibri"/>
              </a:rPr>
              <a:t>New</a:t>
            </a:r>
            <a:r>
              <a:rPr sz="4400" b="1" spc="-120" dirty="0">
                <a:solidFill>
                  <a:srgbClr val="002E6C"/>
                </a:solidFill>
                <a:latin typeface="Calibri"/>
                <a:cs typeface="Calibri"/>
              </a:rPr>
              <a:t> </a:t>
            </a:r>
            <a:r>
              <a:rPr sz="4400" b="1" spc="135" dirty="0">
                <a:solidFill>
                  <a:srgbClr val="002E6C"/>
                </a:solidFill>
                <a:latin typeface="Calibri"/>
                <a:cs typeface="Calibri"/>
              </a:rPr>
              <a:t>Certificates</a:t>
            </a:r>
            <a:r>
              <a:rPr sz="4400" b="1" spc="-125" dirty="0">
                <a:solidFill>
                  <a:srgbClr val="002E6C"/>
                </a:solidFill>
                <a:latin typeface="Calibri"/>
                <a:cs typeface="Calibri"/>
              </a:rPr>
              <a:t> </a:t>
            </a:r>
            <a:r>
              <a:rPr sz="4400" b="1" spc="65" dirty="0">
                <a:solidFill>
                  <a:srgbClr val="002E6C"/>
                </a:solidFill>
                <a:latin typeface="Calibri"/>
                <a:cs typeface="Calibri"/>
              </a:rPr>
              <a:t>of </a:t>
            </a:r>
            <a:r>
              <a:rPr sz="4400" b="1" spc="100" dirty="0">
                <a:solidFill>
                  <a:srgbClr val="002E6C"/>
                </a:solidFill>
                <a:latin typeface="Calibri"/>
                <a:cs typeface="Calibri"/>
              </a:rPr>
              <a:t>Achievement </a:t>
            </a:r>
            <a:r>
              <a:rPr sz="4400" b="1" spc="114" dirty="0">
                <a:solidFill>
                  <a:srgbClr val="002E6C"/>
                </a:solidFill>
                <a:latin typeface="Calibri"/>
                <a:cs typeface="Calibri"/>
              </a:rPr>
              <a:t>Reviewer</a:t>
            </a:r>
            <a:endParaRPr sz="4400">
              <a:latin typeface="Calibri"/>
              <a:cs typeface="Calibri"/>
            </a:endParaRPr>
          </a:p>
          <a:p>
            <a:pPr marL="12700">
              <a:lnSpc>
                <a:spcPts val="4750"/>
              </a:lnSpc>
            </a:pPr>
            <a:r>
              <a:rPr sz="4400" b="1" spc="120" dirty="0">
                <a:solidFill>
                  <a:srgbClr val="002E6C"/>
                </a:solidFill>
                <a:latin typeface="Calibri"/>
                <a:cs typeface="Calibri"/>
              </a:rPr>
              <a:t>Approval</a:t>
            </a:r>
            <a:r>
              <a:rPr sz="4400" b="1" spc="-80" dirty="0">
                <a:solidFill>
                  <a:srgbClr val="002E6C"/>
                </a:solidFill>
                <a:latin typeface="Calibri"/>
                <a:cs typeface="Calibri"/>
              </a:rPr>
              <a:t> </a:t>
            </a:r>
            <a:r>
              <a:rPr sz="4400" b="1" spc="170" dirty="0">
                <a:solidFill>
                  <a:srgbClr val="002E6C"/>
                </a:solidFill>
                <a:latin typeface="Calibri"/>
                <a:cs typeface="Calibri"/>
              </a:rPr>
              <a:t>Checklist</a:t>
            </a:r>
            <a:endParaRPr sz="4400">
              <a:latin typeface="Calibri"/>
              <a:cs typeface="Calibri"/>
            </a:endParaRPr>
          </a:p>
        </p:txBody>
      </p:sp>
      <p:grpSp>
        <p:nvGrpSpPr>
          <p:cNvPr id="4" name="object 4"/>
          <p:cNvGrpSpPr/>
          <p:nvPr/>
        </p:nvGrpSpPr>
        <p:grpSpPr>
          <a:xfrm>
            <a:off x="0" y="0"/>
            <a:ext cx="12054840" cy="6468110"/>
            <a:chOff x="0" y="0"/>
            <a:chExt cx="12054840" cy="6468110"/>
          </a:xfrm>
        </p:grpSpPr>
        <p:pic>
          <p:nvPicPr>
            <p:cNvPr id="5" name="object 5"/>
            <p:cNvPicPr/>
            <p:nvPr/>
          </p:nvPicPr>
          <p:blipFill>
            <a:blip r:embed="rId2" cstate="print"/>
            <a:stretch>
              <a:fillRect/>
            </a:stretch>
          </p:blipFill>
          <p:spPr>
            <a:xfrm>
              <a:off x="0" y="0"/>
              <a:ext cx="5480302" cy="2072639"/>
            </a:xfrm>
            <a:prstGeom prst="rect">
              <a:avLst/>
            </a:prstGeom>
          </p:spPr>
        </p:pic>
        <p:sp>
          <p:nvSpPr>
            <p:cNvPr id="6" name="object 6"/>
            <p:cNvSpPr/>
            <p:nvPr/>
          </p:nvSpPr>
          <p:spPr>
            <a:xfrm>
              <a:off x="3114801" y="44957"/>
              <a:ext cx="2319020" cy="1023619"/>
            </a:xfrm>
            <a:custGeom>
              <a:avLst/>
              <a:gdLst/>
              <a:ahLst/>
              <a:cxnLst/>
              <a:rect l="l" t="t" r="r" b="b"/>
              <a:pathLst>
                <a:path w="2319020" h="1023619">
                  <a:moveTo>
                    <a:pt x="1547636" y="242828"/>
                  </a:moveTo>
                  <a:lnTo>
                    <a:pt x="0" y="780415"/>
                  </a:lnTo>
                  <a:lnTo>
                    <a:pt x="84327" y="1023239"/>
                  </a:lnTo>
                  <a:lnTo>
                    <a:pt x="1632025" y="485790"/>
                  </a:lnTo>
                  <a:lnTo>
                    <a:pt x="1547636" y="242828"/>
                  </a:lnTo>
                  <a:close/>
                </a:path>
                <a:path w="2319020" h="1023619">
                  <a:moveTo>
                    <a:pt x="2231437" y="200660"/>
                  </a:moveTo>
                  <a:lnTo>
                    <a:pt x="1669033" y="200660"/>
                  </a:lnTo>
                  <a:lnTo>
                    <a:pt x="1753489" y="443611"/>
                  </a:lnTo>
                  <a:lnTo>
                    <a:pt x="1632025" y="485790"/>
                  </a:lnTo>
                  <a:lnTo>
                    <a:pt x="1716404" y="728726"/>
                  </a:lnTo>
                  <a:lnTo>
                    <a:pt x="2231437" y="200660"/>
                  </a:lnTo>
                  <a:close/>
                </a:path>
                <a:path w="2319020" h="1023619">
                  <a:moveTo>
                    <a:pt x="1669033" y="200660"/>
                  </a:moveTo>
                  <a:lnTo>
                    <a:pt x="1547636" y="242828"/>
                  </a:lnTo>
                  <a:lnTo>
                    <a:pt x="1632025" y="485790"/>
                  </a:lnTo>
                  <a:lnTo>
                    <a:pt x="1753489" y="443611"/>
                  </a:lnTo>
                  <a:lnTo>
                    <a:pt x="1669033" y="200660"/>
                  </a:lnTo>
                  <a:close/>
                </a:path>
                <a:path w="2319020" h="1023619">
                  <a:moveTo>
                    <a:pt x="1463293" y="0"/>
                  </a:moveTo>
                  <a:lnTo>
                    <a:pt x="1547636" y="242828"/>
                  </a:lnTo>
                  <a:lnTo>
                    <a:pt x="1669033" y="200660"/>
                  </a:lnTo>
                  <a:lnTo>
                    <a:pt x="2231437" y="200660"/>
                  </a:lnTo>
                  <a:lnTo>
                    <a:pt x="2318639" y="111252"/>
                  </a:lnTo>
                  <a:lnTo>
                    <a:pt x="1463293" y="0"/>
                  </a:lnTo>
                  <a:close/>
                </a:path>
              </a:pathLst>
            </a:custGeom>
            <a:solidFill>
              <a:srgbClr val="FFC000"/>
            </a:solidFill>
          </p:spPr>
          <p:txBody>
            <a:bodyPr wrap="square" lIns="0" tIns="0" rIns="0" bIns="0" rtlCol="0"/>
            <a:lstStyle/>
            <a:p>
              <a:endParaRPr/>
            </a:p>
          </p:txBody>
        </p:sp>
        <p:pic>
          <p:nvPicPr>
            <p:cNvPr id="7" name="object 7"/>
            <p:cNvPicPr/>
            <p:nvPr/>
          </p:nvPicPr>
          <p:blipFill>
            <a:blip r:embed="rId3" cstate="print"/>
            <a:stretch>
              <a:fillRect/>
            </a:stretch>
          </p:blipFill>
          <p:spPr>
            <a:xfrm>
              <a:off x="2078735" y="80772"/>
              <a:ext cx="1152144" cy="1729739"/>
            </a:xfrm>
            <a:prstGeom prst="rect">
              <a:avLst/>
            </a:prstGeom>
          </p:spPr>
        </p:pic>
        <p:pic>
          <p:nvPicPr>
            <p:cNvPr id="8" name="object 8"/>
            <p:cNvPicPr/>
            <p:nvPr/>
          </p:nvPicPr>
          <p:blipFill>
            <a:blip r:embed="rId4" cstate="print"/>
            <a:stretch>
              <a:fillRect/>
            </a:stretch>
          </p:blipFill>
          <p:spPr>
            <a:xfrm>
              <a:off x="5448300" y="80772"/>
              <a:ext cx="6591300" cy="3293364"/>
            </a:xfrm>
            <a:prstGeom prst="rect">
              <a:avLst/>
            </a:prstGeom>
          </p:spPr>
        </p:pic>
        <p:pic>
          <p:nvPicPr>
            <p:cNvPr id="9" name="object 9"/>
            <p:cNvPicPr/>
            <p:nvPr/>
          </p:nvPicPr>
          <p:blipFill>
            <a:blip r:embed="rId5" cstate="print"/>
            <a:stretch>
              <a:fillRect/>
            </a:stretch>
          </p:blipFill>
          <p:spPr>
            <a:xfrm>
              <a:off x="5448300" y="3374135"/>
              <a:ext cx="6606540" cy="3093720"/>
            </a:xfrm>
            <a:prstGeom prst="rect">
              <a:avLst/>
            </a:prstGeom>
          </p:spPr>
        </p:pic>
      </p:grpSp>
      <p:sp>
        <p:nvSpPr>
          <p:cNvPr id="10" name="object 10"/>
          <p:cNvSpPr txBox="1"/>
          <p:nvPr/>
        </p:nvSpPr>
        <p:spPr>
          <a:xfrm>
            <a:off x="11401043" y="6228384"/>
            <a:ext cx="241935" cy="217170"/>
          </a:xfrm>
          <a:prstGeom prst="rect">
            <a:avLst/>
          </a:prstGeom>
        </p:spPr>
        <p:txBody>
          <a:bodyPr vert="horz" wrap="square" lIns="0" tIns="10160" rIns="0" bIns="0" rtlCol="0">
            <a:spAutoFit/>
          </a:bodyPr>
          <a:lstStyle/>
          <a:p>
            <a:pPr marL="38100">
              <a:lnSpc>
                <a:spcPct val="100000"/>
              </a:lnSpc>
              <a:spcBef>
                <a:spcPts val="80"/>
              </a:spcBef>
            </a:pPr>
            <a:fld id="{81D60167-4931-47E6-BA6A-407CBD079E47}" type="slidenum">
              <a:rPr sz="1200" spc="-25" dirty="0">
                <a:solidFill>
                  <a:srgbClr val="52565A"/>
                </a:solidFill>
                <a:latin typeface="Calibri"/>
                <a:cs typeface="Calibri"/>
              </a:rPr>
              <a:t>29</a:t>
            </a:fld>
            <a:endParaRPr sz="1200">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1811338" y="1008063"/>
            <a:ext cx="10380662" cy="5592762"/>
          </a:xfrm>
        </p:spPr>
        <p:txBody>
          <a:bodyPr>
            <a:normAutofit/>
          </a:bodyPr>
          <a:lstStyle/>
          <a:p>
            <a:pPr marL="0" indent="0">
              <a:spcAft>
                <a:spcPts val="1800"/>
              </a:spcAft>
              <a:buNone/>
            </a:pPr>
            <a:r>
              <a:rPr lang="en-US" sz="3000" dirty="0"/>
              <a:t>The Chancellor's Office requires each college to annually submit:</a:t>
            </a:r>
          </a:p>
          <a:p>
            <a:pPr marL="0" indent="0">
              <a:buNone/>
            </a:pPr>
            <a:r>
              <a:rPr lang="en-US" sz="3000" dirty="0"/>
              <a:t>Annual Certification Signed by: </a:t>
            </a:r>
          </a:p>
          <a:p>
            <a:pPr marL="914400" lvl="1" indent="-457200">
              <a:buFont typeface="Arial" panose="020B0604020202020204" pitchFamily="34" charset="0"/>
              <a:buChar char="•"/>
            </a:pPr>
            <a:r>
              <a:rPr lang="en-US" sz="3000" dirty="0"/>
              <a:t> President/Superintendent  </a:t>
            </a:r>
          </a:p>
          <a:p>
            <a:pPr marL="914400" lvl="1" indent="-457200">
              <a:buFont typeface="Arial" panose="020B0604020202020204" pitchFamily="34" charset="0"/>
              <a:buChar char="•"/>
            </a:pPr>
            <a:r>
              <a:rPr lang="en-US" sz="3000" dirty="0"/>
              <a:t> Vice President of Academic Affairs</a:t>
            </a:r>
          </a:p>
          <a:p>
            <a:pPr marL="914400" lvl="1" indent="-457200">
              <a:buFont typeface="Arial" panose="020B0604020202020204" pitchFamily="34" charset="0"/>
              <a:buChar char="•"/>
            </a:pPr>
            <a:r>
              <a:rPr lang="en-US" sz="3000" dirty="0"/>
              <a:t> Academic Senate President</a:t>
            </a:r>
          </a:p>
          <a:p>
            <a:pPr marL="914400" lvl="1" indent="-457200">
              <a:buFont typeface="Arial" panose="020B0604020202020204" pitchFamily="34" charset="0"/>
              <a:buChar char="•"/>
            </a:pPr>
            <a:r>
              <a:rPr lang="en-US" sz="3000" dirty="0"/>
              <a:t> Curriculum Chair</a:t>
            </a:r>
          </a:p>
          <a:p>
            <a:pPr marL="128016" lvl="1" indent="0">
              <a:buNone/>
            </a:pPr>
            <a:endParaRPr lang="en-US" sz="3000" dirty="0"/>
          </a:p>
          <a:p>
            <a:pPr marL="0" indent="0">
              <a:buNone/>
            </a:pPr>
            <a:r>
              <a:rPr lang="en-US" sz="3000" b="1" dirty="0">
                <a:solidFill>
                  <a:srgbClr val="FF0000"/>
                </a:solidFill>
              </a:rPr>
              <a:t>Non-submission of the Annual Certification will result in a deactivation of “auto-approval” status</a:t>
            </a:r>
          </a:p>
          <a:p>
            <a:endParaRPr lang="en-US" dirty="0"/>
          </a:p>
        </p:txBody>
      </p:sp>
      <p:sp>
        <p:nvSpPr>
          <p:cNvPr id="2" name="Title 1"/>
          <p:cNvSpPr>
            <a:spLocks noGrp="1"/>
          </p:cNvSpPr>
          <p:nvPr>
            <p:ph type="title" idx="4294967295"/>
          </p:nvPr>
        </p:nvSpPr>
        <p:spPr>
          <a:xfrm>
            <a:off x="1811338" y="381000"/>
            <a:ext cx="10045700" cy="539750"/>
          </a:xfrm>
        </p:spPr>
        <p:txBody>
          <a:bodyPr>
            <a:normAutofit/>
          </a:bodyPr>
          <a:lstStyle/>
          <a:p>
            <a:r>
              <a:rPr lang="en-US" dirty="0">
                <a:solidFill>
                  <a:schemeClr val="tx1"/>
                </a:solidFill>
              </a:rPr>
              <a:t>Annual Certification Approval Policy</a:t>
            </a:r>
          </a:p>
        </p:txBody>
      </p:sp>
    </p:spTree>
    <p:extLst>
      <p:ext uri="{BB962C8B-B14F-4D97-AF65-F5344CB8AC3E}">
        <p14:creationId xmlns:p14="http://schemas.microsoft.com/office/powerpoint/2010/main" val="3229215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49375" y="5190799"/>
            <a:ext cx="3330575" cy="836930"/>
          </a:xfrm>
          <a:prstGeom prst="rect">
            <a:avLst/>
          </a:prstGeom>
        </p:spPr>
        <p:txBody>
          <a:bodyPr vert="horz" wrap="square" lIns="0" tIns="0" rIns="0" bIns="0" rtlCol="0">
            <a:spAutoFit/>
          </a:bodyPr>
          <a:lstStyle/>
          <a:p>
            <a:pPr>
              <a:lnSpc>
                <a:spcPts val="2135"/>
              </a:lnSpc>
            </a:pPr>
            <a:r>
              <a:rPr sz="1800" b="1" dirty="0">
                <a:solidFill>
                  <a:srgbClr val="FFB600"/>
                </a:solidFill>
                <a:latin typeface="Calibri"/>
                <a:cs typeface="Calibri"/>
              </a:rPr>
              <a:t>DIVISION</a:t>
            </a:r>
            <a:r>
              <a:rPr sz="1800" b="1" spc="70" dirty="0">
                <a:solidFill>
                  <a:srgbClr val="FFB600"/>
                </a:solidFill>
                <a:latin typeface="Calibri"/>
                <a:cs typeface="Calibri"/>
              </a:rPr>
              <a:t> </a:t>
            </a:r>
            <a:r>
              <a:rPr sz="1800" b="1" spc="60" dirty="0">
                <a:solidFill>
                  <a:srgbClr val="FFB600"/>
                </a:solidFill>
                <a:latin typeface="Calibri"/>
                <a:cs typeface="Calibri"/>
              </a:rPr>
              <a:t>OF</a:t>
            </a:r>
            <a:r>
              <a:rPr sz="1800" b="1" spc="85" dirty="0">
                <a:solidFill>
                  <a:srgbClr val="FFB600"/>
                </a:solidFill>
                <a:latin typeface="Calibri"/>
                <a:cs typeface="Calibri"/>
              </a:rPr>
              <a:t> </a:t>
            </a:r>
            <a:r>
              <a:rPr sz="1800" b="1" spc="65" dirty="0">
                <a:solidFill>
                  <a:srgbClr val="FFB600"/>
                </a:solidFill>
                <a:latin typeface="Calibri"/>
                <a:cs typeface="Calibri"/>
              </a:rPr>
              <a:t>APPRENTICESHIP</a:t>
            </a:r>
            <a:endParaRPr sz="1800">
              <a:latin typeface="Calibri"/>
              <a:cs typeface="Calibri"/>
            </a:endParaRPr>
          </a:p>
          <a:p>
            <a:pPr>
              <a:lnSpc>
                <a:spcPct val="100000"/>
              </a:lnSpc>
            </a:pPr>
            <a:r>
              <a:rPr sz="1800" b="1" spc="-10" dirty="0">
                <a:solidFill>
                  <a:srgbClr val="FFB600"/>
                </a:solidFill>
                <a:latin typeface="Calibri"/>
                <a:cs typeface="Calibri"/>
              </a:rPr>
              <a:t>STANDARDS</a:t>
            </a:r>
            <a:endParaRPr sz="1800">
              <a:latin typeface="Calibri"/>
              <a:cs typeface="Calibri"/>
            </a:endParaRPr>
          </a:p>
          <a:p>
            <a:pPr>
              <a:lnSpc>
                <a:spcPct val="100000"/>
              </a:lnSpc>
            </a:pPr>
            <a:r>
              <a:rPr sz="1800" b="1" spc="10" dirty="0">
                <a:solidFill>
                  <a:srgbClr val="92D050"/>
                </a:solidFill>
                <a:latin typeface="Calibri"/>
                <a:cs typeface="Calibri"/>
              </a:rPr>
              <a:t>*samples</a:t>
            </a:r>
            <a:r>
              <a:rPr sz="1800" b="1" spc="90" dirty="0">
                <a:solidFill>
                  <a:srgbClr val="92D050"/>
                </a:solidFill>
                <a:latin typeface="Calibri"/>
                <a:cs typeface="Calibri"/>
              </a:rPr>
              <a:t> </a:t>
            </a:r>
            <a:r>
              <a:rPr sz="1800" b="1" spc="10" dirty="0">
                <a:solidFill>
                  <a:srgbClr val="92D050"/>
                </a:solidFill>
                <a:latin typeface="Calibri"/>
                <a:cs typeface="Calibri"/>
              </a:rPr>
              <a:t>of</a:t>
            </a:r>
            <a:r>
              <a:rPr sz="1800" b="1" spc="75" dirty="0">
                <a:solidFill>
                  <a:srgbClr val="92D050"/>
                </a:solidFill>
                <a:latin typeface="Calibri"/>
                <a:cs typeface="Calibri"/>
              </a:rPr>
              <a:t> </a:t>
            </a:r>
            <a:r>
              <a:rPr sz="1800" b="1" spc="55" dirty="0">
                <a:solidFill>
                  <a:srgbClr val="92D050"/>
                </a:solidFill>
                <a:latin typeface="Calibri"/>
                <a:cs typeface="Calibri"/>
              </a:rPr>
              <a:t>documents</a:t>
            </a:r>
            <a:r>
              <a:rPr sz="1800" b="1" spc="80" dirty="0">
                <a:solidFill>
                  <a:srgbClr val="92D050"/>
                </a:solidFill>
                <a:latin typeface="Calibri"/>
                <a:cs typeface="Calibri"/>
              </a:rPr>
              <a:t> </a:t>
            </a:r>
            <a:r>
              <a:rPr sz="1800" b="1" spc="45" dirty="0">
                <a:solidFill>
                  <a:srgbClr val="92D050"/>
                </a:solidFill>
                <a:latin typeface="Calibri"/>
                <a:cs typeface="Calibri"/>
              </a:rPr>
              <a:t>accepted</a:t>
            </a:r>
            <a:endParaRPr sz="1800">
              <a:latin typeface="Calibri"/>
              <a:cs typeface="Calibri"/>
            </a:endParaRPr>
          </a:p>
        </p:txBody>
      </p:sp>
      <p:pic>
        <p:nvPicPr>
          <p:cNvPr id="3" name="object 3"/>
          <p:cNvPicPr/>
          <p:nvPr/>
        </p:nvPicPr>
        <p:blipFill>
          <a:blip r:embed="rId2" cstate="print"/>
          <a:stretch>
            <a:fillRect/>
          </a:stretch>
        </p:blipFill>
        <p:spPr>
          <a:xfrm>
            <a:off x="338327" y="252387"/>
            <a:ext cx="3695700" cy="4752766"/>
          </a:xfrm>
          <a:prstGeom prst="rect">
            <a:avLst/>
          </a:prstGeom>
        </p:spPr>
      </p:pic>
      <p:pic>
        <p:nvPicPr>
          <p:cNvPr id="4" name="object 4"/>
          <p:cNvPicPr/>
          <p:nvPr/>
        </p:nvPicPr>
        <p:blipFill>
          <a:blip r:embed="rId3" cstate="print"/>
          <a:stretch>
            <a:fillRect/>
          </a:stretch>
        </p:blipFill>
        <p:spPr>
          <a:xfrm>
            <a:off x="4575047" y="166115"/>
            <a:ext cx="3767328" cy="4943856"/>
          </a:xfrm>
          <a:prstGeom prst="rect">
            <a:avLst/>
          </a:prstGeom>
        </p:spPr>
      </p:pic>
      <p:grpSp>
        <p:nvGrpSpPr>
          <p:cNvPr id="5" name="object 5"/>
          <p:cNvGrpSpPr/>
          <p:nvPr/>
        </p:nvGrpSpPr>
        <p:grpSpPr>
          <a:xfrm>
            <a:off x="504190" y="146856"/>
            <a:ext cx="11636375" cy="6454140"/>
            <a:chOff x="504190" y="146856"/>
            <a:chExt cx="11636375" cy="6454140"/>
          </a:xfrm>
        </p:grpSpPr>
        <p:pic>
          <p:nvPicPr>
            <p:cNvPr id="6" name="object 6"/>
            <p:cNvPicPr/>
            <p:nvPr/>
          </p:nvPicPr>
          <p:blipFill>
            <a:blip r:embed="rId4" cstate="print"/>
            <a:stretch>
              <a:fillRect/>
            </a:stretch>
          </p:blipFill>
          <p:spPr>
            <a:xfrm>
              <a:off x="8725555" y="146856"/>
              <a:ext cx="3414628" cy="4650442"/>
            </a:xfrm>
            <a:prstGeom prst="rect">
              <a:avLst/>
            </a:prstGeom>
          </p:spPr>
        </p:pic>
        <p:sp>
          <p:nvSpPr>
            <p:cNvPr id="7" name="object 7"/>
            <p:cNvSpPr/>
            <p:nvPr/>
          </p:nvSpPr>
          <p:spPr>
            <a:xfrm>
              <a:off x="952500" y="4808220"/>
              <a:ext cx="10026650" cy="1766570"/>
            </a:xfrm>
            <a:custGeom>
              <a:avLst/>
              <a:gdLst/>
              <a:ahLst/>
              <a:cxnLst/>
              <a:rect l="l" t="t" r="r" b="b"/>
              <a:pathLst>
                <a:path w="10026650" h="1766570">
                  <a:moveTo>
                    <a:pt x="10026396" y="0"/>
                  </a:moveTo>
                  <a:lnTo>
                    <a:pt x="0" y="0"/>
                  </a:lnTo>
                  <a:lnTo>
                    <a:pt x="0" y="1766315"/>
                  </a:lnTo>
                  <a:lnTo>
                    <a:pt x="10026396" y="1766315"/>
                  </a:lnTo>
                  <a:lnTo>
                    <a:pt x="10026396" y="0"/>
                  </a:lnTo>
                  <a:close/>
                </a:path>
              </a:pathLst>
            </a:custGeom>
            <a:solidFill>
              <a:srgbClr val="002754"/>
            </a:solidFill>
          </p:spPr>
          <p:txBody>
            <a:bodyPr wrap="square" lIns="0" tIns="0" rIns="0" bIns="0" rtlCol="0"/>
            <a:lstStyle/>
            <a:p>
              <a:endParaRPr/>
            </a:p>
          </p:txBody>
        </p:sp>
        <p:sp>
          <p:nvSpPr>
            <p:cNvPr id="8" name="object 8"/>
            <p:cNvSpPr/>
            <p:nvPr/>
          </p:nvSpPr>
          <p:spPr>
            <a:xfrm>
              <a:off x="952500" y="4808220"/>
              <a:ext cx="10026650" cy="1766570"/>
            </a:xfrm>
            <a:custGeom>
              <a:avLst/>
              <a:gdLst/>
              <a:ahLst/>
              <a:cxnLst/>
              <a:rect l="l" t="t" r="r" b="b"/>
              <a:pathLst>
                <a:path w="10026650" h="1766570">
                  <a:moveTo>
                    <a:pt x="0" y="1766315"/>
                  </a:moveTo>
                  <a:lnTo>
                    <a:pt x="10026396" y="1766315"/>
                  </a:lnTo>
                  <a:lnTo>
                    <a:pt x="10026396" y="0"/>
                  </a:lnTo>
                  <a:lnTo>
                    <a:pt x="0" y="0"/>
                  </a:lnTo>
                  <a:lnTo>
                    <a:pt x="0" y="1766315"/>
                  </a:lnTo>
                  <a:close/>
                </a:path>
              </a:pathLst>
            </a:custGeom>
            <a:ln w="12700">
              <a:solidFill>
                <a:srgbClr val="000E2A"/>
              </a:solidFill>
            </a:ln>
          </p:spPr>
          <p:txBody>
            <a:bodyPr wrap="square" lIns="0" tIns="0" rIns="0" bIns="0" rtlCol="0"/>
            <a:lstStyle/>
            <a:p>
              <a:endParaRPr/>
            </a:p>
          </p:txBody>
        </p:sp>
        <p:sp>
          <p:nvSpPr>
            <p:cNvPr id="9" name="object 9"/>
            <p:cNvSpPr/>
            <p:nvPr/>
          </p:nvSpPr>
          <p:spPr>
            <a:xfrm>
              <a:off x="1257300" y="3148583"/>
              <a:ext cx="2239010" cy="445134"/>
            </a:xfrm>
            <a:custGeom>
              <a:avLst/>
              <a:gdLst/>
              <a:ahLst/>
              <a:cxnLst/>
              <a:rect l="l" t="t" r="r" b="b"/>
              <a:pathLst>
                <a:path w="2239010" h="445135">
                  <a:moveTo>
                    <a:pt x="2238755" y="0"/>
                  </a:moveTo>
                  <a:lnTo>
                    <a:pt x="0" y="0"/>
                  </a:lnTo>
                  <a:lnTo>
                    <a:pt x="0" y="445008"/>
                  </a:lnTo>
                  <a:lnTo>
                    <a:pt x="2238755" y="445008"/>
                  </a:lnTo>
                  <a:lnTo>
                    <a:pt x="2238755" y="0"/>
                  </a:lnTo>
                  <a:close/>
                </a:path>
              </a:pathLst>
            </a:custGeom>
            <a:solidFill>
              <a:srgbClr val="2A2C2C"/>
            </a:solidFill>
          </p:spPr>
          <p:txBody>
            <a:bodyPr wrap="square" lIns="0" tIns="0" rIns="0" bIns="0" rtlCol="0"/>
            <a:lstStyle/>
            <a:p>
              <a:endParaRPr/>
            </a:p>
          </p:txBody>
        </p:sp>
        <p:sp>
          <p:nvSpPr>
            <p:cNvPr id="10" name="object 10"/>
            <p:cNvSpPr/>
            <p:nvPr/>
          </p:nvSpPr>
          <p:spPr>
            <a:xfrm>
              <a:off x="1257300" y="3148583"/>
              <a:ext cx="2239010" cy="445134"/>
            </a:xfrm>
            <a:custGeom>
              <a:avLst/>
              <a:gdLst/>
              <a:ahLst/>
              <a:cxnLst/>
              <a:rect l="l" t="t" r="r" b="b"/>
              <a:pathLst>
                <a:path w="2239010" h="445135">
                  <a:moveTo>
                    <a:pt x="0" y="445008"/>
                  </a:moveTo>
                  <a:lnTo>
                    <a:pt x="2238755" y="445008"/>
                  </a:lnTo>
                  <a:lnTo>
                    <a:pt x="2238755" y="0"/>
                  </a:lnTo>
                  <a:lnTo>
                    <a:pt x="0" y="0"/>
                  </a:lnTo>
                  <a:lnTo>
                    <a:pt x="0" y="445008"/>
                  </a:lnTo>
                  <a:close/>
                </a:path>
              </a:pathLst>
            </a:custGeom>
            <a:ln w="12699">
              <a:solidFill>
                <a:srgbClr val="001F4E"/>
              </a:solidFill>
            </a:ln>
          </p:spPr>
          <p:txBody>
            <a:bodyPr wrap="square" lIns="0" tIns="0" rIns="0" bIns="0" rtlCol="0"/>
            <a:lstStyle/>
            <a:p>
              <a:endParaRPr/>
            </a:p>
          </p:txBody>
        </p:sp>
        <p:sp>
          <p:nvSpPr>
            <p:cNvPr id="11" name="object 11"/>
            <p:cNvSpPr/>
            <p:nvPr/>
          </p:nvSpPr>
          <p:spPr>
            <a:xfrm>
              <a:off x="510540" y="1491995"/>
              <a:ext cx="2239010" cy="1068705"/>
            </a:xfrm>
            <a:custGeom>
              <a:avLst/>
              <a:gdLst/>
              <a:ahLst/>
              <a:cxnLst/>
              <a:rect l="l" t="t" r="r" b="b"/>
              <a:pathLst>
                <a:path w="2239010" h="1068705">
                  <a:moveTo>
                    <a:pt x="2238756" y="0"/>
                  </a:moveTo>
                  <a:lnTo>
                    <a:pt x="0" y="0"/>
                  </a:lnTo>
                  <a:lnTo>
                    <a:pt x="0" y="1068324"/>
                  </a:lnTo>
                  <a:lnTo>
                    <a:pt x="2238756" y="1068324"/>
                  </a:lnTo>
                  <a:lnTo>
                    <a:pt x="2238756" y="0"/>
                  </a:lnTo>
                  <a:close/>
                </a:path>
              </a:pathLst>
            </a:custGeom>
            <a:solidFill>
              <a:srgbClr val="2A2C2C"/>
            </a:solidFill>
          </p:spPr>
          <p:txBody>
            <a:bodyPr wrap="square" lIns="0" tIns="0" rIns="0" bIns="0" rtlCol="0"/>
            <a:lstStyle/>
            <a:p>
              <a:endParaRPr/>
            </a:p>
          </p:txBody>
        </p:sp>
        <p:sp>
          <p:nvSpPr>
            <p:cNvPr id="12" name="object 12"/>
            <p:cNvSpPr/>
            <p:nvPr/>
          </p:nvSpPr>
          <p:spPr>
            <a:xfrm>
              <a:off x="510540" y="1491995"/>
              <a:ext cx="2239010" cy="1068705"/>
            </a:xfrm>
            <a:custGeom>
              <a:avLst/>
              <a:gdLst/>
              <a:ahLst/>
              <a:cxnLst/>
              <a:rect l="l" t="t" r="r" b="b"/>
              <a:pathLst>
                <a:path w="2239010" h="1068705">
                  <a:moveTo>
                    <a:pt x="0" y="1068324"/>
                  </a:moveTo>
                  <a:lnTo>
                    <a:pt x="2238756" y="1068324"/>
                  </a:lnTo>
                  <a:lnTo>
                    <a:pt x="2238756" y="0"/>
                  </a:lnTo>
                  <a:lnTo>
                    <a:pt x="0" y="0"/>
                  </a:lnTo>
                  <a:lnTo>
                    <a:pt x="0" y="1068324"/>
                  </a:lnTo>
                  <a:close/>
                </a:path>
              </a:pathLst>
            </a:custGeom>
            <a:ln w="12699">
              <a:solidFill>
                <a:srgbClr val="001F4E"/>
              </a:solidFill>
            </a:ln>
          </p:spPr>
          <p:txBody>
            <a:bodyPr wrap="square" lIns="0" tIns="0" rIns="0" bIns="0" rtlCol="0"/>
            <a:lstStyle/>
            <a:p>
              <a:endParaRPr/>
            </a:p>
          </p:txBody>
        </p:sp>
        <p:pic>
          <p:nvPicPr>
            <p:cNvPr id="13" name="object 13"/>
            <p:cNvPicPr/>
            <p:nvPr/>
          </p:nvPicPr>
          <p:blipFill>
            <a:blip r:embed="rId5" cstate="print"/>
            <a:stretch>
              <a:fillRect/>
            </a:stretch>
          </p:blipFill>
          <p:spPr>
            <a:xfrm>
              <a:off x="5096255" y="4899660"/>
              <a:ext cx="5247132" cy="1624583"/>
            </a:xfrm>
            <a:prstGeom prst="rect">
              <a:avLst/>
            </a:prstGeom>
          </p:spPr>
        </p:pic>
        <p:sp>
          <p:nvSpPr>
            <p:cNvPr id="14" name="object 14"/>
            <p:cNvSpPr/>
            <p:nvPr/>
          </p:nvSpPr>
          <p:spPr>
            <a:xfrm>
              <a:off x="5058155" y="4861560"/>
              <a:ext cx="5323840" cy="1701164"/>
            </a:xfrm>
            <a:custGeom>
              <a:avLst/>
              <a:gdLst/>
              <a:ahLst/>
              <a:cxnLst/>
              <a:rect l="l" t="t" r="r" b="b"/>
              <a:pathLst>
                <a:path w="5323840" h="1701165">
                  <a:moveTo>
                    <a:pt x="0" y="1700783"/>
                  </a:moveTo>
                  <a:lnTo>
                    <a:pt x="5323332" y="1700783"/>
                  </a:lnTo>
                  <a:lnTo>
                    <a:pt x="5323332" y="0"/>
                  </a:lnTo>
                  <a:lnTo>
                    <a:pt x="0" y="0"/>
                  </a:lnTo>
                  <a:lnTo>
                    <a:pt x="0" y="1700783"/>
                  </a:lnTo>
                  <a:close/>
                </a:path>
              </a:pathLst>
            </a:custGeom>
            <a:ln w="76199">
              <a:solidFill>
                <a:srgbClr val="FFB600"/>
              </a:solidFill>
            </a:ln>
          </p:spPr>
          <p:txBody>
            <a:bodyPr wrap="square" lIns="0" tIns="0" rIns="0" bIns="0" rtlCol="0"/>
            <a:lstStyle/>
            <a:p>
              <a:endParaRPr/>
            </a:p>
          </p:txBody>
        </p:sp>
        <p:sp>
          <p:nvSpPr>
            <p:cNvPr id="15" name="object 15"/>
            <p:cNvSpPr/>
            <p:nvPr/>
          </p:nvSpPr>
          <p:spPr>
            <a:xfrm>
              <a:off x="5404104" y="1808987"/>
              <a:ext cx="2273935" cy="241300"/>
            </a:xfrm>
            <a:custGeom>
              <a:avLst/>
              <a:gdLst/>
              <a:ahLst/>
              <a:cxnLst/>
              <a:rect l="l" t="t" r="r" b="b"/>
              <a:pathLst>
                <a:path w="2273934" h="241300">
                  <a:moveTo>
                    <a:pt x="2273807" y="0"/>
                  </a:moveTo>
                  <a:lnTo>
                    <a:pt x="0" y="0"/>
                  </a:lnTo>
                  <a:lnTo>
                    <a:pt x="0" y="240791"/>
                  </a:lnTo>
                  <a:lnTo>
                    <a:pt x="2273807" y="240791"/>
                  </a:lnTo>
                  <a:lnTo>
                    <a:pt x="2273807" y="0"/>
                  </a:lnTo>
                  <a:close/>
                </a:path>
              </a:pathLst>
            </a:custGeom>
            <a:solidFill>
              <a:srgbClr val="000000"/>
            </a:solidFill>
          </p:spPr>
          <p:txBody>
            <a:bodyPr wrap="square" lIns="0" tIns="0" rIns="0" bIns="0" rtlCol="0"/>
            <a:lstStyle/>
            <a:p>
              <a:endParaRPr/>
            </a:p>
          </p:txBody>
        </p:sp>
        <p:sp>
          <p:nvSpPr>
            <p:cNvPr id="16" name="object 16"/>
            <p:cNvSpPr/>
            <p:nvPr/>
          </p:nvSpPr>
          <p:spPr>
            <a:xfrm>
              <a:off x="5404104" y="1808987"/>
              <a:ext cx="2273935" cy="241300"/>
            </a:xfrm>
            <a:custGeom>
              <a:avLst/>
              <a:gdLst/>
              <a:ahLst/>
              <a:cxnLst/>
              <a:rect l="l" t="t" r="r" b="b"/>
              <a:pathLst>
                <a:path w="2273934" h="241300">
                  <a:moveTo>
                    <a:pt x="0" y="240791"/>
                  </a:moveTo>
                  <a:lnTo>
                    <a:pt x="2273807" y="240791"/>
                  </a:lnTo>
                  <a:lnTo>
                    <a:pt x="2273807" y="0"/>
                  </a:lnTo>
                  <a:lnTo>
                    <a:pt x="0" y="0"/>
                  </a:lnTo>
                  <a:lnTo>
                    <a:pt x="0" y="240791"/>
                  </a:lnTo>
                  <a:close/>
                </a:path>
              </a:pathLst>
            </a:custGeom>
            <a:ln w="12700">
              <a:solidFill>
                <a:srgbClr val="000E2A"/>
              </a:solidFill>
            </a:ln>
          </p:spPr>
          <p:txBody>
            <a:bodyPr wrap="square" lIns="0" tIns="0" rIns="0" bIns="0" rtlCol="0"/>
            <a:lstStyle/>
            <a:p>
              <a:endParaRPr/>
            </a:p>
          </p:txBody>
        </p:sp>
        <p:sp>
          <p:nvSpPr>
            <p:cNvPr id="17" name="object 17"/>
            <p:cNvSpPr/>
            <p:nvPr/>
          </p:nvSpPr>
          <p:spPr>
            <a:xfrm>
              <a:off x="4575048" y="768095"/>
              <a:ext cx="1659889" cy="311150"/>
            </a:xfrm>
            <a:custGeom>
              <a:avLst/>
              <a:gdLst/>
              <a:ahLst/>
              <a:cxnLst/>
              <a:rect l="l" t="t" r="r" b="b"/>
              <a:pathLst>
                <a:path w="1659889" h="311150">
                  <a:moveTo>
                    <a:pt x="1659636" y="0"/>
                  </a:moveTo>
                  <a:lnTo>
                    <a:pt x="0" y="0"/>
                  </a:lnTo>
                  <a:lnTo>
                    <a:pt x="0" y="310896"/>
                  </a:lnTo>
                  <a:lnTo>
                    <a:pt x="1659636" y="310896"/>
                  </a:lnTo>
                  <a:lnTo>
                    <a:pt x="1659636" y="0"/>
                  </a:lnTo>
                  <a:close/>
                </a:path>
              </a:pathLst>
            </a:custGeom>
            <a:solidFill>
              <a:srgbClr val="000000"/>
            </a:solidFill>
          </p:spPr>
          <p:txBody>
            <a:bodyPr wrap="square" lIns="0" tIns="0" rIns="0" bIns="0" rtlCol="0"/>
            <a:lstStyle/>
            <a:p>
              <a:endParaRPr/>
            </a:p>
          </p:txBody>
        </p:sp>
        <p:sp>
          <p:nvSpPr>
            <p:cNvPr id="18" name="object 18"/>
            <p:cNvSpPr/>
            <p:nvPr/>
          </p:nvSpPr>
          <p:spPr>
            <a:xfrm>
              <a:off x="4575048" y="768095"/>
              <a:ext cx="1659889" cy="311150"/>
            </a:xfrm>
            <a:custGeom>
              <a:avLst/>
              <a:gdLst/>
              <a:ahLst/>
              <a:cxnLst/>
              <a:rect l="l" t="t" r="r" b="b"/>
              <a:pathLst>
                <a:path w="1659889" h="311150">
                  <a:moveTo>
                    <a:pt x="0" y="310896"/>
                  </a:moveTo>
                  <a:lnTo>
                    <a:pt x="1659636" y="310896"/>
                  </a:lnTo>
                  <a:lnTo>
                    <a:pt x="1659636" y="0"/>
                  </a:lnTo>
                  <a:lnTo>
                    <a:pt x="0" y="0"/>
                  </a:lnTo>
                  <a:lnTo>
                    <a:pt x="0" y="310896"/>
                  </a:lnTo>
                  <a:close/>
                </a:path>
              </a:pathLst>
            </a:custGeom>
            <a:ln w="12700">
              <a:solidFill>
                <a:srgbClr val="000E2A"/>
              </a:solidFill>
            </a:ln>
          </p:spPr>
          <p:txBody>
            <a:bodyPr wrap="square" lIns="0" tIns="0" rIns="0" bIns="0" rtlCol="0"/>
            <a:lstStyle/>
            <a:p>
              <a:endParaRPr/>
            </a:p>
          </p:txBody>
        </p:sp>
      </p:grpSp>
      <p:sp>
        <p:nvSpPr>
          <p:cNvPr id="19" name="object 19"/>
          <p:cNvSpPr txBox="1"/>
          <p:nvPr/>
        </p:nvSpPr>
        <p:spPr>
          <a:xfrm>
            <a:off x="1336675" y="5174437"/>
            <a:ext cx="3355975" cy="848994"/>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B600"/>
                </a:solidFill>
                <a:latin typeface="Calibri"/>
                <a:cs typeface="Calibri"/>
              </a:rPr>
              <a:t>DIVISION</a:t>
            </a:r>
            <a:r>
              <a:rPr sz="1800" b="1" spc="70" dirty="0">
                <a:solidFill>
                  <a:srgbClr val="FFB600"/>
                </a:solidFill>
                <a:latin typeface="Calibri"/>
                <a:cs typeface="Calibri"/>
              </a:rPr>
              <a:t> </a:t>
            </a:r>
            <a:r>
              <a:rPr sz="1800" b="1" spc="60" dirty="0">
                <a:solidFill>
                  <a:srgbClr val="FFB600"/>
                </a:solidFill>
                <a:latin typeface="Calibri"/>
                <a:cs typeface="Calibri"/>
              </a:rPr>
              <a:t>OF</a:t>
            </a:r>
            <a:r>
              <a:rPr sz="1800" b="1" spc="85" dirty="0">
                <a:solidFill>
                  <a:srgbClr val="FFB600"/>
                </a:solidFill>
                <a:latin typeface="Calibri"/>
                <a:cs typeface="Calibri"/>
              </a:rPr>
              <a:t> </a:t>
            </a:r>
            <a:r>
              <a:rPr sz="1800" b="1" spc="65" dirty="0">
                <a:solidFill>
                  <a:srgbClr val="FFB600"/>
                </a:solidFill>
                <a:latin typeface="Calibri"/>
                <a:cs typeface="Calibri"/>
              </a:rPr>
              <a:t>APPRENTICESHIP</a:t>
            </a:r>
            <a:endParaRPr sz="1800">
              <a:latin typeface="Calibri"/>
              <a:cs typeface="Calibri"/>
            </a:endParaRPr>
          </a:p>
          <a:p>
            <a:pPr marL="12700">
              <a:lnSpc>
                <a:spcPct val="100000"/>
              </a:lnSpc>
              <a:spcBef>
                <a:spcPts val="5"/>
              </a:spcBef>
            </a:pPr>
            <a:r>
              <a:rPr sz="1800" b="1" spc="-10" dirty="0">
                <a:solidFill>
                  <a:srgbClr val="FFB600"/>
                </a:solidFill>
                <a:latin typeface="Calibri"/>
                <a:cs typeface="Calibri"/>
              </a:rPr>
              <a:t>STANDARDS</a:t>
            </a:r>
            <a:endParaRPr sz="1800">
              <a:latin typeface="Calibri"/>
              <a:cs typeface="Calibri"/>
            </a:endParaRPr>
          </a:p>
          <a:p>
            <a:pPr marL="12700">
              <a:lnSpc>
                <a:spcPct val="100000"/>
              </a:lnSpc>
            </a:pPr>
            <a:r>
              <a:rPr sz="1800" b="1" spc="10" dirty="0">
                <a:solidFill>
                  <a:srgbClr val="92D050"/>
                </a:solidFill>
                <a:latin typeface="Calibri"/>
                <a:cs typeface="Calibri"/>
              </a:rPr>
              <a:t>*samples</a:t>
            </a:r>
            <a:r>
              <a:rPr sz="1800" b="1" spc="90" dirty="0">
                <a:solidFill>
                  <a:srgbClr val="92D050"/>
                </a:solidFill>
                <a:latin typeface="Calibri"/>
                <a:cs typeface="Calibri"/>
              </a:rPr>
              <a:t> </a:t>
            </a:r>
            <a:r>
              <a:rPr sz="1800" b="1" spc="10" dirty="0">
                <a:solidFill>
                  <a:srgbClr val="92D050"/>
                </a:solidFill>
                <a:latin typeface="Calibri"/>
                <a:cs typeface="Calibri"/>
              </a:rPr>
              <a:t>of</a:t>
            </a:r>
            <a:r>
              <a:rPr sz="1800" b="1" spc="75" dirty="0">
                <a:solidFill>
                  <a:srgbClr val="92D050"/>
                </a:solidFill>
                <a:latin typeface="Calibri"/>
                <a:cs typeface="Calibri"/>
              </a:rPr>
              <a:t> </a:t>
            </a:r>
            <a:r>
              <a:rPr sz="1800" b="1" spc="55" dirty="0">
                <a:solidFill>
                  <a:srgbClr val="92D050"/>
                </a:solidFill>
                <a:latin typeface="Calibri"/>
                <a:cs typeface="Calibri"/>
              </a:rPr>
              <a:t>documents</a:t>
            </a:r>
            <a:r>
              <a:rPr sz="1800" b="1" spc="80" dirty="0">
                <a:solidFill>
                  <a:srgbClr val="92D050"/>
                </a:solidFill>
                <a:latin typeface="Calibri"/>
                <a:cs typeface="Calibri"/>
              </a:rPr>
              <a:t> </a:t>
            </a:r>
            <a:r>
              <a:rPr sz="1800" b="1" spc="45" dirty="0">
                <a:solidFill>
                  <a:srgbClr val="92D050"/>
                </a:solidFill>
                <a:latin typeface="Calibri"/>
                <a:cs typeface="Calibri"/>
              </a:rPr>
              <a:t>accepted</a:t>
            </a:r>
            <a:endParaRPr sz="1800">
              <a:latin typeface="Calibri"/>
              <a:cs typeface="Calibri"/>
            </a:endParaRPr>
          </a:p>
        </p:txBody>
      </p:sp>
      <p:sp>
        <p:nvSpPr>
          <p:cNvPr id="20" name="object 20"/>
          <p:cNvSpPr txBox="1"/>
          <p:nvPr/>
        </p:nvSpPr>
        <p:spPr>
          <a:xfrm>
            <a:off x="11401043" y="6228384"/>
            <a:ext cx="241935" cy="217170"/>
          </a:xfrm>
          <a:prstGeom prst="rect">
            <a:avLst/>
          </a:prstGeom>
        </p:spPr>
        <p:txBody>
          <a:bodyPr vert="horz" wrap="square" lIns="0" tIns="10160" rIns="0" bIns="0" rtlCol="0">
            <a:spAutoFit/>
          </a:bodyPr>
          <a:lstStyle/>
          <a:p>
            <a:pPr marL="38100">
              <a:lnSpc>
                <a:spcPct val="100000"/>
              </a:lnSpc>
              <a:spcBef>
                <a:spcPts val="80"/>
              </a:spcBef>
            </a:pPr>
            <a:fld id="{81D60167-4931-47E6-BA6A-407CBD079E47}" type="slidenum">
              <a:rPr sz="1200" spc="-25" dirty="0">
                <a:solidFill>
                  <a:srgbClr val="52565A"/>
                </a:solidFill>
                <a:latin typeface="Calibri"/>
                <a:cs typeface="Calibri"/>
              </a:rPr>
              <a:t>30</a:t>
            </a:fld>
            <a:endParaRPr sz="1200">
              <a:latin typeface="Calibri"/>
              <a:cs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70176" y="571500"/>
            <a:ext cx="10022205" cy="5869305"/>
            <a:chOff x="2170176" y="571500"/>
            <a:chExt cx="10022205" cy="5869305"/>
          </a:xfrm>
        </p:grpSpPr>
        <p:pic>
          <p:nvPicPr>
            <p:cNvPr id="3" name="object 3"/>
            <p:cNvPicPr/>
            <p:nvPr/>
          </p:nvPicPr>
          <p:blipFill>
            <a:blip r:embed="rId2" cstate="print"/>
            <a:stretch>
              <a:fillRect/>
            </a:stretch>
          </p:blipFill>
          <p:spPr>
            <a:xfrm>
              <a:off x="7815054" y="1052464"/>
              <a:ext cx="4376944" cy="5016500"/>
            </a:xfrm>
            <a:prstGeom prst="rect">
              <a:avLst/>
            </a:prstGeom>
          </p:spPr>
        </p:pic>
        <p:pic>
          <p:nvPicPr>
            <p:cNvPr id="4" name="object 4"/>
            <p:cNvPicPr/>
            <p:nvPr/>
          </p:nvPicPr>
          <p:blipFill>
            <a:blip r:embed="rId3" cstate="print"/>
            <a:stretch>
              <a:fillRect/>
            </a:stretch>
          </p:blipFill>
          <p:spPr>
            <a:xfrm>
              <a:off x="9470135" y="647700"/>
              <a:ext cx="1534668" cy="2072639"/>
            </a:xfrm>
            <a:prstGeom prst="rect">
              <a:avLst/>
            </a:prstGeom>
          </p:spPr>
        </p:pic>
        <p:sp>
          <p:nvSpPr>
            <p:cNvPr id="5" name="object 5"/>
            <p:cNvSpPr/>
            <p:nvPr/>
          </p:nvSpPr>
          <p:spPr>
            <a:xfrm>
              <a:off x="9432035" y="609600"/>
              <a:ext cx="1610995" cy="2148840"/>
            </a:xfrm>
            <a:custGeom>
              <a:avLst/>
              <a:gdLst/>
              <a:ahLst/>
              <a:cxnLst/>
              <a:rect l="l" t="t" r="r" b="b"/>
              <a:pathLst>
                <a:path w="1610995" h="2148840">
                  <a:moveTo>
                    <a:pt x="0" y="2148840"/>
                  </a:moveTo>
                  <a:lnTo>
                    <a:pt x="1610868" y="2148840"/>
                  </a:lnTo>
                  <a:lnTo>
                    <a:pt x="1610868" y="0"/>
                  </a:lnTo>
                  <a:lnTo>
                    <a:pt x="0" y="0"/>
                  </a:lnTo>
                  <a:lnTo>
                    <a:pt x="0" y="2148840"/>
                  </a:lnTo>
                  <a:close/>
                </a:path>
              </a:pathLst>
            </a:custGeom>
            <a:ln w="76199">
              <a:solidFill>
                <a:srgbClr val="FFFFFF"/>
              </a:solidFill>
            </a:ln>
          </p:spPr>
          <p:txBody>
            <a:bodyPr wrap="square" lIns="0" tIns="0" rIns="0" bIns="0" rtlCol="0"/>
            <a:lstStyle/>
            <a:p>
              <a:endParaRPr/>
            </a:p>
          </p:txBody>
        </p:sp>
        <p:pic>
          <p:nvPicPr>
            <p:cNvPr id="6" name="object 6"/>
            <p:cNvPicPr/>
            <p:nvPr/>
          </p:nvPicPr>
          <p:blipFill>
            <a:blip r:embed="rId4" cstate="print"/>
            <a:stretch>
              <a:fillRect/>
            </a:stretch>
          </p:blipFill>
          <p:spPr>
            <a:xfrm>
              <a:off x="2246376" y="1338072"/>
              <a:ext cx="7699248" cy="5026152"/>
            </a:xfrm>
            <a:prstGeom prst="rect">
              <a:avLst/>
            </a:prstGeom>
          </p:spPr>
        </p:pic>
        <p:sp>
          <p:nvSpPr>
            <p:cNvPr id="7" name="object 7"/>
            <p:cNvSpPr/>
            <p:nvPr/>
          </p:nvSpPr>
          <p:spPr>
            <a:xfrm>
              <a:off x="2208276" y="641603"/>
              <a:ext cx="7893050" cy="5760720"/>
            </a:xfrm>
            <a:custGeom>
              <a:avLst/>
              <a:gdLst/>
              <a:ahLst/>
              <a:cxnLst/>
              <a:rect l="l" t="t" r="r" b="b"/>
              <a:pathLst>
                <a:path w="7893050" h="5760720">
                  <a:moveTo>
                    <a:pt x="0" y="5760720"/>
                  </a:moveTo>
                  <a:lnTo>
                    <a:pt x="7775448" y="5760720"/>
                  </a:lnTo>
                  <a:lnTo>
                    <a:pt x="7775448" y="658367"/>
                  </a:lnTo>
                  <a:lnTo>
                    <a:pt x="0" y="658367"/>
                  </a:lnTo>
                  <a:lnTo>
                    <a:pt x="0" y="5760720"/>
                  </a:lnTo>
                  <a:close/>
                </a:path>
                <a:path w="7893050" h="5760720">
                  <a:moveTo>
                    <a:pt x="3619500" y="585215"/>
                  </a:moveTo>
                  <a:lnTo>
                    <a:pt x="7892796" y="585215"/>
                  </a:lnTo>
                  <a:lnTo>
                    <a:pt x="7892796" y="0"/>
                  </a:lnTo>
                  <a:lnTo>
                    <a:pt x="3619500" y="0"/>
                  </a:lnTo>
                  <a:lnTo>
                    <a:pt x="3619500" y="585215"/>
                  </a:lnTo>
                  <a:close/>
                </a:path>
              </a:pathLst>
            </a:custGeom>
            <a:ln w="76200">
              <a:solidFill>
                <a:srgbClr val="FFFFFF"/>
              </a:solidFill>
            </a:ln>
          </p:spPr>
          <p:txBody>
            <a:bodyPr wrap="square" lIns="0" tIns="0" rIns="0" bIns="0" rtlCol="0"/>
            <a:lstStyle/>
            <a:p>
              <a:endParaRPr/>
            </a:p>
          </p:txBody>
        </p:sp>
      </p:grpSp>
      <p:sp>
        <p:nvSpPr>
          <p:cNvPr id="8" name="object 8"/>
          <p:cNvSpPr txBox="1">
            <a:spLocks noGrp="1"/>
          </p:cNvSpPr>
          <p:nvPr>
            <p:ph type="title"/>
          </p:nvPr>
        </p:nvSpPr>
        <p:spPr>
          <a:xfrm>
            <a:off x="724001" y="366140"/>
            <a:ext cx="3497579" cy="574040"/>
          </a:xfrm>
          <a:prstGeom prst="rect">
            <a:avLst/>
          </a:prstGeom>
        </p:spPr>
        <p:txBody>
          <a:bodyPr vert="horz" wrap="square" lIns="0" tIns="12700" rIns="0" bIns="0" rtlCol="0">
            <a:spAutoFit/>
          </a:bodyPr>
          <a:lstStyle/>
          <a:p>
            <a:pPr marL="12700">
              <a:lnSpc>
                <a:spcPct val="100000"/>
              </a:lnSpc>
              <a:spcBef>
                <a:spcPts val="100"/>
              </a:spcBef>
            </a:pPr>
            <a:r>
              <a:rPr sz="3600" b="1" spc="-30" dirty="0">
                <a:solidFill>
                  <a:srgbClr val="1B4E8D"/>
                </a:solidFill>
                <a:latin typeface="Arial"/>
                <a:cs typeface="Arial"/>
              </a:rPr>
              <a:t>Your</a:t>
            </a:r>
            <a:r>
              <a:rPr sz="3600" b="1" spc="-220" dirty="0">
                <a:solidFill>
                  <a:srgbClr val="1B4E8D"/>
                </a:solidFill>
                <a:latin typeface="Arial"/>
                <a:cs typeface="Arial"/>
              </a:rPr>
              <a:t> </a:t>
            </a:r>
            <a:r>
              <a:rPr sz="3600" b="1" spc="-10" dirty="0">
                <a:solidFill>
                  <a:srgbClr val="1B4E8D"/>
                </a:solidFill>
                <a:latin typeface="Arial"/>
                <a:cs typeface="Arial"/>
              </a:rPr>
              <a:t>Resources</a:t>
            </a:r>
            <a:endParaRPr sz="3600">
              <a:latin typeface="Arial"/>
              <a:cs typeface="Arial"/>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30"/>
              </a:lnSpc>
            </a:pPr>
            <a:fld id="{81D60167-4931-47E6-BA6A-407CBD079E47}" type="slidenum">
              <a:rPr spc="-25" dirty="0"/>
              <a:t>31</a:t>
            </a:fld>
            <a:endParaRPr spc="-25" dirty="0"/>
          </a:p>
        </p:txBody>
      </p:sp>
      <p:sp>
        <p:nvSpPr>
          <p:cNvPr id="9" name="object 9"/>
          <p:cNvSpPr txBox="1"/>
          <p:nvPr/>
        </p:nvSpPr>
        <p:spPr>
          <a:xfrm>
            <a:off x="5827776" y="641604"/>
            <a:ext cx="4273550" cy="585470"/>
          </a:xfrm>
          <a:prstGeom prst="rect">
            <a:avLst/>
          </a:prstGeom>
          <a:solidFill>
            <a:srgbClr val="000000"/>
          </a:solidFill>
        </p:spPr>
        <p:txBody>
          <a:bodyPr vert="horz" wrap="square" lIns="0" tIns="34290" rIns="0" bIns="0" rtlCol="0">
            <a:spAutoFit/>
          </a:bodyPr>
          <a:lstStyle/>
          <a:p>
            <a:pPr marL="92710">
              <a:lnSpc>
                <a:spcPct val="100000"/>
              </a:lnSpc>
              <a:spcBef>
                <a:spcPts val="270"/>
              </a:spcBef>
            </a:pPr>
            <a:r>
              <a:rPr sz="3200" spc="-10" dirty="0">
                <a:solidFill>
                  <a:srgbClr val="FFFFFF"/>
                </a:solidFill>
                <a:latin typeface="Arial"/>
                <a:cs typeface="Arial"/>
                <a:hlinkClick r:id="rId5"/>
              </a:rPr>
              <a:t>https://www.cccco.edu</a:t>
            </a:r>
            <a:endParaRPr sz="3200">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815054" y="1052464"/>
            <a:ext cx="4376944" cy="5016500"/>
          </a:xfrm>
          <a:prstGeom prst="rect">
            <a:avLst/>
          </a:prstGeom>
        </p:spPr>
      </p:pic>
      <p:sp>
        <p:nvSpPr>
          <p:cNvPr id="3" name="object 3"/>
          <p:cNvSpPr/>
          <p:nvPr/>
        </p:nvSpPr>
        <p:spPr>
          <a:xfrm>
            <a:off x="710183" y="1050036"/>
            <a:ext cx="3744595" cy="2164080"/>
          </a:xfrm>
          <a:custGeom>
            <a:avLst/>
            <a:gdLst/>
            <a:ahLst/>
            <a:cxnLst/>
            <a:rect l="l" t="t" r="r" b="b"/>
            <a:pathLst>
              <a:path w="3744595" h="2164080">
                <a:moveTo>
                  <a:pt x="0" y="2164079"/>
                </a:moveTo>
                <a:lnTo>
                  <a:pt x="3744467" y="2164079"/>
                </a:lnTo>
                <a:lnTo>
                  <a:pt x="3744467" y="0"/>
                </a:lnTo>
                <a:lnTo>
                  <a:pt x="0" y="0"/>
                </a:lnTo>
                <a:lnTo>
                  <a:pt x="0" y="2164079"/>
                </a:lnTo>
                <a:close/>
              </a:path>
            </a:pathLst>
          </a:custGeom>
          <a:solidFill>
            <a:srgbClr val="002866"/>
          </a:solidFill>
        </p:spPr>
        <p:txBody>
          <a:bodyPr wrap="square" lIns="0" tIns="0" rIns="0" bIns="0" rtlCol="0"/>
          <a:lstStyle/>
          <a:p>
            <a:endParaRPr/>
          </a:p>
        </p:txBody>
      </p:sp>
      <p:sp>
        <p:nvSpPr>
          <p:cNvPr id="4" name="object 4"/>
          <p:cNvSpPr txBox="1"/>
          <p:nvPr/>
        </p:nvSpPr>
        <p:spPr>
          <a:xfrm>
            <a:off x="782576" y="378757"/>
            <a:ext cx="3455670" cy="615950"/>
          </a:xfrm>
          <a:prstGeom prst="rect">
            <a:avLst/>
          </a:prstGeom>
        </p:spPr>
        <p:txBody>
          <a:bodyPr vert="horz" wrap="square" lIns="0" tIns="0" rIns="0" bIns="0" rtlCol="0">
            <a:spAutoFit/>
          </a:bodyPr>
          <a:lstStyle/>
          <a:p>
            <a:pPr marL="64135">
              <a:lnSpc>
                <a:spcPts val="2655"/>
              </a:lnSpc>
            </a:pPr>
            <a:r>
              <a:rPr sz="1800" dirty="0">
                <a:solidFill>
                  <a:srgbClr val="FFFFFF"/>
                </a:solidFill>
                <a:latin typeface="Arial"/>
                <a:cs typeface="Arial"/>
              </a:rPr>
              <a:t>e</a:t>
            </a:r>
            <a:r>
              <a:rPr sz="1800" spc="-20" dirty="0">
                <a:solidFill>
                  <a:srgbClr val="FFFFFF"/>
                </a:solidFill>
                <a:latin typeface="Arial"/>
                <a:cs typeface="Arial"/>
              </a:rPr>
              <a:t> </a:t>
            </a:r>
            <a:r>
              <a:rPr sz="2400" spc="-25" dirty="0">
                <a:solidFill>
                  <a:srgbClr val="FFFF00"/>
                </a:solidFill>
                <a:latin typeface="Arial"/>
                <a:cs typeface="Arial"/>
              </a:rPr>
              <a:t>SEARCH</a:t>
            </a:r>
            <a:r>
              <a:rPr sz="2400" spc="-145" dirty="0">
                <a:solidFill>
                  <a:srgbClr val="FFFF00"/>
                </a:solidFill>
                <a:latin typeface="Arial"/>
                <a:cs typeface="Arial"/>
              </a:rPr>
              <a:t> </a:t>
            </a:r>
            <a:r>
              <a:rPr sz="1800" dirty="0">
                <a:solidFill>
                  <a:srgbClr val="FFFFFF"/>
                </a:solidFill>
                <a:latin typeface="Arial"/>
                <a:cs typeface="Arial"/>
              </a:rPr>
              <a:t>box</a:t>
            </a:r>
            <a:r>
              <a:rPr sz="1800" spc="-5" dirty="0">
                <a:solidFill>
                  <a:srgbClr val="FFFFFF"/>
                </a:solidFill>
                <a:latin typeface="Arial"/>
                <a:cs typeface="Arial"/>
              </a:rPr>
              <a:t> </a:t>
            </a:r>
            <a:r>
              <a:rPr sz="1800" dirty="0">
                <a:solidFill>
                  <a:srgbClr val="FFFFFF"/>
                </a:solidFill>
                <a:latin typeface="Arial"/>
                <a:cs typeface="Arial"/>
              </a:rPr>
              <a:t>type </a:t>
            </a:r>
            <a:r>
              <a:rPr sz="1800" spc="-10" dirty="0">
                <a:solidFill>
                  <a:srgbClr val="FFFFFF"/>
                </a:solidFill>
                <a:latin typeface="Arial"/>
                <a:cs typeface="Arial"/>
              </a:rPr>
              <a:t>Curriculu</a:t>
            </a:r>
            <a:endParaRPr sz="1800">
              <a:latin typeface="Arial"/>
              <a:cs typeface="Arial"/>
            </a:endParaRPr>
          </a:p>
          <a:p>
            <a:pPr>
              <a:lnSpc>
                <a:spcPct val="100000"/>
              </a:lnSpc>
              <a:spcBef>
                <a:spcPts val="10"/>
              </a:spcBef>
            </a:pPr>
            <a:r>
              <a:rPr sz="1800" dirty="0">
                <a:solidFill>
                  <a:srgbClr val="FFFFFF"/>
                </a:solidFill>
                <a:latin typeface="Arial"/>
                <a:cs typeface="Arial"/>
              </a:rPr>
              <a:t>link</a:t>
            </a:r>
            <a:r>
              <a:rPr sz="1800" spc="-25" dirty="0">
                <a:solidFill>
                  <a:srgbClr val="FFFFFF"/>
                </a:solidFill>
                <a:latin typeface="Arial"/>
                <a:cs typeface="Arial"/>
              </a:rPr>
              <a:t> </a:t>
            </a:r>
            <a:r>
              <a:rPr sz="1800" dirty="0">
                <a:solidFill>
                  <a:srgbClr val="FFFFFF"/>
                </a:solidFill>
                <a:latin typeface="Arial"/>
                <a:cs typeface="Arial"/>
              </a:rPr>
              <a:t>to</a:t>
            </a:r>
            <a:r>
              <a:rPr sz="1800" spc="-40" dirty="0">
                <a:solidFill>
                  <a:srgbClr val="FFFFFF"/>
                </a:solidFill>
                <a:latin typeface="Arial"/>
                <a:cs typeface="Arial"/>
              </a:rPr>
              <a:t> </a:t>
            </a:r>
            <a:r>
              <a:rPr sz="1800" dirty="0">
                <a:solidFill>
                  <a:srgbClr val="FFFFFF"/>
                </a:solidFill>
                <a:latin typeface="Arial"/>
                <a:cs typeface="Arial"/>
              </a:rPr>
              <a:t>the</a:t>
            </a:r>
            <a:r>
              <a:rPr sz="1800" spc="-40" dirty="0">
                <a:solidFill>
                  <a:srgbClr val="FFFFFF"/>
                </a:solidFill>
                <a:latin typeface="Arial"/>
                <a:cs typeface="Arial"/>
              </a:rPr>
              <a:t> </a:t>
            </a:r>
            <a:r>
              <a:rPr sz="1800" dirty="0">
                <a:solidFill>
                  <a:srgbClr val="FFFFFF"/>
                </a:solidFill>
                <a:latin typeface="Arial"/>
                <a:cs typeface="Arial"/>
              </a:rPr>
              <a:t>webpage</a:t>
            </a:r>
            <a:r>
              <a:rPr sz="1800" spc="15" dirty="0">
                <a:solidFill>
                  <a:srgbClr val="FFFFFF"/>
                </a:solidFill>
                <a:latin typeface="Arial"/>
                <a:cs typeface="Arial"/>
              </a:rPr>
              <a:t> </a:t>
            </a:r>
            <a:r>
              <a:rPr sz="1800" dirty="0">
                <a:solidFill>
                  <a:srgbClr val="FFFFFF"/>
                </a:solidFill>
                <a:latin typeface="Arial"/>
                <a:cs typeface="Arial"/>
              </a:rPr>
              <a:t>will</a:t>
            </a:r>
            <a:r>
              <a:rPr sz="1800" spc="10" dirty="0">
                <a:solidFill>
                  <a:srgbClr val="FFFFFF"/>
                </a:solidFill>
                <a:latin typeface="Arial"/>
                <a:cs typeface="Arial"/>
              </a:rPr>
              <a:t> </a:t>
            </a:r>
            <a:r>
              <a:rPr sz="1800" dirty="0">
                <a:solidFill>
                  <a:srgbClr val="FFFFFF"/>
                </a:solidFill>
                <a:latin typeface="Arial"/>
                <a:cs typeface="Arial"/>
              </a:rPr>
              <a:t>appear</a:t>
            </a:r>
            <a:r>
              <a:rPr sz="1800" spc="-15" dirty="0">
                <a:solidFill>
                  <a:srgbClr val="FFFFFF"/>
                </a:solidFill>
                <a:latin typeface="Arial"/>
                <a:cs typeface="Arial"/>
              </a:rPr>
              <a:t> </a:t>
            </a:r>
            <a:r>
              <a:rPr sz="1800" spc="-25" dirty="0">
                <a:solidFill>
                  <a:srgbClr val="FFFFFF"/>
                </a:solidFill>
                <a:latin typeface="Arial"/>
                <a:cs typeface="Arial"/>
              </a:rPr>
              <a:t>for</a:t>
            </a:r>
            <a:endParaRPr sz="1800">
              <a:latin typeface="Arial"/>
              <a:cs typeface="Arial"/>
            </a:endParaRPr>
          </a:p>
        </p:txBody>
      </p:sp>
      <p:sp>
        <p:nvSpPr>
          <p:cNvPr id="5" name="object 5"/>
          <p:cNvSpPr txBox="1"/>
          <p:nvPr/>
        </p:nvSpPr>
        <p:spPr>
          <a:xfrm>
            <a:off x="656161" y="447739"/>
            <a:ext cx="3759200" cy="546735"/>
          </a:xfrm>
          <a:prstGeom prst="rect">
            <a:avLst/>
          </a:prstGeom>
        </p:spPr>
        <p:txBody>
          <a:bodyPr vert="horz" wrap="square" lIns="0" tIns="0" rIns="0" bIns="0" rtlCol="0">
            <a:spAutoFit/>
          </a:bodyPr>
          <a:lstStyle/>
          <a:p>
            <a:pPr marR="6350" algn="r">
              <a:lnSpc>
                <a:spcPts val="1989"/>
              </a:lnSpc>
              <a:tabLst>
                <a:tab pos="3553460" algn="l"/>
              </a:tabLst>
            </a:pPr>
            <a:r>
              <a:rPr sz="1800" spc="-25" dirty="0">
                <a:solidFill>
                  <a:srgbClr val="FFFFFF"/>
                </a:solidFill>
                <a:latin typeface="Arial"/>
                <a:cs typeface="Arial"/>
              </a:rPr>
              <a:t>th</a:t>
            </a:r>
            <a:r>
              <a:rPr sz="1800" dirty="0">
                <a:solidFill>
                  <a:srgbClr val="FFFFFF"/>
                </a:solidFill>
                <a:latin typeface="Arial"/>
                <a:cs typeface="Arial"/>
              </a:rPr>
              <a:t>	</a:t>
            </a:r>
            <a:r>
              <a:rPr sz="1800" spc="-50" dirty="0">
                <a:solidFill>
                  <a:srgbClr val="FFFFFF"/>
                </a:solidFill>
                <a:latin typeface="Arial"/>
                <a:cs typeface="Arial"/>
              </a:rPr>
              <a:t>m</a:t>
            </a:r>
            <a:endParaRPr sz="1800">
              <a:latin typeface="Arial"/>
              <a:cs typeface="Arial"/>
            </a:endParaRPr>
          </a:p>
          <a:p>
            <a:pPr algn="r">
              <a:lnSpc>
                <a:spcPct val="100000"/>
              </a:lnSpc>
              <a:spcBef>
                <a:spcPts val="130"/>
              </a:spcBef>
            </a:pPr>
            <a:r>
              <a:rPr sz="1800" spc="-50" dirty="0">
                <a:solidFill>
                  <a:srgbClr val="FFFFFF"/>
                </a:solidFill>
                <a:latin typeface="Arial"/>
                <a:cs typeface="Arial"/>
              </a:rPr>
              <a:t>y</a:t>
            </a:r>
            <a:endParaRPr sz="1800">
              <a:latin typeface="Arial"/>
              <a:cs typeface="Arial"/>
            </a:endParaRPr>
          </a:p>
        </p:txBody>
      </p:sp>
      <p:grpSp>
        <p:nvGrpSpPr>
          <p:cNvPr id="6" name="object 6"/>
          <p:cNvGrpSpPr/>
          <p:nvPr/>
        </p:nvGrpSpPr>
        <p:grpSpPr>
          <a:xfrm>
            <a:off x="310895" y="310895"/>
            <a:ext cx="11203305" cy="3092450"/>
            <a:chOff x="310895" y="310895"/>
            <a:chExt cx="11203305" cy="3092450"/>
          </a:xfrm>
        </p:grpSpPr>
        <p:pic>
          <p:nvPicPr>
            <p:cNvPr id="7" name="object 7"/>
            <p:cNvPicPr/>
            <p:nvPr/>
          </p:nvPicPr>
          <p:blipFill>
            <a:blip r:embed="rId3" cstate="print"/>
            <a:stretch>
              <a:fillRect/>
            </a:stretch>
          </p:blipFill>
          <p:spPr>
            <a:xfrm>
              <a:off x="786383" y="542543"/>
              <a:ext cx="3552444" cy="2560319"/>
            </a:xfrm>
            <a:prstGeom prst="rect">
              <a:avLst/>
            </a:prstGeom>
          </p:spPr>
        </p:pic>
        <p:sp>
          <p:nvSpPr>
            <p:cNvPr id="8" name="object 8"/>
            <p:cNvSpPr/>
            <p:nvPr/>
          </p:nvSpPr>
          <p:spPr>
            <a:xfrm>
              <a:off x="767333" y="523493"/>
              <a:ext cx="3590925" cy="2598420"/>
            </a:xfrm>
            <a:custGeom>
              <a:avLst/>
              <a:gdLst/>
              <a:ahLst/>
              <a:cxnLst/>
              <a:rect l="l" t="t" r="r" b="b"/>
              <a:pathLst>
                <a:path w="3590925" h="2598420">
                  <a:moveTo>
                    <a:pt x="0" y="2598419"/>
                  </a:moveTo>
                  <a:lnTo>
                    <a:pt x="3590544" y="2598419"/>
                  </a:lnTo>
                  <a:lnTo>
                    <a:pt x="3590544" y="0"/>
                  </a:lnTo>
                  <a:lnTo>
                    <a:pt x="0" y="0"/>
                  </a:lnTo>
                  <a:lnTo>
                    <a:pt x="0" y="2598419"/>
                  </a:lnTo>
                  <a:close/>
                </a:path>
              </a:pathLst>
            </a:custGeom>
            <a:ln w="38100">
              <a:solidFill>
                <a:srgbClr val="000000"/>
              </a:solidFill>
            </a:ln>
          </p:spPr>
          <p:txBody>
            <a:bodyPr wrap="square" lIns="0" tIns="0" rIns="0" bIns="0" rtlCol="0"/>
            <a:lstStyle/>
            <a:p>
              <a:endParaRPr/>
            </a:p>
          </p:txBody>
        </p:sp>
        <p:sp>
          <p:nvSpPr>
            <p:cNvPr id="9" name="object 9"/>
            <p:cNvSpPr/>
            <p:nvPr/>
          </p:nvSpPr>
          <p:spPr>
            <a:xfrm>
              <a:off x="310895" y="310895"/>
              <a:ext cx="4910455" cy="739140"/>
            </a:xfrm>
            <a:custGeom>
              <a:avLst/>
              <a:gdLst/>
              <a:ahLst/>
              <a:cxnLst/>
              <a:rect l="l" t="t" r="r" b="b"/>
              <a:pathLst>
                <a:path w="4910455" h="739140">
                  <a:moveTo>
                    <a:pt x="4910328" y="0"/>
                  </a:moveTo>
                  <a:lnTo>
                    <a:pt x="0" y="0"/>
                  </a:lnTo>
                  <a:lnTo>
                    <a:pt x="0" y="739139"/>
                  </a:lnTo>
                  <a:lnTo>
                    <a:pt x="4910328" y="739139"/>
                  </a:lnTo>
                  <a:lnTo>
                    <a:pt x="4910328" y="0"/>
                  </a:lnTo>
                  <a:close/>
                </a:path>
              </a:pathLst>
            </a:custGeom>
            <a:solidFill>
              <a:srgbClr val="052B36"/>
            </a:solidFill>
          </p:spPr>
          <p:txBody>
            <a:bodyPr wrap="square" lIns="0" tIns="0" rIns="0" bIns="0" rtlCol="0"/>
            <a:lstStyle/>
            <a:p>
              <a:endParaRPr/>
            </a:p>
          </p:txBody>
        </p:sp>
        <p:pic>
          <p:nvPicPr>
            <p:cNvPr id="10" name="object 10"/>
            <p:cNvPicPr/>
            <p:nvPr/>
          </p:nvPicPr>
          <p:blipFill>
            <a:blip r:embed="rId4" cstate="print"/>
            <a:stretch>
              <a:fillRect/>
            </a:stretch>
          </p:blipFill>
          <p:spPr>
            <a:xfrm>
              <a:off x="5221224" y="1153668"/>
              <a:ext cx="6292596" cy="1897379"/>
            </a:xfrm>
            <a:prstGeom prst="rect">
              <a:avLst/>
            </a:prstGeom>
          </p:spPr>
        </p:pic>
        <p:pic>
          <p:nvPicPr>
            <p:cNvPr id="11" name="object 11"/>
            <p:cNvPicPr/>
            <p:nvPr/>
          </p:nvPicPr>
          <p:blipFill>
            <a:blip r:embed="rId5" cstate="print"/>
            <a:stretch>
              <a:fillRect/>
            </a:stretch>
          </p:blipFill>
          <p:spPr>
            <a:xfrm>
              <a:off x="9144635" y="2309875"/>
              <a:ext cx="1093127" cy="1093089"/>
            </a:xfrm>
            <a:prstGeom prst="rect">
              <a:avLst/>
            </a:prstGeom>
          </p:spPr>
        </p:pic>
      </p:grpSp>
      <p:pic>
        <p:nvPicPr>
          <p:cNvPr id="12" name="object 12"/>
          <p:cNvPicPr/>
          <p:nvPr/>
        </p:nvPicPr>
        <p:blipFill>
          <a:blip r:embed="rId6" cstate="print"/>
          <a:stretch>
            <a:fillRect/>
          </a:stretch>
        </p:blipFill>
        <p:spPr>
          <a:xfrm>
            <a:off x="830580" y="4204715"/>
            <a:ext cx="10866120" cy="1292352"/>
          </a:xfrm>
          <a:prstGeom prst="rect">
            <a:avLst/>
          </a:prstGeom>
        </p:spPr>
      </p:pic>
      <p:sp>
        <p:nvSpPr>
          <p:cNvPr id="13" name="object 13"/>
          <p:cNvSpPr txBox="1">
            <a:spLocks noGrp="1"/>
          </p:cNvSpPr>
          <p:nvPr>
            <p:ph type="title"/>
          </p:nvPr>
        </p:nvSpPr>
        <p:spPr>
          <a:xfrm>
            <a:off x="389331" y="337184"/>
            <a:ext cx="4471035" cy="667385"/>
          </a:xfrm>
          <a:prstGeom prst="rect">
            <a:avLst/>
          </a:prstGeom>
        </p:spPr>
        <p:txBody>
          <a:bodyPr vert="horz" wrap="square" lIns="0" tIns="10795" rIns="0" bIns="0" rtlCol="0">
            <a:spAutoFit/>
          </a:bodyPr>
          <a:lstStyle/>
          <a:p>
            <a:pPr marL="12700" marR="5080">
              <a:lnSpc>
                <a:spcPct val="100400"/>
              </a:lnSpc>
              <a:spcBef>
                <a:spcPts val="85"/>
              </a:spcBef>
            </a:pPr>
            <a:r>
              <a:rPr sz="1800" dirty="0">
                <a:latin typeface="Arial"/>
                <a:cs typeface="Arial"/>
              </a:rPr>
              <a:t>In</a:t>
            </a:r>
            <a:r>
              <a:rPr sz="1800" spc="-50" dirty="0">
                <a:latin typeface="Arial"/>
                <a:cs typeface="Arial"/>
              </a:rPr>
              <a:t> </a:t>
            </a:r>
            <a:r>
              <a:rPr sz="1800" dirty="0">
                <a:latin typeface="Arial"/>
                <a:cs typeface="Arial"/>
              </a:rPr>
              <a:t>the</a:t>
            </a:r>
            <a:r>
              <a:rPr sz="1800" spc="-30" dirty="0">
                <a:latin typeface="Arial"/>
                <a:cs typeface="Arial"/>
              </a:rPr>
              <a:t> </a:t>
            </a:r>
            <a:r>
              <a:rPr sz="2400" spc="-25" dirty="0">
                <a:solidFill>
                  <a:srgbClr val="FFFF00"/>
                </a:solidFill>
                <a:latin typeface="Arial"/>
                <a:cs typeface="Arial"/>
              </a:rPr>
              <a:t>SEARCH</a:t>
            </a:r>
            <a:r>
              <a:rPr sz="2400" spc="-140" dirty="0">
                <a:solidFill>
                  <a:srgbClr val="FFFF00"/>
                </a:solidFill>
                <a:latin typeface="Arial"/>
                <a:cs typeface="Arial"/>
              </a:rPr>
              <a:t> </a:t>
            </a:r>
            <a:r>
              <a:rPr sz="1800" dirty="0">
                <a:latin typeface="Arial"/>
                <a:cs typeface="Arial"/>
              </a:rPr>
              <a:t>box</a:t>
            </a:r>
            <a:r>
              <a:rPr sz="1800" spc="-30" dirty="0">
                <a:latin typeface="Arial"/>
                <a:cs typeface="Arial"/>
              </a:rPr>
              <a:t> </a:t>
            </a:r>
            <a:r>
              <a:rPr sz="1800" dirty="0">
                <a:latin typeface="Arial"/>
                <a:cs typeface="Arial"/>
              </a:rPr>
              <a:t>type</a:t>
            </a:r>
            <a:r>
              <a:rPr sz="1800" spc="-10" dirty="0">
                <a:latin typeface="Arial"/>
                <a:cs typeface="Arial"/>
              </a:rPr>
              <a:t> </a:t>
            </a:r>
            <a:r>
              <a:rPr sz="1800" dirty="0">
                <a:latin typeface="Arial"/>
                <a:cs typeface="Arial"/>
              </a:rPr>
              <a:t>Curriculum</a:t>
            </a:r>
            <a:r>
              <a:rPr sz="1800" spc="-5" dirty="0">
                <a:latin typeface="Arial"/>
                <a:cs typeface="Arial"/>
              </a:rPr>
              <a:t> </a:t>
            </a:r>
            <a:r>
              <a:rPr sz="1800" spc="-25" dirty="0">
                <a:latin typeface="Arial"/>
                <a:cs typeface="Arial"/>
              </a:rPr>
              <a:t>and </a:t>
            </a:r>
            <a:r>
              <a:rPr sz="1800" dirty="0">
                <a:latin typeface="Arial"/>
                <a:cs typeface="Arial"/>
              </a:rPr>
              <a:t>the</a:t>
            </a:r>
            <a:r>
              <a:rPr sz="1800" spc="-35" dirty="0">
                <a:latin typeface="Arial"/>
                <a:cs typeface="Arial"/>
              </a:rPr>
              <a:t> </a:t>
            </a:r>
            <a:r>
              <a:rPr sz="1800" dirty="0">
                <a:latin typeface="Arial"/>
                <a:cs typeface="Arial"/>
              </a:rPr>
              <a:t>link</a:t>
            </a:r>
            <a:r>
              <a:rPr sz="1800" spc="-20" dirty="0">
                <a:latin typeface="Arial"/>
                <a:cs typeface="Arial"/>
              </a:rPr>
              <a:t> </a:t>
            </a:r>
            <a:r>
              <a:rPr sz="1800" dirty="0">
                <a:latin typeface="Arial"/>
                <a:cs typeface="Arial"/>
              </a:rPr>
              <a:t>to</a:t>
            </a:r>
            <a:r>
              <a:rPr sz="1800" spc="-35" dirty="0">
                <a:latin typeface="Arial"/>
                <a:cs typeface="Arial"/>
              </a:rPr>
              <a:t> </a:t>
            </a:r>
            <a:r>
              <a:rPr sz="1800" dirty="0">
                <a:latin typeface="Arial"/>
                <a:cs typeface="Arial"/>
              </a:rPr>
              <a:t>the</a:t>
            </a:r>
            <a:r>
              <a:rPr sz="1800" spc="-35" dirty="0">
                <a:latin typeface="Arial"/>
                <a:cs typeface="Arial"/>
              </a:rPr>
              <a:t> </a:t>
            </a:r>
            <a:r>
              <a:rPr sz="1800" dirty="0">
                <a:latin typeface="Arial"/>
                <a:cs typeface="Arial"/>
              </a:rPr>
              <a:t>webpage</a:t>
            </a:r>
            <a:r>
              <a:rPr sz="1800" spc="25" dirty="0">
                <a:latin typeface="Arial"/>
                <a:cs typeface="Arial"/>
              </a:rPr>
              <a:t> </a:t>
            </a:r>
            <a:r>
              <a:rPr sz="1800" dirty="0">
                <a:latin typeface="Arial"/>
                <a:cs typeface="Arial"/>
              </a:rPr>
              <a:t>will</a:t>
            </a:r>
            <a:r>
              <a:rPr sz="1800" spc="15" dirty="0">
                <a:latin typeface="Arial"/>
                <a:cs typeface="Arial"/>
              </a:rPr>
              <a:t> </a:t>
            </a:r>
            <a:r>
              <a:rPr sz="1800" dirty="0">
                <a:latin typeface="Arial"/>
                <a:cs typeface="Arial"/>
              </a:rPr>
              <a:t>appear</a:t>
            </a:r>
            <a:r>
              <a:rPr sz="1800" spc="-5" dirty="0">
                <a:latin typeface="Arial"/>
                <a:cs typeface="Arial"/>
              </a:rPr>
              <a:t> </a:t>
            </a:r>
            <a:r>
              <a:rPr sz="1800" dirty="0">
                <a:latin typeface="Arial"/>
                <a:cs typeface="Arial"/>
              </a:rPr>
              <a:t>for</a:t>
            </a:r>
            <a:r>
              <a:rPr sz="1800" spc="-35" dirty="0">
                <a:latin typeface="Arial"/>
                <a:cs typeface="Arial"/>
              </a:rPr>
              <a:t> </a:t>
            </a:r>
            <a:r>
              <a:rPr sz="1800" spc="-20" dirty="0">
                <a:latin typeface="Arial"/>
                <a:cs typeface="Arial"/>
              </a:rPr>
              <a:t>you.</a:t>
            </a:r>
            <a:endParaRPr sz="1800">
              <a:latin typeface="Arial"/>
              <a:cs typeface="Arial"/>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430"/>
              </a:lnSpc>
            </a:pPr>
            <a:fld id="{81D60167-4931-47E6-BA6A-407CBD079E47}" type="slidenum">
              <a:rPr spc="-25" dirty="0"/>
              <a:t>32</a:t>
            </a:fld>
            <a:endParaRPr spc="-25"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815054" y="1052464"/>
            <a:ext cx="4376944" cy="5016500"/>
          </a:xfrm>
          <a:prstGeom prst="rect">
            <a:avLst/>
          </a:prstGeom>
        </p:spPr>
      </p:pic>
      <p:sp>
        <p:nvSpPr>
          <p:cNvPr id="3" name="object 3"/>
          <p:cNvSpPr/>
          <p:nvPr/>
        </p:nvSpPr>
        <p:spPr>
          <a:xfrm>
            <a:off x="0" y="0"/>
            <a:ext cx="12192000" cy="523240"/>
          </a:xfrm>
          <a:custGeom>
            <a:avLst/>
            <a:gdLst/>
            <a:ahLst/>
            <a:cxnLst/>
            <a:rect l="l" t="t" r="r" b="b"/>
            <a:pathLst>
              <a:path w="12192000" h="523240">
                <a:moveTo>
                  <a:pt x="12192000" y="0"/>
                </a:moveTo>
                <a:lnTo>
                  <a:pt x="0" y="0"/>
                </a:lnTo>
                <a:lnTo>
                  <a:pt x="0" y="522732"/>
                </a:lnTo>
                <a:lnTo>
                  <a:pt x="12192000" y="522732"/>
                </a:lnTo>
                <a:lnTo>
                  <a:pt x="12192000" y="0"/>
                </a:lnTo>
                <a:close/>
              </a:path>
            </a:pathLst>
          </a:custGeom>
          <a:solidFill>
            <a:srgbClr val="001F5F"/>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065" rIns="0" bIns="0" rtlCol="0">
            <a:spAutoFit/>
          </a:bodyPr>
          <a:lstStyle/>
          <a:p>
            <a:pPr marL="1331595">
              <a:lnSpc>
                <a:spcPct val="100000"/>
              </a:lnSpc>
              <a:spcBef>
                <a:spcPts val="95"/>
              </a:spcBef>
            </a:pPr>
            <a:r>
              <a:rPr b="1" dirty="0">
                <a:latin typeface="Arial"/>
                <a:cs typeface="Arial"/>
              </a:rPr>
              <a:t>Resources</a:t>
            </a:r>
            <a:r>
              <a:rPr b="1" spc="-85" dirty="0">
                <a:latin typeface="Arial"/>
                <a:cs typeface="Arial"/>
              </a:rPr>
              <a:t> </a:t>
            </a:r>
            <a:r>
              <a:rPr b="1" dirty="0">
                <a:latin typeface="Arial"/>
                <a:cs typeface="Arial"/>
              </a:rPr>
              <a:t>on</a:t>
            </a:r>
            <a:r>
              <a:rPr b="1" spc="-105" dirty="0">
                <a:latin typeface="Arial"/>
                <a:cs typeface="Arial"/>
              </a:rPr>
              <a:t> </a:t>
            </a:r>
            <a:r>
              <a:rPr b="1" dirty="0">
                <a:latin typeface="Arial"/>
                <a:cs typeface="Arial"/>
              </a:rPr>
              <a:t>Curriculum</a:t>
            </a:r>
            <a:r>
              <a:rPr b="1" spc="-100" dirty="0">
                <a:latin typeface="Arial"/>
                <a:cs typeface="Arial"/>
              </a:rPr>
              <a:t> </a:t>
            </a:r>
            <a:r>
              <a:rPr b="1" dirty="0">
                <a:latin typeface="Arial"/>
                <a:cs typeface="Arial"/>
              </a:rPr>
              <a:t>and</a:t>
            </a:r>
            <a:r>
              <a:rPr b="1" spc="-110" dirty="0">
                <a:latin typeface="Arial"/>
                <a:cs typeface="Arial"/>
              </a:rPr>
              <a:t> </a:t>
            </a:r>
            <a:r>
              <a:rPr b="1" dirty="0">
                <a:latin typeface="Arial"/>
                <a:cs typeface="Arial"/>
              </a:rPr>
              <a:t>Instruction</a:t>
            </a:r>
            <a:r>
              <a:rPr b="1" spc="-95" dirty="0">
                <a:latin typeface="Arial"/>
                <a:cs typeface="Arial"/>
              </a:rPr>
              <a:t> </a:t>
            </a:r>
            <a:r>
              <a:rPr b="1" spc="-10" dirty="0">
                <a:latin typeface="Arial"/>
                <a:cs typeface="Arial"/>
              </a:rPr>
              <a:t>webpage</a:t>
            </a: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30"/>
              </a:lnSpc>
            </a:pPr>
            <a:fld id="{81D60167-4931-47E6-BA6A-407CBD079E47}" type="slidenum">
              <a:rPr spc="-25" dirty="0"/>
              <a:t>33</a:t>
            </a:fld>
            <a:endParaRPr spc="-25" dirty="0"/>
          </a:p>
        </p:txBody>
      </p:sp>
      <p:sp>
        <p:nvSpPr>
          <p:cNvPr id="5" name="object 5"/>
          <p:cNvSpPr txBox="1"/>
          <p:nvPr/>
        </p:nvSpPr>
        <p:spPr>
          <a:xfrm>
            <a:off x="338327" y="937260"/>
            <a:ext cx="2493645" cy="2646045"/>
          </a:xfrm>
          <a:prstGeom prst="rect">
            <a:avLst/>
          </a:prstGeom>
          <a:solidFill>
            <a:srgbClr val="F1F1F1"/>
          </a:solidFill>
        </p:spPr>
        <p:txBody>
          <a:bodyPr vert="horz" wrap="square" lIns="0" tIns="15240" rIns="0" bIns="0" rtlCol="0">
            <a:spAutoFit/>
          </a:bodyPr>
          <a:lstStyle/>
          <a:p>
            <a:pPr marL="91440" marR="491490">
              <a:lnSpc>
                <a:spcPct val="100000"/>
              </a:lnSpc>
              <a:spcBef>
                <a:spcPts val="120"/>
              </a:spcBef>
            </a:pPr>
            <a:r>
              <a:rPr sz="2000" b="1" dirty="0">
                <a:latin typeface="Book Antiqua"/>
                <a:cs typeface="Book Antiqua"/>
              </a:rPr>
              <a:t>Curriculum</a:t>
            </a:r>
            <a:r>
              <a:rPr sz="2000" b="1" spc="60" dirty="0">
                <a:latin typeface="Book Antiqua"/>
                <a:cs typeface="Book Antiqua"/>
              </a:rPr>
              <a:t> </a:t>
            </a:r>
            <a:r>
              <a:rPr sz="2000" b="1" spc="-25" dirty="0">
                <a:latin typeface="Book Antiqua"/>
                <a:cs typeface="Book Antiqua"/>
              </a:rPr>
              <a:t>and </a:t>
            </a:r>
            <a:r>
              <a:rPr sz="2000" b="1" spc="10" dirty="0">
                <a:latin typeface="Book Antiqua"/>
                <a:cs typeface="Book Antiqua"/>
              </a:rPr>
              <a:t>Instruction</a:t>
            </a:r>
            <a:r>
              <a:rPr sz="2000" b="1" spc="160" dirty="0">
                <a:latin typeface="Book Antiqua"/>
                <a:cs typeface="Book Antiqua"/>
              </a:rPr>
              <a:t> </a:t>
            </a:r>
            <a:r>
              <a:rPr sz="2000" b="1" spc="-20" dirty="0">
                <a:latin typeface="Book Antiqua"/>
                <a:cs typeface="Book Antiqua"/>
              </a:rPr>
              <a:t>Unit</a:t>
            </a:r>
            <a:endParaRPr sz="2000">
              <a:latin typeface="Book Antiqua"/>
              <a:cs typeface="Book Antiqua"/>
            </a:endParaRPr>
          </a:p>
          <a:p>
            <a:pPr marL="153035" indent="-69850">
              <a:lnSpc>
                <a:spcPct val="100000"/>
              </a:lnSpc>
              <a:spcBef>
                <a:spcPts val="195"/>
              </a:spcBef>
              <a:buSzPct val="92857"/>
              <a:buChar char="•"/>
              <a:tabLst>
                <a:tab pos="153035" algn="l"/>
              </a:tabLst>
            </a:pPr>
            <a:r>
              <a:rPr sz="1400" dirty="0">
                <a:latin typeface="Arial"/>
                <a:cs typeface="Arial"/>
              </a:rPr>
              <a:t>Legislative</a:t>
            </a:r>
            <a:r>
              <a:rPr sz="1400" spc="-60" dirty="0">
                <a:latin typeface="Arial"/>
                <a:cs typeface="Arial"/>
              </a:rPr>
              <a:t> </a:t>
            </a:r>
            <a:r>
              <a:rPr sz="1400" dirty="0">
                <a:latin typeface="Arial"/>
                <a:cs typeface="Arial"/>
              </a:rPr>
              <a:t>and</a:t>
            </a:r>
            <a:r>
              <a:rPr sz="1400" spc="-50" dirty="0">
                <a:latin typeface="Arial"/>
                <a:cs typeface="Arial"/>
              </a:rPr>
              <a:t> </a:t>
            </a:r>
            <a:r>
              <a:rPr sz="1400" spc="-10" dirty="0">
                <a:latin typeface="Arial"/>
                <a:cs typeface="Arial"/>
              </a:rPr>
              <a:t>Policy</a:t>
            </a:r>
            <a:endParaRPr sz="1400">
              <a:latin typeface="Arial"/>
              <a:cs typeface="Arial"/>
            </a:endParaRPr>
          </a:p>
          <a:p>
            <a:pPr marL="91440">
              <a:lnSpc>
                <a:spcPct val="100000"/>
              </a:lnSpc>
            </a:pPr>
            <a:r>
              <a:rPr sz="1400" dirty="0">
                <a:latin typeface="Arial"/>
                <a:cs typeface="Arial"/>
              </a:rPr>
              <a:t>Guidelines</a:t>
            </a:r>
            <a:r>
              <a:rPr sz="1400" spc="-70" dirty="0">
                <a:latin typeface="Arial"/>
                <a:cs typeface="Arial"/>
              </a:rPr>
              <a:t> </a:t>
            </a:r>
            <a:r>
              <a:rPr sz="1400" dirty="0">
                <a:latin typeface="Arial"/>
                <a:cs typeface="Arial"/>
              </a:rPr>
              <a:t>and</a:t>
            </a:r>
            <a:r>
              <a:rPr sz="1400" spc="-45" dirty="0">
                <a:latin typeface="Arial"/>
                <a:cs typeface="Arial"/>
              </a:rPr>
              <a:t> </a:t>
            </a:r>
            <a:r>
              <a:rPr sz="1400" spc="-10" dirty="0">
                <a:latin typeface="Arial"/>
                <a:cs typeface="Arial"/>
              </a:rPr>
              <a:t>Resources</a:t>
            </a:r>
            <a:endParaRPr sz="1400">
              <a:latin typeface="Arial"/>
              <a:cs typeface="Arial"/>
            </a:endParaRPr>
          </a:p>
          <a:p>
            <a:pPr marL="835025" marR="161290" lvl="1" indent="-287020">
              <a:lnSpc>
                <a:spcPct val="100000"/>
              </a:lnSpc>
              <a:buChar char="•"/>
              <a:tabLst>
                <a:tab pos="835025" algn="l"/>
              </a:tabLst>
            </a:pPr>
            <a:r>
              <a:rPr sz="1400" u="heavy" dirty="0">
                <a:uFill>
                  <a:solidFill>
                    <a:srgbClr val="000000"/>
                  </a:solidFill>
                </a:uFill>
                <a:latin typeface="Arial"/>
                <a:cs typeface="Arial"/>
                <a:hlinkClick r:id="rId3"/>
              </a:rPr>
              <a:t>California</a:t>
            </a:r>
            <a:r>
              <a:rPr sz="1400" u="heavy" spc="-55" dirty="0">
                <a:uFill>
                  <a:solidFill>
                    <a:srgbClr val="000000"/>
                  </a:solidFill>
                </a:uFill>
                <a:latin typeface="Arial"/>
                <a:cs typeface="Arial"/>
                <a:hlinkClick r:id="rId3"/>
              </a:rPr>
              <a:t> </a:t>
            </a:r>
            <a:r>
              <a:rPr sz="1400" u="heavy" dirty="0">
                <a:uFill>
                  <a:solidFill>
                    <a:srgbClr val="000000"/>
                  </a:solidFill>
                </a:uFill>
                <a:latin typeface="Arial"/>
                <a:cs typeface="Arial"/>
                <a:hlinkClick r:id="rId3"/>
              </a:rPr>
              <a:t>Code</a:t>
            </a:r>
            <a:r>
              <a:rPr sz="1400" u="heavy" spc="-45" dirty="0">
                <a:uFill>
                  <a:solidFill>
                    <a:srgbClr val="000000"/>
                  </a:solidFill>
                </a:uFill>
                <a:latin typeface="Arial"/>
                <a:cs typeface="Arial"/>
                <a:hlinkClick r:id="rId3"/>
              </a:rPr>
              <a:t> </a:t>
            </a:r>
            <a:r>
              <a:rPr sz="1400" u="heavy" spc="-25" dirty="0">
                <a:uFill>
                  <a:solidFill>
                    <a:srgbClr val="000000"/>
                  </a:solidFill>
                </a:uFill>
                <a:latin typeface="Arial"/>
                <a:cs typeface="Arial"/>
                <a:hlinkClick r:id="rId3"/>
              </a:rPr>
              <a:t>of</a:t>
            </a:r>
            <a:r>
              <a:rPr sz="1400" u="none" spc="-25" dirty="0">
                <a:latin typeface="Arial"/>
                <a:cs typeface="Arial"/>
              </a:rPr>
              <a:t> </a:t>
            </a:r>
            <a:r>
              <a:rPr sz="1400" u="heavy" dirty="0">
                <a:uFill>
                  <a:solidFill>
                    <a:srgbClr val="000000"/>
                  </a:solidFill>
                </a:uFill>
                <a:latin typeface="Arial"/>
                <a:cs typeface="Arial"/>
                <a:hlinkClick r:id="rId3"/>
              </a:rPr>
              <a:t>Regulations</a:t>
            </a:r>
            <a:r>
              <a:rPr sz="1400" u="heavy" spc="-45" dirty="0">
                <a:uFill>
                  <a:solidFill>
                    <a:srgbClr val="000000"/>
                  </a:solidFill>
                </a:uFill>
                <a:latin typeface="Arial"/>
                <a:cs typeface="Arial"/>
                <a:hlinkClick r:id="rId3"/>
              </a:rPr>
              <a:t> </a:t>
            </a:r>
            <a:r>
              <a:rPr sz="1400" u="heavy" spc="-20" dirty="0">
                <a:uFill>
                  <a:solidFill>
                    <a:srgbClr val="000000"/>
                  </a:solidFill>
                </a:uFill>
                <a:latin typeface="Arial"/>
                <a:cs typeface="Arial"/>
                <a:hlinkClick r:id="rId3"/>
              </a:rPr>
              <a:t>(CCR)</a:t>
            </a:r>
            <a:r>
              <a:rPr sz="1400" u="none" spc="-20" dirty="0">
                <a:latin typeface="Arial"/>
                <a:cs typeface="Arial"/>
              </a:rPr>
              <a:t> </a:t>
            </a:r>
            <a:r>
              <a:rPr sz="1400" u="heavy" dirty="0">
                <a:uFill>
                  <a:solidFill>
                    <a:srgbClr val="000000"/>
                  </a:solidFill>
                </a:uFill>
                <a:latin typeface="Arial"/>
                <a:cs typeface="Arial"/>
                <a:hlinkClick r:id="rId3"/>
              </a:rPr>
              <a:t>title</a:t>
            </a:r>
            <a:r>
              <a:rPr sz="1400" u="heavy" spc="-30" dirty="0">
                <a:uFill>
                  <a:solidFill>
                    <a:srgbClr val="000000"/>
                  </a:solidFill>
                </a:uFill>
                <a:latin typeface="Arial"/>
                <a:cs typeface="Arial"/>
                <a:hlinkClick r:id="rId3"/>
              </a:rPr>
              <a:t> </a:t>
            </a:r>
            <a:r>
              <a:rPr sz="1400" u="heavy" spc="-50" dirty="0">
                <a:uFill>
                  <a:solidFill>
                    <a:srgbClr val="000000"/>
                  </a:solidFill>
                </a:uFill>
                <a:latin typeface="Arial"/>
                <a:cs typeface="Arial"/>
                <a:hlinkClick r:id="rId3"/>
              </a:rPr>
              <a:t>5</a:t>
            </a:r>
            <a:endParaRPr sz="1400">
              <a:latin typeface="Arial"/>
              <a:cs typeface="Arial"/>
            </a:endParaRPr>
          </a:p>
          <a:p>
            <a:pPr marL="153670" indent="-69850">
              <a:lnSpc>
                <a:spcPct val="100000"/>
              </a:lnSpc>
              <a:buSzPct val="92857"/>
              <a:buChar char="•"/>
              <a:tabLst>
                <a:tab pos="153670" algn="l"/>
              </a:tabLst>
            </a:pPr>
            <a:r>
              <a:rPr sz="1400" u="heavy" spc="-10" dirty="0">
                <a:uFill>
                  <a:solidFill>
                    <a:srgbClr val="000000"/>
                  </a:solidFill>
                </a:uFill>
                <a:latin typeface="Arial"/>
                <a:cs typeface="Arial"/>
                <a:hlinkClick r:id="rId4"/>
              </a:rPr>
              <a:t>Curriculum</a:t>
            </a:r>
            <a:endParaRPr sz="1400">
              <a:latin typeface="Arial"/>
              <a:cs typeface="Arial"/>
            </a:endParaRPr>
          </a:p>
          <a:p>
            <a:pPr marL="91440">
              <a:lnSpc>
                <a:spcPct val="100000"/>
              </a:lnSpc>
            </a:pPr>
            <a:r>
              <a:rPr sz="1400" u="heavy" dirty="0">
                <a:uFill>
                  <a:solidFill>
                    <a:srgbClr val="000000"/>
                  </a:solidFill>
                </a:uFill>
                <a:latin typeface="Arial"/>
                <a:cs typeface="Arial"/>
                <a:hlinkClick r:id="rId4"/>
              </a:rPr>
              <a:t>Inventory</a:t>
            </a:r>
            <a:r>
              <a:rPr sz="1400" u="heavy" spc="-50" dirty="0">
                <a:uFill>
                  <a:solidFill>
                    <a:srgbClr val="000000"/>
                  </a:solidFill>
                </a:uFill>
                <a:latin typeface="Arial"/>
                <a:cs typeface="Arial"/>
                <a:hlinkClick r:id="rId4"/>
              </a:rPr>
              <a:t> </a:t>
            </a:r>
            <a:r>
              <a:rPr sz="1400" u="heavy" dirty="0">
                <a:uFill>
                  <a:solidFill>
                    <a:srgbClr val="000000"/>
                  </a:solidFill>
                </a:uFill>
                <a:latin typeface="Arial"/>
                <a:cs typeface="Arial"/>
                <a:hlinkClick r:id="rId4"/>
              </a:rPr>
              <a:t>(requires</a:t>
            </a:r>
            <a:r>
              <a:rPr sz="1400" u="heavy" spc="-45" dirty="0">
                <a:uFill>
                  <a:solidFill>
                    <a:srgbClr val="000000"/>
                  </a:solidFill>
                </a:uFill>
                <a:latin typeface="Arial"/>
                <a:cs typeface="Arial"/>
                <a:hlinkClick r:id="rId4"/>
              </a:rPr>
              <a:t> </a:t>
            </a:r>
            <a:r>
              <a:rPr sz="1400" u="heavy" spc="-10" dirty="0">
                <a:uFill>
                  <a:solidFill>
                    <a:srgbClr val="000000"/>
                  </a:solidFill>
                </a:uFill>
                <a:latin typeface="Arial"/>
                <a:cs typeface="Arial"/>
                <a:hlinkClick r:id="rId4"/>
              </a:rPr>
              <a:t>login)</a:t>
            </a:r>
            <a:endParaRPr sz="1400">
              <a:latin typeface="Arial"/>
              <a:cs typeface="Arial"/>
            </a:endParaRPr>
          </a:p>
          <a:p>
            <a:pPr marL="153035" indent="-69850">
              <a:lnSpc>
                <a:spcPct val="100000"/>
              </a:lnSpc>
              <a:buSzPct val="92857"/>
              <a:buChar char="•"/>
              <a:tabLst>
                <a:tab pos="153035" algn="l"/>
              </a:tabLst>
            </a:pPr>
            <a:r>
              <a:rPr sz="1400" u="heavy" dirty="0">
                <a:uFill>
                  <a:solidFill>
                    <a:srgbClr val="000000"/>
                  </a:solidFill>
                </a:uFill>
                <a:latin typeface="Arial"/>
                <a:cs typeface="Arial"/>
                <a:hlinkClick r:id="rId5"/>
              </a:rPr>
              <a:t>California</a:t>
            </a:r>
            <a:r>
              <a:rPr sz="1400" u="heavy" spc="-85" dirty="0">
                <a:uFill>
                  <a:solidFill>
                    <a:srgbClr val="000000"/>
                  </a:solidFill>
                </a:uFill>
                <a:latin typeface="Arial"/>
                <a:cs typeface="Arial"/>
                <a:hlinkClick r:id="rId5"/>
              </a:rPr>
              <a:t> </a:t>
            </a:r>
            <a:r>
              <a:rPr sz="1400" u="heavy" spc="-10" dirty="0">
                <a:uFill>
                  <a:solidFill>
                    <a:srgbClr val="000000"/>
                  </a:solidFill>
                </a:uFill>
                <a:latin typeface="Arial"/>
                <a:cs typeface="Arial"/>
                <a:hlinkClick r:id="rId5"/>
              </a:rPr>
              <a:t>Community</a:t>
            </a:r>
            <a:endParaRPr sz="1400">
              <a:latin typeface="Arial"/>
              <a:cs typeface="Arial"/>
            </a:endParaRPr>
          </a:p>
          <a:p>
            <a:pPr marL="91440">
              <a:lnSpc>
                <a:spcPct val="100000"/>
              </a:lnSpc>
            </a:pPr>
            <a:r>
              <a:rPr sz="1400" u="heavy" dirty="0">
                <a:uFill>
                  <a:solidFill>
                    <a:srgbClr val="000000"/>
                  </a:solidFill>
                </a:uFill>
                <a:latin typeface="Arial"/>
                <a:cs typeface="Arial"/>
                <a:hlinkClick r:id="rId5"/>
              </a:rPr>
              <a:t>College</a:t>
            </a:r>
            <a:r>
              <a:rPr sz="1400" u="heavy" spc="-65" dirty="0">
                <a:uFill>
                  <a:solidFill>
                    <a:srgbClr val="000000"/>
                  </a:solidFill>
                </a:uFill>
                <a:latin typeface="Arial"/>
                <a:cs typeface="Arial"/>
                <a:hlinkClick r:id="rId5"/>
              </a:rPr>
              <a:t> </a:t>
            </a:r>
            <a:r>
              <a:rPr sz="1400" u="heavy" spc="-10" dirty="0">
                <a:uFill>
                  <a:solidFill>
                    <a:srgbClr val="000000"/>
                  </a:solidFill>
                </a:uFill>
                <a:latin typeface="Arial"/>
                <a:cs typeface="Arial"/>
                <a:hlinkClick r:id="rId5"/>
              </a:rPr>
              <a:t>Curriculum</a:t>
            </a:r>
            <a:endParaRPr sz="1400">
              <a:latin typeface="Arial"/>
              <a:cs typeface="Arial"/>
            </a:endParaRPr>
          </a:p>
        </p:txBody>
      </p:sp>
      <p:sp>
        <p:nvSpPr>
          <p:cNvPr id="6" name="object 6"/>
          <p:cNvSpPr txBox="1"/>
          <p:nvPr/>
        </p:nvSpPr>
        <p:spPr>
          <a:xfrm>
            <a:off x="417372" y="3494277"/>
            <a:ext cx="1278255" cy="239395"/>
          </a:xfrm>
          <a:prstGeom prst="rect">
            <a:avLst/>
          </a:prstGeom>
        </p:spPr>
        <p:txBody>
          <a:bodyPr vert="horz" wrap="square" lIns="0" tIns="13335" rIns="0" bIns="0" rtlCol="0">
            <a:spAutoFit/>
          </a:bodyPr>
          <a:lstStyle/>
          <a:p>
            <a:pPr marL="12700">
              <a:lnSpc>
                <a:spcPct val="100000"/>
              </a:lnSpc>
              <a:spcBef>
                <a:spcPts val="105"/>
              </a:spcBef>
            </a:pPr>
            <a:r>
              <a:rPr sz="1400" u="heavy" dirty="0">
                <a:uFill>
                  <a:solidFill>
                    <a:srgbClr val="000000"/>
                  </a:solidFill>
                </a:uFill>
                <a:latin typeface="Arial"/>
                <a:cs typeface="Arial"/>
                <a:hlinkClick r:id="rId5"/>
              </a:rPr>
              <a:t>Committee</a:t>
            </a:r>
            <a:r>
              <a:rPr sz="1400" u="heavy" spc="-65" dirty="0">
                <a:uFill>
                  <a:solidFill>
                    <a:srgbClr val="000000"/>
                  </a:solidFill>
                </a:uFill>
                <a:latin typeface="Arial"/>
                <a:cs typeface="Arial"/>
                <a:hlinkClick r:id="rId5"/>
              </a:rPr>
              <a:t> </a:t>
            </a:r>
            <a:r>
              <a:rPr sz="1400" u="heavy" spc="-20" dirty="0">
                <a:uFill>
                  <a:solidFill>
                    <a:srgbClr val="000000"/>
                  </a:solidFill>
                </a:uFill>
                <a:latin typeface="Arial"/>
                <a:cs typeface="Arial"/>
                <a:hlinkClick r:id="rId5"/>
              </a:rPr>
              <a:t>(5C)</a:t>
            </a:r>
            <a:endParaRPr sz="1400">
              <a:latin typeface="Arial"/>
              <a:cs typeface="Arial"/>
            </a:endParaRPr>
          </a:p>
        </p:txBody>
      </p:sp>
      <p:sp>
        <p:nvSpPr>
          <p:cNvPr id="7" name="object 7"/>
          <p:cNvSpPr txBox="1"/>
          <p:nvPr/>
        </p:nvSpPr>
        <p:spPr>
          <a:xfrm>
            <a:off x="400811" y="4014215"/>
            <a:ext cx="2430780" cy="1047115"/>
          </a:xfrm>
          <a:prstGeom prst="rect">
            <a:avLst/>
          </a:prstGeom>
          <a:solidFill>
            <a:srgbClr val="F1F1F1"/>
          </a:solidFill>
        </p:spPr>
        <p:txBody>
          <a:bodyPr vert="horz" wrap="square" lIns="0" tIns="230504" rIns="0" bIns="0" rtlCol="0">
            <a:spAutoFit/>
          </a:bodyPr>
          <a:lstStyle/>
          <a:p>
            <a:pPr marL="90805">
              <a:lnSpc>
                <a:spcPct val="100000"/>
              </a:lnSpc>
              <a:spcBef>
                <a:spcPts val="1814"/>
              </a:spcBef>
            </a:pPr>
            <a:r>
              <a:rPr sz="2000" b="1" spc="-10" dirty="0">
                <a:solidFill>
                  <a:srgbClr val="001F5F"/>
                </a:solidFill>
                <a:latin typeface="Book Antiqua"/>
                <a:cs typeface="Book Antiqua"/>
              </a:rPr>
              <a:t>Tools</a:t>
            </a:r>
            <a:endParaRPr sz="2000">
              <a:latin typeface="Book Antiqua"/>
              <a:cs typeface="Book Antiqua"/>
            </a:endParaRPr>
          </a:p>
          <a:p>
            <a:pPr marL="153035" indent="-69850">
              <a:lnSpc>
                <a:spcPct val="100000"/>
              </a:lnSpc>
              <a:spcBef>
                <a:spcPts val="155"/>
              </a:spcBef>
              <a:buSzPct val="92857"/>
              <a:buFont typeface="Arial"/>
              <a:buChar char="•"/>
              <a:tabLst>
                <a:tab pos="153035" algn="l"/>
              </a:tabLst>
            </a:pPr>
            <a:r>
              <a:rPr sz="1400" u="sng" dirty="0">
                <a:solidFill>
                  <a:srgbClr val="001F5F"/>
                </a:solidFill>
                <a:uFill>
                  <a:solidFill>
                    <a:srgbClr val="001F5F"/>
                  </a:solidFill>
                </a:uFill>
                <a:latin typeface="Calibri"/>
                <a:cs typeface="Calibri"/>
                <a:hlinkClick r:id="rId6"/>
              </a:rPr>
              <a:t>ADT</a:t>
            </a:r>
            <a:r>
              <a:rPr sz="1400" u="sng" spc="20" dirty="0">
                <a:solidFill>
                  <a:srgbClr val="001F5F"/>
                </a:solidFill>
                <a:uFill>
                  <a:solidFill>
                    <a:srgbClr val="001F5F"/>
                  </a:solidFill>
                </a:uFill>
                <a:latin typeface="Calibri"/>
                <a:cs typeface="Calibri"/>
                <a:hlinkClick r:id="rId6"/>
              </a:rPr>
              <a:t> </a:t>
            </a:r>
            <a:r>
              <a:rPr sz="1400" u="sng" dirty="0">
                <a:solidFill>
                  <a:srgbClr val="001F5F"/>
                </a:solidFill>
                <a:uFill>
                  <a:solidFill>
                    <a:srgbClr val="001F5F"/>
                  </a:solidFill>
                </a:uFill>
                <a:latin typeface="Calibri"/>
                <a:cs typeface="Calibri"/>
                <a:hlinkClick r:id="rId6"/>
              </a:rPr>
              <a:t>Double</a:t>
            </a:r>
            <a:r>
              <a:rPr sz="1400" u="sng" spc="30" dirty="0">
                <a:solidFill>
                  <a:srgbClr val="001F5F"/>
                </a:solidFill>
                <a:uFill>
                  <a:solidFill>
                    <a:srgbClr val="001F5F"/>
                  </a:solidFill>
                </a:uFill>
                <a:latin typeface="Calibri"/>
                <a:cs typeface="Calibri"/>
                <a:hlinkClick r:id="rId6"/>
              </a:rPr>
              <a:t> </a:t>
            </a:r>
            <a:r>
              <a:rPr sz="1400" u="sng" dirty="0">
                <a:solidFill>
                  <a:srgbClr val="001F5F"/>
                </a:solidFill>
                <a:uFill>
                  <a:solidFill>
                    <a:srgbClr val="001F5F"/>
                  </a:solidFill>
                </a:uFill>
                <a:latin typeface="Calibri"/>
                <a:cs typeface="Calibri"/>
                <a:hlinkClick r:id="rId6"/>
              </a:rPr>
              <a:t>Count</a:t>
            </a:r>
            <a:r>
              <a:rPr sz="1400" u="sng" spc="20" dirty="0">
                <a:solidFill>
                  <a:srgbClr val="001F5F"/>
                </a:solidFill>
                <a:uFill>
                  <a:solidFill>
                    <a:srgbClr val="001F5F"/>
                  </a:solidFill>
                </a:uFill>
                <a:latin typeface="Calibri"/>
                <a:cs typeface="Calibri"/>
                <a:hlinkClick r:id="rId6"/>
              </a:rPr>
              <a:t> </a:t>
            </a:r>
            <a:r>
              <a:rPr sz="1400" u="sng" spc="-10" dirty="0">
                <a:solidFill>
                  <a:srgbClr val="001F5F"/>
                </a:solidFill>
                <a:uFill>
                  <a:solidFill>
                    <a:srgbClr val="001F5F"/>
                  </a:solidFill>
                </a:uFill>
                <a:latin typeface="Calibri"/>
                <a:cs typeface="Calibri"/>
                <a:hlinkClick r:id="rId6"/>
              </a:rPr>
              <a:t>Document</a:t>
            </a:r>
            <a:endParaRPr sz="1400">
              <a:latin typeface="Calibri"/>
              <a:cs typeface="Calibri"/>
            </a:endParaRPr>
          </a:p>
          <a:p>
            <a:pPr marL="153035" indent="-69850">
              <a:lnSpc>
                <a:spcPct val="100000"/>
              </a:lnSpc>
              <a:buSzPct val="92857"/>
              <a:buFont typeface="Arial"/>
              <a:buChar char="•"/>
              <a:tabLst>
                <a:tab pos="153035" algn="l"/>
              </a:tabLst>
            </a:pPr>
            <a:r>
              <a:rPr sz="1400" u="sng" dirty="0">
                <a:solidFill>
                  <a:srgbClr val="001F5F"/>
                </a:solidFill>
                <a:uFill>
                  <a:solidFill>
                    <a:srgbClr val="001F5F"/>
                  </a:solidFill>
                </a:uFill>
                <a:latin typeface="Calibri"/>
                <a:cs typeface="Calibri"/>
                <a:hlinkClick r:id="rId7"/>
              </a:rPr>
              <a:t>ADT</a:t>
            </a:r>
            <a:r>
              <a:rPr sz="1400" u="sng" spc="-15" dirty="0">
                <a:solidFill>
                  <a:srgbClr val="001F5F"/>
                </a:solidFill>
                <a:uFill>
                  <a:solidFill>
                    <a:srgbClr val="001F5F"/>
                  </a:solidFill>
                </a:uFill>
                <a:latin typeface="Calibri"/>
                <a:cs typeface="Calibri"/>
                <a:hlinkClick r:id="rId7"/>
              </a:rPr>
              <a:t> </a:t>
            </a:r>
            <a:r>
              <a:rPr sz="1400" u="sng" dirty="0">
                <a:solidFill>
                  <a:srgbClr val="001F5F"/>
                </a:solidFill>
                <a:uFill>
                  <a:solidFill>
                    <a:srgbClr val="001F5F"/>
                  </a:solidFill>
                </a:uFill>
                <a:latin typeface="Calibri"/>
                <a:cs typeface="Calibri"/>
                <a:hlinkClick r:id="rId7"/>
              </a:rPr>
              <a:t>Reviewer</a:t>
            </a:r>
            <a:r>
              <a:rPr sz="1400" u="sng" spc="-10" dirty="0">
                <a:solidFill>
                  <a:srgbClr val="001F5F"/>
                </a:solidFill>
                <a:uFill>
                  <a:solidFill>
                    <a:srgbClr val="001F5F"/>
                  </a:solidFill>
                </a:uFill>
                <a:latin typeface="Calibri"/>
                <a:cs typeface="Calibri"/>
                <a:hlinkClick r:id="rId7"/>
              </a:rPr>
              <a:t> Checklist</a:t>
            </a:r>
            <a:endParaRPr sz="1400">
              <a:latin typeface="Calibri"/>
              <a:cs typeface="Calibri"/>
            </a:endParaRPr>
          </a:p>
        </p:txBody>
      </p:sp>
      <p:sp>
        <p:nvSpPr>
          <p:cNvPr id="8" name="object 8"/>
          <p:cNvSpPr txBox="1"/>
          <p:nvPr/>
        </p:nvSpPr>
        <p:spPr>
          <a:xfrm>
            <a:off x="3401567" y="937260"/>
            <a:ext cx="4052570" cy="5323840"/>
          </a:xfrm>
          <a:prstGeom prst="rect">
            <a:avLst/>
          </a:prstGeom>
          <a:solidFill>
            <a:srgbClr val="F1F1F1"/>
          </a:solidFill>
        </p:spPr>
        <p:txBody>
          <a:bodyPr vert="horz" wrap="square" lIns="0" tIns="17780" rIns="0" bIns="0" rtlCol="0">
            <a:spAutoFit/>
          </a:bodyPr>
          <a:lstStyle/>
          <a:p>
            <a:pPr marL="92075">
              <a:lnSpc>
                <a:spcPct val="100000"/>
              </a:lnSpc>
              <a:spcBef>
                <a:spcPts val="140"/>
              </a:spcBef>
            </a:pPr>
            <a:r>
              <a:rPr sz="1800" b="1" spc="-10" dirty="0">
                <a:solidFill>
                  <a:srgbClr val="001F5F"/>
                </a:solidFill>
                <a:latin typeface="Book Antiqua"/>
                <a:cs typeface="Book Antiqua"/>
              </a:rPr>
              <a:t>Guidelines</a:t>
            </a:r>
            <a:endParaRPr sz="1800">
              <a:latin typeface="Book Antiqua"/>
              <a:cs typeface="Book Antiqua"/>
            </a:endParaRPr>
          </a:p>
          <a:p>
            <a:pPr marL="154305" indent="-69850">
              <a:lnSpc>
                <a:spcPct val="100000"/>
              </a:lnSpc>
              <a:spcBef>
                <a:spcPts val="135"/>
              </a:spcBef>
              <a:buSzPct val="92857"/>
              <a:buFont typeface="Arial"/>
              <a:buChar char="•"/>
              <a:tabLst>
                <a:tab pos="154305" algn="l"/>
              </a:tabLst>
            </a:pPr>
            <a:r>
              <a:rPr sz="1400" spc="-25" dirty="0">
                <a:solidFill>
                  <a:srgbClr val="001F5F"/>
                </a:solidFill>
                <a:latin typeface="Calibri"/>
                <a:cs typeface="Calibri"/>
              </a:rPr>
              <a:t>2022/2023</a:t>
            </a:r>
            <a:r>
              <a:rPr sz="1400" spc="80" dirty="0">
                <a:solidFill>
                  <a:srgbClr val="001F5F"/>
                </a:solidFill>
                <a:latin typeface="Calibri"/>
                <a:cs typeface="Calibri"/>
              </a:rPr>
              <a:t> </a:t>
            </a:r>
            <a:r>
              <a:rPr sz="1400" dirty="0">
                <a:solidFill>
                  <a:srgbClr val="001F5F"/>
                </a:solidFill>
                <a:latin typeface="Calibri"/>
                <a:cs typeface="Calibri"/>
              </a:rPr>
              <a:t>Pre-Corequisite</a:t>
            </a:r>
            <a:r>
              <a:rPr sz="1400" spc="55" dirty="0">
                <a:solidFill>
                  <a:srgbClr val="001F5F"/>
                </a:solidFill>
                <a:latin typeface="Calibri"/>
                <a:cs typeface="Calibri"/>
              </a:rPr>
              <a:t> </a:t>
            </a:r>
            <a:r>
              <a:rPr sz="1400" dirty="0">
                <a:solidFill>
                  <a:srgbClr val="001F5F"/>
                </a:solidFill>
                <a:latin typeface="Calibri"/>
                <a:cs typeface="Calibri"/>
              </a:rPr>
              <a:t>Report</a:t>
            </a:r>
            <a:r>
              <a:rPr sz="1400" spc="50" dirty="0">
                <a:solidFill>
                  <a:srgbClr val="001F5F"/>
                </a:solidFill>
                <a:latin typeface="Calibri"/>
                <a:cs typeface="Calibri"/>
              </a:rPr>
              <a:t> </a:t>
            </a:r>
            <a:r>
              <a:rPr sz="1400" spc="-10" dirty="0">
                <a:solidFill>
                  <a:srgbClr val="001F5F"/>
                </a:solidFill>
                <a:latin typeface="Calibri"/>
                <a:cs typeface="Calibri"/>
              </a:rPr>
              <a:t>[</a:t>
            </a:r>
            <a:r>
              <a:rPr sz="1400" u="sng" spc="-10" dirty="0">
                <a:solidFill>
                  <a:srgbClr val="001F5F"/>
                </a:solidFill>
                <a:uFill>
                  <a:solidFill>
                    <a:srgbClr val="001F5F"/>
                  </a:solidFill>
                </a:uFill>
                <a:latin typeface="Calibri"/>
                <a:cs typeface="Calibri"/>
                <a:hlinkClick r:id="rId8"/>
              </a:rPr>
              <a:t>xlsx</a:t>
            </a:r>
            <a:r>
              <a:rPr sz="1400" u="none" spc="-10" dirty="0">
                <a:solidFill>
                  <a:srgbClr val="001F5F"/>
                </a:solidFill>
                <a:latin typeface="Calibri"/>
                <a:cs typeface="Calibri"/>
              </a:rPr>
              <a:t>]</a:t>
            </a:r>
            <a:endParaRPr sz="1400">
              <a:latin typeface="Calibri"/>
              <a:cs typeface="Calibri"/>
            </a:endParaRPr>
          </a:p>
          <a:p>
            <a:pPr marL="153670" indent="-69850">
              <a:lnSpc>
                <a:spcPct val="100000"/>
              </a:lnSpc>
              <a:buSzPct val="92857"/>
              <a:buFont typeface="Arial"/>
              <a:buChar char="•"/>
              <a:tabLst>
                <a:tab pos="153670" algn="l"/>
              </a:tabLst>
            </a:pPr>
            <a:r>
              <a:rPr sz="1400" u="sng" spc="-25" dirty="0">
                <a:solidFill>
                  <a:srgbClr val="001F5F"/>
                </a:solidFill>
                <a:uFill>
                  <a:solidFill>
                    <a:srgbClr val="001F5F"/>
                  </a:solidFill>
                </a:uFill>
                <a:latin typeface="Calibri"/>
                <a:cs typeface="Calibri"/>
                <a:hlinkClick r:id="rId9"/>
              </a:rPr>
              <a:t>2022/2023</a:t>
            </a:r>
            <a:r>
              <a:rPr sz="1400" u="sng" spc="95" dirty="0">
                <a:solidFill>
                  <a:srgbClr val="001F5F"/>
                </a:solidFill>
                <a:uFill>
                  <a:solidFill>
                    <a:srgbClr val="001F5F"/>
                  </a:solidFill>
                </a:uFill>
                <a:latin typeface="Calibri"/>
                <a:cs typeface="Calibri"/>
                <a:hlinkClick r:id="rId9"/>
              </a:rPr>
              <a:t> </a:t>
            </a:r>
            <a:r>
              <a:rPr sz="1400" u="sng" dirty="0">
                <a:solidFill>
                  <a:srgbClr val="001F5F"/>
                </a:solidFill>
                <a:uFill>
                  <a:solidFill>
                    <a:srgbClr val="001F5F"/>
                  </a:solidFill>
                </a:uFill>
                <a:latin typeface="Calibri"/>
                <a:cs typeface="Calibri"/>
                <a:hlinkClick r:id="rId9"/>
              </a:rPr>
              <a:t>Pre</a:t>
            </a:r>
            <a:r>
              <a:rPr sz="1400" u="sng" spc="70" dirty="0">
                <a:solidFill>
                  <a:srgbClr val="001F5F"/>
                </a:solidFill>
                <a:uFill>
                  <a:solidFill>
                    <a:srgbClr val="001F5F"/>
                  </a:solidFill>
                </a:uFill>
                <a:latin typeface="Calibri"/>
                <a:cs typeface="Calibri"/>
                <a:hlinkClick r:id="rId9"/>
              </a:rPr>
              <a:t> </a:t>
            </a:r>
            <a:r>
              <a:rPr sz="1400" u="sng" dirty="0">
                <a:solidFill>
                  <a:srgbClr val="001F5F"/>
                </a:solidFill>
                <a:uFill>
                  <a:solidFill>
                    <a:srgbClr val="001F5F"/>
                  </a:solidFill>
                </a:uFill>
                <a:latin typeface="Calibri"/>
                <a:cs typeface="Calibri"/>
                <a:hlinkClick r:id="rId9"/>
              </a:rPr>
              <a:t>and</a:t>
            </a:r>
            <a:r>
              <a:rPr sz="1400" u="sng" spc="30" dirty="0">
                <a:solidFill>
                  <a:srgbClr val="001F5F"/>
                </a:solidFill>
                <a:uFill>
                  <a:solidFill>
                    <a:srgbClr val="001F5F"/>
                  </a:solidFill>
                </a:uFill>
                <a:latin typeface="Calibri"/>
                <a:cs typeface="Calibri"/>
                <a:hlinkClick r:id="rId9"/>
              </a:rPr>
              <a:t> </a:t>
            </a:r>
            <a:r>
              <a:rPr sz="1400" u="sng" dirty="0">
                <a:solidFill>
                  <a:srgbClr val="001F5F"/>
                </a:solidFill>
                <a:uFill>
                  <a:solidFill>
                    <a:srgbClr val="001F5F"/>
                  </a:solidFill>
                </a:uFill>
                <a:latin typeface="Calibri"/>
                <a:cs typeface="Calibri"/>
                <a:hlinkClick r:id="rId9"/>
              </a:rPr>
              <a:t>Corequisites</a:t>
            </a:r>
            <a:r>
              <a:rPr sz="1400" u="sng" spc="55" dirty="0">
                <a:solidFill>
                  <a:srgbClr val="001F5F"/>
                </a:solidFill>
                <a:uFill>
                  <a:solidFill>
                    <a:srgbClr val="001F5F"/>
                  </a:solidFill>
                </a:uFill>
                <a:latin typeface="Calibri"/>
                <a:cs typeface="Calibri"/>
                <a:hlinkClick r:id="rId9"/>
              </a:rPr>
              <a:t> </a:t>
            </a:r>
            <a:r>
              <a:rPr sz="1400" u="sng" dirty="0">
                <a:solidFill>
                  <a:srgbClr val="001F5F"/>
                </a:solidFill>
                <a:uFill>
                  <a:solidFill>
                    <a:srgbClr val="001F5F"/>
                  </a:solidFill>
                </a:uFill>
                <a:latin typeface="Calibri"/>
                <a:cs typeface="Calibri"/>
                <a:hlinkClick r:id="rId9"/>
              </a:rPr>
              <a:t>Survey</a:t>
            </a:r>
            <a:r>
              <a:rPr sz="1400" u="sng" spc="60" dirty="0">
                <a:solidFill>
                  <a:srgbClr val="001F5F"/>
                </a:solidFill>
                <a:uFill>
                  <a:solidFill>
                    <a:srgbClr val="001F5F"/>
                  </a:solidFill>
                </a:uFill>
                <a:latin typeface="Calibri"/>
                <a:cs typeface="Calibri"/>
                <a:hlinkClick r:id="rId9"/>
              </a:rPr>
              <a:t> </a:t>
            </a:r>
            <a:r>
              <a:rPr sz="1400" u="sng" spc="30" dirty="0">
                <a:solidFill>
                  <a:srgbClr val="001F5F"/>
                </a:solidFill>
                <a:uFill>
                  <a:solidFill>
                    <a:srgbClr val="001F5F"/>
                  </a:solidFill>
                </a:uFill>
                <a:latin typeface="Calibri"/>
                <a:cs typeface="Calibri"/>
                <a:hlinkClick r:id="rId9"/>
              </a:rPr>
              <a:t>Link</a:t>
            </a:r>
            <a:endParaRPr sz="1400">
              <a:latin typeface="Calibri"/>
              <a:cs typeface="Calibri"/>
            </a:endParaRPr>
          </a:p>
          <a:p>
            <a:pPr marL="92075" marR="316865" indent="-7620">
              <a:lnSpc>
                <a:spcPct val="100000"/>
              </a:lnSpc>
              <a:spcBef>
                <a:spcPts val="5"/>
              </a:spcBef>
              <a:buSzPct val="92857"/>
              <a:buFont typeface="Arial"/>
              <a:buChar char="•"/>
              <a:tabLst>
                <a:tab pos="154305" algn="l"/>
              </a:tabLst>
            </a:pPr>
            <a:r>
              <a:rPr sz="1400" dirty="0">
                <a:solidFill>
                  <a:srgbClr val="001F5F"/>
                </a:solidFill>
                <a:latin typeface="Calibri"/>
                <a:cs typeface="Calibri"/>
              </a:rPr>
              <a:t>	Guidelines</a:t>
            </a:r>
            <a:r>
              <a:rPr sz="1400" spc="20" dirty="0">
                <a:solidFill>
                  <a:srgbClr val="001F5F"/>
                </a:solidFill>
                <a:latin typeface="Calibri"/>
                <a:cs typeface="Calibri"/>
              </a:rPr>
              <a:t> </a:t>
            </a:r>
            <a:r>
              <a:rPr sz="1400" dirty="0">
                <a:solidFill>
                  <a:srgbClr val="001F5F"/>
                </a:solidFill>
                <a:latin typeface="Calibri"/>
                <a:cs typeface="Calibri"/>
              </a:rPr>
              <a:t>for</a:t>
            </a:r>
            <a:r>
              <a:rPr sz="1400" spc="25" dirty="0">
                <a:solidFill>
                  <a:srgbClr val="001F5F"/>
                </a:solidFill>
                <a:latin typeface="Calibri"/>
                <a:cs typeface="Calibri"/>
              </a:rPr>
              <a:t> </a:t>
            </a:r>
            <a:r>
              <a:rPr sz="1400" dirty="0">
                <a:solidFill>
                  <a:srgbClr val="001F5F"/>
                </a:solidFill>
                <a:latin typeface="Calibri"/>
                <a:cs typeface="Calibri"/>
              </a:rPr>
              <a:t>Excused</a:t>
            </a:r>
            <a:r>
              <a:rPr sz="1400" spc="10" dirty="0">
                <a:solidFill>
                  <a:srgbClr val="001F5F"/>
                </a:solidFill>
                <a:latin typeface="Calibri"/>
                <a:cs typeface="Calibri"/>
              </a:rPr>
              <a:t> </a:t>
            </a:r>
            <a:r>
              <a:rPr sz="1400" dirty="0">
                <a:solidFill>
                  <a:srgbClr val="001F5F"/>
                </a:solidFill>
                <a:latin typeface="Calibri"/>
                <a:cs typeface="Calibri"/>
              </a:rPr>
              <a:t>Withdrawal</a:t>
            </a:r>
            <a:r>
              <a:rPr sz="1400" spc="-15" dirty="0">
                <a:solidFill>
                  <a:srgbClr val="001F5F"/>
                </a:solidFill>
                <a:latin typeface="Calibri"/>
                <a:cs typeface="Calibri"/>
              </a:rPr>
              <a:t> </a:t>
            </a:r>
            <a:r>
              <a:rPr sz="1400" dirty="0">
                <a:solidFill>
                  <a:srgbClr val="001F5F"/>
                </a:solidFill>
                <a:latin typeface="Calibri"/>
                <a:cs typeface="Calibri"/>
              </a:rPr>
              <a:t>[</a:t>
            </a:r>
            <a:r>
              <a:rPr sz="1400" u="sng" dirty="0">
                <a:solidFill>
                  <a:srgbClr val="001F5F"/>
                </a:solidFill>
                <a:uFill>
                  <a:solidFill>
                    <a:srgbClr val="001F5F"/>
                  </a:solidFill>
                </a:uFill>
                <a:latin typeface="Calibri"/>
                <a:cs typeface="Calibri"/>
                <a:hlinkClick r:id="rId10"/>
              </a:rPr>
              <a:t>pdf</a:t>
            </a:r>
            <a:r>
              <a:rPr sz="1400" u="none" dirty="0">
                <a:solidFill>
                  <a:srgbClr val="001F5F"/>
                </a:solidFill>
                <a:latin typeface="Calibri"/>
                <a:cs typeface="Calibri"/>
              </a:rPr>
              <a:t>]</a:t>
            </a:r>
            <a:r>
              <a:rPr sz="1400" u="none" spc="25" dirty="0">
                <a:solidFill>
                  <a:srgbClr val="001F5F"/>
                </a:solidFill>
                <a:latin typeface="Calibri"/>
                <a:cs typeface="Calibri"/>
              </a:rPr>
              <a:t> </a:t>
            </a:r>
            <a:r>
              <a:rPr sz="1400" u="none" dirty="0">
                <a:solidFill>
                  <a:srgbClr val="001F5F"/>
                </a:solidFill>
                <a:latin typeface="Calibri"/>
                <a:cs typeface="Calibri"/>
              </a:rPr>
              <a:t>~</a:t>
            </a:r>
            <a:r>
              <a:rPr sz="1400" u="none" spc="25" dirty="0">
                <a:solidFill>
                  <a:srgbClr val="001F5F"/>
                </a:solidFill>
                <a:latin typeface="Calibri"/>
                <a:cs typeface="Calibri"/>
              </a:rPr>
              <a:t> </a:t>
            </a:r>
            <a:r>
              <a:rPr sz="1400" i="1" u="none" spc="-20" dirty="0">
                <a:solidFill>
                  <a:srgbClr val="001F5F"/>
                </a:solidFill>
                <a:latin typeface="Calibri"/>
                <a:cs typeface="Calibri"/>
              </a:rPr>
              <a:t>March </a:t>
            </a:r>
            <a:r>
              <a:rPr sz="1400" i="1" u="none" spc="-35" dirty="0">
                <a:solidFill>
                  <a:srgbClr val="001F5F"/>
                </a:solidFill>
                <a:latin typeface="Calibri"/>
                <a:cs typeface="Calibri"/>
              </a:rPr>
              <a:t>15,</a:t>
            </a:r>
            <a:r>
              <a:rPr sz="1400" i="1" u="none" spc="-25" dirty="0">
                <a:solidFill>
                  <a:srgbClr val="001F5F"/>
                </a:solidFill>
                <a:latin typeface="Calibri"/>
                <a:cs typeface="Calibri"/>
              </a:rPr>
              <a:t> </a:t>
            </a:r>
            <a:r>
              <a:rPr sz="1400" i="1" u="none" spc="-20" dirty="0">
                <a:solidFill>
                  <a:srgbClr val="001F5F"/>
                </a:solidFill>
                <a:latin typeface="Calibri"/>
                <a:cs typeface="Calibri"/>
              </a:rPr>
              <a:t>2019</a:t>
            </a:r>
            <a:endParaRPr sz="1400">
              <a:latin typeface="Calibri"/>
              <a:cs typeface="Calibri"/>
            </a:endParaRPr>
          </a:p>
          <a:p>
            <a:pPr marL="92075" marR="328295" indent="-7620">
              <a:lnSpc>
                <a:spcPct val="100000"/>
              </a:lnSpc>
              <a:buSzPct val="92857"/>
              <a:buFont typeface="Arial"/>
              <a:buChar char="•"/>
              <a:tabLst>
                <a:tab pos="154305" algn="l"/>
              </a:tabLst>
            </a:pPr>
            <a:r>
              <a:rPr sz="1400" dirty="0">
                <a:solidFill>
                  <a:srgbClr val="001F5F"/>
                </a:solidFill>
                <a:latin typeface="Calibri"/>
                <a:cs typeface="Calibri"/>
              </a:rPr>
              <a:t>	Credit</a:t>
            </a:r>
            <a:r>
              <a:rPr sz="1400" spc="40" dirty="0">
                <a:solidFill>
                  <a:srgbClr val="001F5F"/>
                </a:solidFill>
                <a:latin typeface="Calibri"/>
                <a:cs typeface="Calibri"/>
              </a:rPr>
              <a:t> </a:t>
            </a:r>
            <a:r>
              <a:rPr sz="1400" dirty="0">
                <a:solidFill>
                  <a:srgbClr val="001F5F"/>
                </a:solidFill>
                <a:latin typeface="Calibri"/>
                <a:cs typeface="Calibri"/>
              </a:rPr>
              <a:t>Course</a:t>
            </a:r>
            <a:r>
              <a:rPr sz="1400" spc="40" dirty="0">
                <a:solidFill>
                  <a:srgbClr val="001F5F"/>
                </a:solidFill>
                <a:latin typeface="Calibri"/>
                <a:cs typeface="Calibri"/>
              </a:rPr>
              <a:t> </a:t>
            </a:r>
            <a:r>
              <a:rPr sz="1400" dirty="0">
                <a:solidFill>
                  <a:srgbClr val="001F5F"/>
                </a:solidFill>
                <a:latin typeface="Calibri"/>
                <a:cs typeface="Calibri"/>
              </a:rPr>
              <a:t>Repetition</a:t>
            </a:r>
            <a:r>
              <a:rPr sz="1400" spc="50" dirty="0">
                <a:solidFill>
                  <a:srgbClr val="001F5F"/>
                </a:solidFill>
                <a:latin typeface="Calibri"/>
                <a:cs typeface="Calibri"/>
              </a:rPr>
              <a:t> </a:t>
            </a:r>
            <a:r>
              <a:rPr sz="1400" dirty="0">
                <a:solidFill>
                  <a:srgbClr val="001F5F"/>
                </a:solidFill>
                <a:latin typeface="Calibri"/>
                <a:cs typeface="Calibri"/>
              </a:rPr>
              <a:t>Guidelines</a:t>
            </a:r>
            <a:r>
              <a:rPr sz="1400" spc="55" dirty="0">
                <a:solidFill>
                  <a:srgbClr val="001F5F"/>
                </a:solidFill>
                <a:latin typeface="Calibri"/>
                <a:cs typeface="Calibri"/>
              </a:rPr>
              <a:t> </a:t>
            </a:r>
            <a:r>
              <a:rPr sz="1400" dirty="0">
                <a:solidFill>
                  <a:srgbClr val="001F5F"/>
                </a:solidFill>
                <a:latin typeface="Calibri"/>
                <a:cs typeface="Calibri"/>
              </a:rPr>
              <a:t>[</a:t>
            </a:r>
            <a:r>
              <a:rPr sz="1400" u="sng" dirty="0">
                <a:solidFill>
                  <a:srgbClr val="001F5F"/>
                </a:solidFill>
                <a:uFill>
                  <a:solidFill>
                    <a:srgbClr val="001F5F"/>
                  </a:solidFill>
                </a:uFill>
                <a:latin typeface="Calibri"/>
                <a:cs typeface="Calibri"/>
                <a:hlinkClick r:id="rId11"/>
              </a:rPr>
              <a:t>pdf</a:t>
            </a:r>
            <a:r>
              <a:rPr sz="1400" u="none" dirty="0">
                <a:solidFill>
                  <a:srgbClr val="001F5F"/>
                </a:solidFill>
                <a:latin typeface="Calibri"/>
                <a:cs typeface="Calibri"/>
              </a:rPr>
              <a:t>]</a:t>
            </a:r>
            <a:r>
              <a:rPr sz="1400" u="none" spc="45" dirty="0">
                <a:solidFill>
                  <a:srgbClr val="001F5F"/>
                </a:solidFill>
                <a:latin typeface="Calibri"/>
                <a:cs typeface="Calibri"/>
              </a:rPr>
              <a:t> </a:t>
            </a:r>
            <a:r>
              <a:rPr sz="1400" u="none" dirty="0">
                <a:solidFill>
                  <a:srgbClr val="001F5F"/>
                </a:solidFill>
                <a:latin typeface="Calibri"/>
                <a:cs typeface="Calibri"/>
              </a:rPr>
              <a:t>~</a:t>
            </a:r>
            <a:r>
              <a:rPr sz="1400" u="none" spc="50" dirty="0">
                <a:solidFill>
                  <a:srgbClr val="001F5F"/>
                </a:solidFill>
                <a:latin typeface="Calibri"/>
                <a:cs typeface="Calibri"/>
              </a:rPr>
              <a:t> </a:t>
            </a:r>
            <a:r>
              <a:rPr sz="1400" i="1" u="none" spc="-10" dirty="0">
                <a:solidFill>
                  <a:srgbClr val="001F5F"/>
                </a:solidFill>
                <a:latin typeface="Calibri"/>
                <a:cs typeface="Calibri"/>
              </a:rPr>
              <a:t>Final </a:t>
            </a:r>
            <a:r>
              <a:rPr sz="1400" i="1" u="none" dirty="0">
                <a:solidFill>
                  <a:srgbClr val="001F5F"/>
                </a:solidFill>
                <a:latin typeface="Calibri"/>
                <a:cs typeface="Calibri"/>
              </a:rPr>
              <a:t>November</a:t>
            </a:r>
            <a:r>
              <a:rPr sz="1400" i="1" u="none" spc="-45" dirty="0">
                <a:solidFill>
                  <a:srgbClr val="001F5F"/>
                </a:solidFill>
                <a:latin typeface="Calibri"/>
                <a:cs typeface="Calibri"/>
              </a:rPr>
              <a:t> </a:t>
            </a:r>
            <a:r>
              <a:rPr sz="1400" i="1" u="none" spc="-20" dirty="0">
                <a:solidFill>
                  <a:srgbClr val="001F5F"/>
                </a:solidFill>
                <a:latin typeface="Calibri"/>
                <a:cs typeface="Calibri"/>
              </a:rPr>
              <a:t>2013</a:t>
            </a:r>
            <a:endParaRPr sz="1400">
              <a:latin typeface="Calibri"/>
              <a:cs typeface="Calibri"/>
            </a:endParaRPr>
          </a:p>
          <a:p>
            <a:pPr marL="92075" marR="245110" indent="-7620">
              <a:lnSpc>
                <a:spcPct val="100000"/>
              </a:lnSpc>
              <a:buSzPct val="92857"/>
              <a:buFont typeface="Arial"/>
              <a:buChar char="•"/>
              <a:tabLst>
                <a:tab pos="154305" algn="l"/>
              </a:tabLst>
            </a:pPr>
            <a:r>
              <a:rPr sz="1400" dirty="0">
                <a:solidFill>
                  <a:srgbClr val="001F5F"/>
                </a:solidFill>
                <a:latin typeface="Calibri"/>
                <a:cs typeface="Calibri"/>
              </a:rPr>
              <a:t>	Instructional</a:t>
            </a:r>
            <a:r>
              <a:rPr sz="1400" spc="10" dirty="0">
                <a:solidFill>
                  <a:srgbClr val="001F5F"/>
                </a:solidFill>
                <a:latin typeface="Calibri"/>
                <a:cs typeface="Calibri"/>
              </a:rPr>
              <a:t> </a:t>
            </a:r>
            <a:r>
              <a:rPr sz="1400" spc="-10" dirty="0">
                <a:solidFill>
                  <a:srgbClr val="001F5F"/>
                </a:solidFill>
                <a:latin typeface="Calibri"/>
                <a:cs typeface="Calibri"/>
              </a:rPr>
              <a:t>Materials</a:t>
            </a:r>
            <a:r>
              <a:rPr sz="1400" spc="20" dirty="0">
                <a:solidFill>
                  <a:srgbClr val="001F5F"/>
                </a:solidFill>
                <a:latin typeface="Calibri"/>
                <a:cs typeface="Calibri"/>
              </a:rPr>
              <a:t> </a:t>
            </a:r>
            <a:r>
              <a:rPr sz="1400" dirty="0">
                <a:solidFill>
                  <a:srgbClr val="001F5F"/>
                </a:solidFill>
                <a:latin typeface="Calibri"/>
                <a:cs typeface="Calibri"/>
              </a:rPr>
              <a:t>Guidelines</a:t>
            </a:r>
            <a:r>
              <a:rPr sz="1400" spc="45" dirty="0">
                <a:solidFill>
                  <a:srgbClr val="001F5F"/>
                </a:solidFill>
                <a:latin typeface="Calibri"/>
                <a:cs typeface="Calibri"/>
              </a:rPr>
              <a:t> </a:t>
            </a:r>
            <a:r>
              <a:rPr sz="1400" dirty="0">
                <a:solidFill>
                  <a:srgbClr val="001F5F"/>
                </a:solidFill>
                <a:latin typeface="Calibri"/>
                <a:cs typeface="Calibri"/>
              </a:rPr>
              <a:t>[</a:t>
            </a:r>
            <a:r>
              <a:rPr sz="1400" u="sng" dirty="0">
                <a:solidFill>
                  <a:srgbClr val="001F5F"/>
                </a:solidFill>
                <a:uFill>
                  <a:solidFill>
                    <a:srgbClr val="001F5F"/>
                  </a:solidFill>
                </a:uFill>
                <a:latin typeface="Calibri"/>
                <a:cs typeface="Calibri"/>
                <a:hlinkClick r:id="rId12"/>
              </a:rPr>
              <a:t>pdf</a:t>
            </a:r>
            <a:r>
              <a:rPr sz="1400" u="none" dirty="0">
                <a:solidFill>
                  <a:srgbClr val="001F5F"/>
                </a:solidFill>
                <a:latin typeface="Calibri"/>
                <a:cs typeface="Calibri"/>
              </a:rPr>
              <a:t>]</a:t>
            </a:r>
            <a:r>
              <a:rPr sz="1400" u="none" spc="70" dirty="0">
                <a:solidFill>
                  <a:srgbClr val="001F5F"/>
                </a:solidFill>
                <a:latin typeface="Calibri"/>
                <a:cs typeface="Calibri"/>
              </a:rPr>
              <a:t> </a:t>
            </a:r>
            <a:r>
              <a:rPr sz="1400" u="none" dirty="0">
                <a:solidFill>
                  <a:srgbClr val="001F5F"/>
                </a:solidFill>
                <a:latin typeface="Calibri"/>
                <a:cs typeface="Calibri"/>
              </a:rPr>
              <a:t>~</a:t>
            </a:r>
            <a:r>
              <a:rPr sz="1400" u="none" spc="55" dirty="0">
                <a:solidFill>
                  <a:srgbClr val="001F5F"/>
                </a:solidFill>
                <a:latin typeface="Calibri"/>
                <a:cs typeface="Calibri"/>
              </a:rPr>
              <a:t> </a:t>
            </a:r>
            <a:r>
              <a:rPr sz="1400" i="1" u="none" spc="-10" dirty="0">
                <a:solidFill>
                  <a:srgbClr val="001F5F"/>
                </a:solidFill>
                <a:latin typeface="Calibri"/>
                <a:cs typeface="Calibri"/>
              </a:rPr>
              <a:t>January </a:t>
            </a:r>
            <a:r>
              <a:rPr sz="1400" i="1" u="none" spc="-20" dirty="0">
                <a:solidFill>
                  <a:srgbClr val="001F5F"/>
                </a:solidFill>
                <a:latin typeface="Calibri"/>
                <a:cs typeface="Calibri"/>
              </a:rPr>
              <a:t>2013</a:t>
            </a:r>
            <a:endParaRPr sz="1400">
              <a:latin typeface="Calibri"/>
              <a:cs typeface="Calibri"/>
            </a:endParaRPr>
          </a:p>
          <a:p>
            <a:pPr marL="154305" indent="-69850">
              <a:lnSpc>
                <a:spcPct val="100000"/>
              </a:lnSpc>
              <a:buSzPct val="92857"/>
              <a:buFont typeface="Arial"/>
              <a:buChar char="•"/>
              <a:tabLst>
                <a:tab pos="154305" algn="l"/>
              </a:tabLst>
            </a:pPr>
            <a:r>
              <a:rPr sz="1400" dirty="0">
                <a:solidFill>
                  <a:srgbClr val="001F5F"/>
                </a:solidFill>
                <a:latin typeface="Calibri"/>
                <a:cs typeface="Calibri"/>
              </a:rPr>
              <a:t>Community</a:t>
            </a:r>
            <a:r>
              <a:rPr sz="1400" spc="30" dirty="0">
                <a:solidFill>
                  <a:srgbClr val="001F5F"/>
                </a:solidFill>
                <a:latin typeface="Calibri"/>
                <a:cs typeface="Calibri"/>
              </a:rPr>
              <a:t> </a:t>
            </a:r>
            <a:r>
              <a:rPr sz="1400" dirty="0">
                <a:solidFill>
                  <a:srgbClr val="001F5F"/>
                </a:solidFill>
                <a:latin typeface="Calibri"/>
                <a:cs typeface="Calibri"/>
              </a:rPr>
              <a:t>Services</a:t>
            </a:r>
            <a:r>
              <a:rPr sz="1400" spc="55" dirty="0">
                <a:solidFill>
                  <a:srgbClr val="001F5F"/>
                </a:solidFill>
                <a:latin typeface="Calibri"/>
                <a:cs typeface="Calibri"/>
              </a:rPr>
              <a:t> </a:t>
            </a:r>
            <a:r>
              <a:rPr sz="1400" dirty="0">
                <a:solidFill>
                  <a:srgbClr val="001F5F"/>
                </a:solidFill>
                <a:latin typeface="Calibri"/>
                <a:cs typeface="Calibri"/>
              </a:rPr>
              <a:t>Offering</a:t>
            </a:r>
            <a:r>
              <a:rPr sz="1400" spc="65" dirty="0">
                <a:solidFill>
                  <a:srgbClr val="001F5F"/>
                </a:solidFill>
                <a:latin typeface="Calibri"/>
                <a:cs typeface="Calibri"/>
              </a:rPr>
              <a:t> </a:t>
            </a:r>
            <a:r>
              <a:rPr sz="1400" dirty="0">
                <a:solidFill>
                  <a:srgbClr val="001F5F"/>
                </a:solidFill>
                <a:latin typeface="Calibri"/>
                <a:cs typeface="Calibri"/>
              </a:rPr>
              <a:t>[</a:t>
            </a:r>
            <a:r>
              <a:rPr sz="1400" u="sng" dirty="0">
                <a:solidFill>
                  <a:srgbClr val="001F5F"/>
                </a:solidFill>
                <a:uFill>
                  <a:solidFill>
                    <a:srgbClr val="001F5F"/>
                  </a:solidFill>
                </a:uFill>
                <a:latin typeface="Calibri"/>
                <a:cs typeface="Calibri"/>
                <a:hlinkClick r:id="rId13"/>
              </a:rPr>
              <a:t>pdf</a:t>
            </a:r>
            <a:r>
              <a:rPr sz="1400" u="none" dirty="0">
                <a:solidFill>
                  <a:srgbClr val="001F5F"/>
                </a:solidFill>
                <a:latin typeface="Calibri"/>
                <a:cs typeface="Calibri"/>
              </a:rPr>
              <a:t>]</a:t>
            </a:r>
            <a:r>
              <a:rPr sz="1400" u="none" spc="50" dirty="0">
                <a:solidFill>
                  <a:srgbClr val="001F5F"/>
                </a:solidFill>
                <a:latin typeface="Calibri"/>
                <a:cs typeface="Calibri"/>
              </a:rPr>
              <a:t> </a:t>
            </a:r>
            <a:r>
              <a:rPr sz="1400" u="none" dirty="0">
                <a:solidFill>
                  <a:srgbClr val="001F5F"/>
                </a:solidFill>
                <a:latin typeface="Calibri"/>
                <a:cs typeface="Calibri"/>
              </a:rPr>
              <a:t>~</a:t>
            </a:r>
            <a:r>
              <a:rPr sz="1400" u="none" spc="60" dirty="0">
                <a:solidFill>
                  <a:srgbClr val="001F5F"/>
                </a:solidFill>
                <a:latin typeface="Calibri"/>
                <a:cs typeface="Calibri"/>
              </a:rPr>
              <a:t> </a:t>
            </a:r>
            <a:r>
              <a:rPr sz="1400" i="1" u="none" spc="-10" dirty="0">
                <a:solidFill>
                  <a:srgbClr val="001F5F"/>
                </a:solidFill>
                <a:latin typeface="Calibri"/>
                <a:cs typeface="Calibri"/>
              </a:rPr>
              <a:t>September</a:t>
            </a:r>
            <a:endParaRPr sz="1400">
              <a:latin typeface="Calibri"/>
              <a:cs typeface="Calibri"/>
            </a:endParaRPr>
          </a:p>
          <a:p>
            <a:pPr marL="92075">
              <a:lnSpc>
                <a:spcPct val="100000"/>
              </a:lnSpc>
            </a:pPr>
            <a:r>
              <a:rPr sz="1400" i="1" spc="-20" dirty="0">
                <a:solidFill>
                  <a:srgbClr val="001F5F"/>
                </a:solidFill>
                <a:latin typeface="Calibri"/>
                <a:cs typeface="Calibri"/>
              </a:rPr>
              <a:t>2012</a:t>
            </a:r>
            <a:endParaRPr sz="1400">
              <a:latin typeface="Calibri"/>
              <a:cs typeface="Calibri"/>
            </a:endParaRPr>
          </a:p>
          <a:p>
            <a:pPr marL="835660" marR="114300" lvl="1" indent="-287020">
              <a:lnSpc>
                <a:spcPct val="100000"/>
              </a:lnSpc>
              <a:buFont typeface="Arial"/>
              <a:buChar char="•"/>
              <a:tabLst>
                <a:tab pos="835660" algn="l"/>
              </a:tabLst>
            </a:pPr>
            <a:r>
              <a:rPr sz="1400" dirty="0">
                <a:solidFill>
                  <a:srgbClr val="001F5F"/>
                </a:solidFill>
                <a:latin typeface="Calibri"/>
                <a:cs typeface="Calibri"/>
              </a:rPr>
              <a:t>Common</a:t>
            </a:r>
            <a:r>
              <a:rPr sz="1400" spc="114" dirty="0">
                <a:solidFill>
                  <a:srgbClr val="001F5F"/>
                </a:solidFill>
                <a:latin typeface="Calibri"/>
                <a:cs typeface="Calibri"/>
              </a:rPr>
              <a:t> </a:t>
            </a:r>
            <a:r>
              <a:rPr sz="1400" dirty="0">
                <a:solidFill>
                  <a:srgbClr val="001F5F"/>
                </a:solidFill>
                <a:latin typeface="Calibri"/>
                <a:cs typeface="Calibri"/>
              </a:rPr>
              <a:t>Concerns</a:t>
            </a:r>
            <a:r>
              <a:rPr sz="1400" spc="95" dirty="0">
                <a:solidFill>
                  <a:srgbClr val="001F5F"/>
                </a:solidFill>
                <a:latin typeface="Calibri"/>
                <a:cs typeface="Calibri"/>
              </a:rPr>
              <a:t> </a:t>
            </a:r>
            <a:r>
              <a:rPr sz="1400" dirty="0">
                <a:solidFill>
                  <a:srgbClr val="001F5F"/>
                </a:solidFill>
                <a:latin typeface="Calibri"/>
                <a:cs typeface="Calibri"/>
              </a:rPr>
              <a:t>and</a:t>
            </a:r>
            <a:r>
              <a:rPr sz="1400" spc="95" dirty="0">
                <a:solidFill>
                  <a:srgbClr val="001F5F"/>
                </a:solidFill>
                <a:latin typeface="Calibri"/>
                <a:cs typeface="Calibri"/>
              </a:rPr>
              <a:t> </a:t>
            </a:r>
            <a:r>
              <a:rPr sz="1400" dirty="0">
                <a:solidFill>
                  <a:srgbClr val="001F5F"/>
                </a:solidFill>
                <a:latin typeface="Calibri"/>
                <a:cs typeface="Calibri"/>
              </a:rPr>
              <a:t>Questions</a:t>
            </a:r>
            <a:r>
              <a:rPr sz="1400" spc="70" dirty="0">
                <a:solidFill>
                  <a:srgbClr val="001F5F"/>
                </a:solidFill>
                <a:latin typeface="Calibri"/>
                <a:cs typeface="Calibri"/>
              </a:rPr>
              <a:t> </a:t>
            </a:r>
            <a:r>
              <a:rPr sz="1400" spc="-10" dirty="0">
                <a:solidFill>
                  <a:srgbClr val="001F5F"/>
                </a:solidFill>
                <a:latin typeface="Calibri"/>
                <a:cs typeface="Calibri"/>
              </a:rPr>
              <a:t>related </a:t>
            </a:r>
            <a:r>
              <a:rPr sz="1400" dirty="0">
                <a:solidFill>
                  <a:srgbClr val="001F5F"/>
                </a:solidFill>
                <a:latin typeface="Calibri"/>
                <a:cs typeface="Calibri"/>
              </a:rPr>
              <a:t>to</a:t>
            </a:r>
            <a:r>
              <a:rPr sz="1400" spc="80" dirty="0">
                <a:solidFill>
                  <a:srgbClr val="001F5F"/>
                </a:solidFill>
                <a:latin typeface="Calibri"/>
                <a:cs typeface="Calibri"/>
              </a:rPr>
              <a:t> </a:t>
            </a:r>
            <a:r>
              <a:rPr sz="1400" dirty="0">
                <a:solidFill>
                  <a:srgbClr val="001F5F"/>
                </a:solidFill>
                <a:latin typeface="Calibri"/>
                <a:cs typeface="Calibri"/>
              </a:rPr>
              <a:t>Community</a:t>
            </a:r>
            <a:r>
              <a:rPr sz="1400" spc="55" dirty="0">
                <a:solidFill>
                  <a:srgbClr val="001F5F"/>
                </a:solidFill>
                <a:latin typeface="Calibri"/>
                <a:cs typeface="Calibri"/>
              </a:rPr>
              <a:t> </a:t>
            </a:r>
            <a:r>
              <a:rPr sz="1400" dirty="0">
                <a:solidFill>
                  <a:srgbClr val="001F5F"/>
                </a:solidFill>
                <a:latin typeface="Calibri"/>
                <a:cs typeface="Calibri"/>
              </a:rPr>
              <a:t>Services</a:t>
            </a:r>
            <a:r>
              <a:rPr sz="1400" spc="90" dirty="0">
                <a:solidFill>
                  <a:srgbClr val="001F5F"/>
                </a:solidFill>
                <a:latin typeface="Calibri"/>
                <a:cs typeface="Calibri"/>
              </a:rPr>
              <a:t> </a:t>
            </a:r>
            <a:r>
              <a:rPr sz="1400" dirty="0">
                <a:solidFill>
                  <a:srgbClr val="001F5F"/>
                </a:solidFill>
                <a:latin typeface="Calibri"/>
                <a:cs typeface="Calibri"/>
              </a:rPr>
              <a:t>Offerings</a:t>
            </a:r>
            <a:r>
              <a:rPr sz="1400" spc="80" dirty="0">
                <a:solidFill>
                  <a:srgbClr val="001F5F"/>
                </a:solidFill>
                <a:latin typeface="Calibri"/>
                <a:cs typeface="Calibri"/>
              </a:rPr>
              <a:t> </a:t>
            </a:r>
            <a:r>
              <a:rPr sz="1400" spc="-20" dirty="0">
                <a:solidFill>
                  <a:srgbClr val="001F5F"/>
                </a:solidFill>
                <a:latin typeface="Calibri"/>
                <a:cs typeface="Calibri"/>
              </a:rPr>
              <a:t>[</a:t>
            </a:r>
            <a:r>
              <a:rPr sz="1400" u="sng" spc="-20" dirty="0">
                <a:solidFill>
                  <a:srgbClr val="001F5F"/>
                </a:solidFill>
                <a:uFill>
                  <a:solidFill>
                    <a:srgbClr val="001F5F"/>
                  </a:solidFill>
                </a:uFill>
                <a:latin typeface="Calibri"/>
                <a:cs typeface="Calibri"/>
                <a:hlinkClick r:id="rId14"/>
              </a:rPr>
              <a:t>pdf</a:t>
            </a:r>
            <a:r>
              <a:rPr sz="1400" u="none" spc="-20" dirty="0">
                <a:solidFill>
                  <a:srgbClr val="001F5F"/>
                </a:solidFill>
                <a:latin typeface="Calibri"/>
                <a:cs typeface="Calibri"/>
              </a:rPr>
              <a:t>]</a:t>
            </a:r>
            <a:endParaRPr sz="1400">
              <a:latin typeface="Calibri"/>
              <a:cs typeface="Calibri"/>
            </a:endParaRPr>
          </a:p>
          <a:p>
            <a:pPr marL="835660">
              <a:lnSpc>
                <a:spcPct val="100000"/>
              </a:lnSpc>
            </a:pPr>
            <a:r>
              <a:rPr sz="1400" dirty="0">
                <a:solidFill>
                  <a:srgbClr val="001F5F"/>
                </a:solidFill>
                <a:latin typeface="Calibri"/>
                <a:cs typeface="Calibri"/>
              </a:rPr>
              <a:t>~ </a:t>
            </a:r>
            <a:r>
              <a:rPr sz="1400" i="1" dirty="0">
                <a:solidFill>
                  <a:srgbClr val="001F5F"/>
                </a:solidFill>
                <a:latin typeface="Calibri"/>
                <a:cs typeface="Calibri"/>
              </a:rPr>
              <a:t>September </a:t>
            </a:r>
            <a:r>
              <a:rPr sz="1400" i="1" spc="-20" dirty="0">
                <a:solidFill>
                  <a:srgbClr val="001F5F"/>
                </a:solidFill>
                <a:latin typeface="Calibri"/>
                <a:cs typeface="Calibri"/>
              </a:rPr>
              <a:t>2012</a:t>
            </a:r>
            <a:endParaRPr sz="1400">
              <a:latin typeface="Calibri"/>
              <a:cs typeface="Calibri"/>
            </a:endParaRPr>
          </a:p>
          <a:p>
            <a:pPr marL="92075" marR="314325" indent="-7620">
              <a:lnSpc>
                <a:spcPct val="100000"/>
              </a:lnSpc>
              <a:buSzPct val="92857"/>
              <a:buFont typeface="Arial"/>
              <a:buChar char="•"/>
              <a:tabLst>
                <a:tab pos="154305" algn="l"/>
              </a:tabLst>
            </a:pPr>
            <a:r>
              <a:rPr sz="1400" spc="10" dirty="0">
                <a:solidFill>
                  <a:srgbClr val="001F5F"/>
                </a:solidFill>
                <a:latin typeface="Calibri"/>
                <a:cs typeface="Calibri"/>
              </a:rPr>
              <a:t>	Guidelines</a:t>
            </a:r>
            <a:r>
              <a:rPr sz="1400" dirty="0">
                <a:solidFill>
                  <a:srgbClr val="001F5F"/>
                </a:solidFill>
                <a:latin typeface="Calibri"/>
                <a:cs typeface="Calibri"/>
              </a:rPr>
              <a:t> for</a:t>
            </a:r>
            <a:r>
              <a:rPr sz="1400" spc="10" dirty="0">
                <a:solidFill>
                  <a:srgbClr val="001F5F"/>
                </a:solidFill>
                <a:latin typeface="Calibri"/>
                <a:cs typeface="Calibri"/>
              </a:rPr>
              <a:t> title </a:t>
            </a:r>
            <a:r>
              <a:rPr sz="1400" dirty="0">
                <a:solidFill>
                  <a:srgbClr val="001F5F"/>
                </a:solidFill>
                <a:latin typeface="Calibri"/>
                <a:cs typeface="Calibri"/>
              </a:rPr>
              <a:t>5</a:t>
            </a:r>
            <a:r>
              <a:rPr sz="1400" spc="-5" dirty="0">
                <a:solidFill>
                  <a:srgbClr val="001F5F"/>
                </a:solidFill>
                <a:latin typeface="Calibri"/>
                <a:cs typeface="Calibri"/>
              </a:rPr>
              <a:t> </a:t>
            </a:r>
            <a:r>
              <a:rPr sz="1400" spc="10" dirty="0">
                <a:solidFill>
                  <a:srgbClr val="001F5F"/>
                </a:solidFill>
                <a:latin typeface="Calibri"/>
                <a:cs typeface="Calibri"/>
              </a:rPr>
              <a:t>Regulations,</a:t>
            </a:r>
            <a:r>
              <a:rPr sz="1400" spc="-25" dirty="0">
                <a:solidFill>
                  <a:srgbClr val="001F5F"/>
                </a:solidFill>
                <a:latin typeface="Calibri"/>
                <a:cs typeface="Calibri"/>
              </a:rPr>
              <a:t> </a:t>
            </a:r>
            <a:r>
              <a:rPr sz="1400" spc="10" dirty="0">
                <a:solidFill>
                  <a:srgbClr val="001F5F"/>
                </a:solidFill>
                <a:latin typeface="Calibri"/>
                <a:cs typeface="Calibri"/>
              </a:rPr>
              <a:t>Section</a:t>
            </a:r>
            <a:r>
              <a:rPr sz="1400" spc="15" dirty="0">
                <a:solidFill>
                  <a:srgbClr val="001F5F"/>
                </a:solidFill>
                <a:latin typeface="Calibri"/>
                <a:cs typeface="Calibri"/>
              </a:rPr>
              <a:t> </a:t>
            </a:r>
            <a:r>
              <a:rPr sz="1400" spc="-10" dirty="0">
                <a:solidFill>
                  <a:srgbClr val="001F5F"/>
                </a:solidFill>
                <a:latin typeface="Calibri"/>
                <a:cs typeface="Calibri"/>
              </a:rPr>
              <a:t>55003: </a:t>
            </a:r>
            <a:r>
              <a:rPr sz="1400" dirty="0">
                <a:solidFill>
                  <a:srgbClr val="001F5F"/>
                </a:solidFill>
                <a:latin typeface="Calibri"/>
                <a:cs typeface="Calibri"/>
              </a:rPr>
              <a:t>Policies</a:t>
            </a:r>
            <a:r>
              <a:rPr sz="1400" spc="135" dirty="0">
                <a:solidFill>
                  <a:srgbClr val="001F5F"/>
                </a:solidFill>
                <a:latin typeface="Calibri"/>
                <a:cs typeface="Calibri"/>
              </a:rPr>
              <a:t> </a:t>
            </a:r>
            <a:r>
              <a:rPr sz="1400" dirty="0">
                <a:solidFill>
                  <a:srgbClr val="001F5F"/>
                </a:solidFill>
                <a:latin typeface="Calibri"/>
                <a:cs typeface="Calibri"/>
              </a:rPr>
              <a:t>for</a:t>
            </a:r>
            <a:r>
              <a:rPr sz="1400" spc="114" dirty="0">
                <a:solidFill>
                  <a:srgbClr val="001F5F"/>
                </a:solidFill>
                <a:latin typeface="Calibri"/>
                <a:cs typeface="Calibri"/>
              </a:rPr>
              <a:t> </a:t>
            </a:r>
            <a:r>
              <a:rPr sz="1400" dirty="0">
                <a:solidFill>
                  <a:srgbClr val="001F5F"/>
                </a:solidFill>
                <a:latin typeface="Calibri"/>
                <a:cs typeface="Calibri"/>
              </a:rPr>
              <a:t>Prerequisites,</a:t>
            </a:r>
            <a:r>
              <a:rPr sz="1400" spc="90" dirty="0">
                <a:solidFill>
                  <a:srgbClr val="001F5F"/>
                </a:solidFill>
                <a:latin typeface="Calibri"/>
                <a:cs typeface="Calibri"/>
              </a:rPr>
              <a:t> </a:t>
            </a:r>
            <a:r>
              <a:rPr sz="1400" dirty="0">
                <a:solidFill>
                  <a:srgbClr val="001F5F"/>
                </a:solidFill>
                <a:latin typeface="Calibri"/>
                <a:cs typeface="Calibri"/>
              </a:rPr>
              <a:t>Corequisites,</a:t>
            </a:r>
            <a:r>
              <a:rPr sz="1400" spc="110" dirty="0">
                <a:solidFill>
                  <a:srgbClr val="001F5F"/>
                </a:solidFill>
                <a:latin typeface="Calibri"/>
                <a:cs typeface="Calibri"/>
              </a:rPr>
              <a:t> </a:t>
            </a:r>
            <a:r>
              <a:rPr sz="1400" spc="-25" dirty="0">
                <a:solidFill>
                  <a:srgbClr val="001F5F"/>
                </a:solidFill>
                <a:latin typeface="Calibri"/>
                <a:cs typeface="Calibri"/>
              </a:rPr>
              <a:t>and </a:t>
            </a:r>
            <a:r>
              <a:rPr sz="1400" dirty="0">
                <a:solidFill>
                  <a:srgbClr val="001F5F"/>
                </a:solidFill>
                <a:latin typeface="Calibri"/>
                <a:cs typeface="Calibri"/>
              </a:rPr>
              <a:t>Advisories</a:t>
            </a:r>
            <a:r>
              <a:rPr sz="1400" spc="95" dirty="0">
                <a:solidFill>
                  <a:srgbClr val="001F5F"/>
                </a:solidFill>
                <a:latin typeface="Calibri"/>
                <a:cs typeface="Calibri"/>
              </a:rPr>
              <a:t> </a:t>
            </a:r>
            <a:r>
              <a:rPr sz="1400" dirty="0">
                <a:solidFill>
                  <a:srgbClr val="001F5F"/>
                </a:solidFill>
                <a:latin typeface="Calibri"/>
                <a:cs typeface="Calibri"/>
              </a:rPr>
              <a:t>on</a:t>
            </a:r>
            <a:r>
              <a:rPr sz="1400" spc="125" dirty="0">
                <a:solidFill>
                  <a:srgbClr val="001F5F"/>
                </a:solidFill>
                <a:latin typeface="Calibri"/>
                <a:cs typeface="Calibri"/>
              </a:rPr>
              <a:t> </a:t>
            </a:r>
            <a:r>
              <a:rPr sz="1400" dirty="0">
                <a:solidFill>
                  <a:srgbClr val="001F5F"/>
                </a:solidFill>
                <a:latin typeface="Calibri"/>
                <a:cs typeface="Calibri"/>
              </a:rPr>
              <a:t>Recommended</a:t>
            </a:r>
            <a:r>
              <a:rPr sz="1400" spc="120" dirty="0">
                <a:solidFill>
                  <a:srgbClr val="001F5F"/>
                </a:solidFill>
                <a:latin typeface="Calibri"/>
                <a:cs typeface="Calibri"/>
              </a:rPr>
              <a:t> </a:t>
            </a:r>
            <a:r>
              <a:rPr sz="1400" dirty="0">
                <a:solidFill>
                  <a:srgbClr val="001F5F"/>
                </a:solidFill>
                <a:latin typeface="Calibri"/>
                <a:cs typeface="Calibri"/>
              </a:rPr>
              <a:t>Preparation</a:t>
            </a:r>
            <a:r>
              <a:rPr sz="1400" spc="60" dirty="0">
                <a:solidFill>
                  <a:srgbClr val="001F5F"/>
                </a:solidFill>
                <a:latin typeface="Calibri"/>
                <a:cs typeface="Calibri"/>
              </a:rPr>
              <a:t> </a:t>
            </a:r>
            <a:r>
              <a:rPr sz="1400" spc="-10" dirty="0">
                <a:solidFill>
                  <a:srgbClr val="001F5F"/>
                </a:solidFill>
                <a:latin typeface="Calibri"/>
                <a:cs typeface="Calibri"/>
              </a:rPr>
              <a:t>[</a:t>
            </a:r>
            <a:r>
              <a:rPr sz="1400" u="sng" spc="-10" dirty="0">
                <a:solidFill>
                  <a:srgbClr val="001F5F"/>
                </a:solidFill>
                <a:uFill>
                  <a:solidFill>
                    <a:srgbClr val="001F5F"/>
                  </a:solidFill>
                </a:uFill>
                <a:latin typeface="Calibri"/>
                <a:cs typeface="Calibri"/>
                <a:hlinkClick r:id="rId15"/>
              </a:rPr>
              <a:t>pdf</a:t>
            </a:r>
            <a:r>
              <a:rPr sz="1400" u="none" spc="-10" dirty="0">
                <a:solidFill>
                  <a:srgbClr val="001F5F"/>
                </a:solidFill>
                <a:latin typeface="Calibri"/>
                <a:cs typeface="Calibri"/>
              </a:rPr>
              <a:t>]</a:t>
            </a:r>
            <a:endParaRPr sz="1400">
              <a:latin typeface="Calibri"/>
              <a:cs typeface="Calibri"/>
            </a:endParaRPr>
          </a:p>
          <a:p>
            <a:pPr marL="92075">
              <a:lnSpc>
                <a:spcPct val="100000"/>
              </a:lnSpc>
            </a:pPr>
            <a:r>
              <a:rPr sz="1400" dirty="0">
                <a:solidFill>
                  <a:srgbClr val="001F5F"/>
                </a:solidFill>
                <a:latin typeface="Calibri"/>
                <a:cs typeface="Calibri"/>
              </a:rPr>
              <a:t>~ </a:t>
            </a:r>
            <a:r>
              <a:rPr sz="1400" i="1" dirty="0">
                <a:solidFill>
                  <a:srgbClr val="001F5F"/>
                </a:solidFill>
                <a:latin typeface="Calibri"/>
                <a:cs typeface="Calibri"/>
              </a:rPr>
              <a:t>February</a:t>
            </a:r>
            <a:r>
              <a:rPr sz="1400" i="1" spc="-25" dirty="0">
                <a:solidFill>
                  <a:srgbClr val="001F5F"/>
                </a:solidFill>
                <a:latin typeface="Calibri"/>
                <a:cs typeface="Calibri"/>
              </a:rPr>
              <a:t> </a:t>
            </a:r>
            <a:r>
              <a:rPr sz="1400" i="1" spc="-20" dirty="0">
                <a:solidFill>
                  <a:srgbClr val="001F5F"/>
                </a:solidFill>
                <a:latin typeface="Calibri"/>
                <a:cs typeface="Calibri"/>
              </a:rPr>
              <a:t>2012</a:t>
            </a:r>
            <a:endParaRPr sz="1400">
              <a:latin typeface="Calibri"/>
              <a:cs typeface="Calibri"/>
            </a:endParaRPr>
          </a:p>
          <a:p>
            <a:pPr marL="92075" marR="309245" indent="-7620">
              <a:lnSpc>
                <a:spcPct val="100000"/>
              </a:lnSpc>
              <a:spcBef>
                <a:spcPts val="5"/>
              </a:spcBef>
              <a:buSzPct val="92857"/>
              <a:buFont typeface="Arial"/>
              <a:buChar char="•"/>
              <a:tabLst>
                <a:tab pos="154305" algn="l"/>
              </a:tabLst>
            </a:pPr>
            <a:r>
              <a:rPr sz="1400" spc="-30" dirty="0">
                <a:solidFill>
                  <a:srgbClr val="001F5F"/>
                </a:solidFill>
                <a:latin typeface="Calibri"/>
                <a:cs typeface="Calibri"/>
              </a:rPr>
              <a:t>	Memo</a:t>
            </a:r>
            <a:r>
              <a:rPr sz="1400" spc="-20" dirty="0">
                <a:solidFill>
                  <a:srgbClr val="001F5F"/>
                </a:solidFill>
                <a:latin typeface="Calibri"/>
                <a:cs typeface="Calibri"/>
              </a:rPr>
              <a:t> </a:t>
            </a:r>
            <a:r>
              <a:rPr sz="1400" spc="-55" dirty="0">
                <a:solidFill>
                  <a:srgbClr val="001F5F"/>
                </a:solidFill>
                <a:latin typeface="Calibri"/>
                <a:cs typeface="Calibri"/>
              </a:rPr>
              <a:t>AA</a:t>
            </a:r>
            <a:r>
              <a:rPr sz="1400" spc="-15" dirty="0">
                <a:solidFill>
                  <a:srgbClr val="001F5F"/>
                </a:solidFill>
                <a:latin typeface="Calibri"/>
                <a:cs typeface="Calibri"/>
              </a:rPr>
              <a:t> </a:t>
            </a:r>
            <a:r>
              <a:rPr sz="1400" spc="-20" dirty="0">
                <a:solidFill>
                  <a:srgbClr val="001F5F"/>
                </a:solidFill>
                <a:latin typeface="Calibri"/>
                <a:cs typeface="Calibri"/>
              </a:rPr>
              <a:t>19-</a:t>
            </a:r>
            <a:r>
              <a:rPr sz="1400" dirty="0">
                <a:solidFill>
                  <a:srgbClr val="001F5F"/>
                </a:solidFill>
                <a:latin typeface="Calibri"/>
                <a:cs typeface="Calibri"/>
              </a:rPr>
              <a:t>45:Guidance</a:t>
            </a:r>
            <a:r>
              <a:rPr sz="1400" spc="-15" dirty="0">
                <a:solidFill>
                  <a:srgbClr val="001F5F"/>
                </a:solidFill>
                <a:latin typeface="Calibri"/>
                <a:cs typeface="Calibri"/>
              </a:rPr>
              <a:t> </a:t>
            </a:r>
            <a:r>
              <a:rPr sz="1400" dirty="0">
                <a:solidFill>
                  <a:srgbClr val="001F5F"/>
                </a:solidFill>
                <a:latin typeface="Calibri"/>
                <a:cs typeface="Calibri"/>
              </a:rPr>
              <a:t>for</a:t>
            </a:r>
            <a:r>
              <a:rPr sz="1400" spc="5" dirty="0">
                <a:solidFill>
                  <a:srgbClr val="001F5F"/>
                </a:solidFill>
                <a:latin typeface="Calibri"/>
                <a:cs typeface="Calibri"/>
              </a:rPr>
              <a:t> </a:t>
            </a:r>
            <a:r>
              <a:rPr sz="1400" dirty="0">
                <a:solidFill>
                  <a:srgbClr val="001F5F"/>
                </a:solidFill>
                <a:latin typeface="Calibri"/>
                <a:cs typeface="Calibri"/>
              </a:rPr>
              <a:t>CCR</a:t>
            </a:r>
            <a:r>
              <a:rPr sz="1400" spc="-15" dirty="0">
                <a:solidFill>
                  <a:srgbClr val="001F5F"/>
                </a:solidFill>
                <a:latin typeface="Calibri"/>
                <a:cs typeface="Calibri"/>
              </a:rPr>
              <a:t> </a:t>
            </a:r>
            <a:r>
              <a:rPr sz="1400" dirty="0">
                <a:solidFill>
                  <a:srgbClr val="001F5F"/>
                </a:solidFill>
                <a:latin typeface="Calibri"/>
                <a:cs typeface="Calibri"/>
              </a:rPr>
              <a:t>title</a:t>
            </a:r>
            <a:r>
              <a:rPr sz="1400" spc="-10" dirty="0">
                <a:solidFill>
                  <a:srgbClr val="001F5F"/>
                </a:solidFill>
                <a:latin typeface="Calibri"/>
                <a:cs typeface="Calibri"/>
              </a:rPr>
              <a:t> </a:t>
            </a:r>
            <a:r>
              <a:rPr sz="1400" dirty="0">
                <a:solidFill>
                  <a:srgbClr val="001F5F"/>
                </a:solidFill>
                <a:latin typeface="Calibri"/>
                <a:cs typeface="Calibri"/>
              </a:rPr>
              <a:t>5</a:t>
            </a:r>
            <a:r>
              <a:rPr sz="1400" spc="-15" dirty="0">
                <a:solidFill>
                  <a:srgbClr val="001F5F"/>
                </a:solidFill>
                <a:latin typeface="Calibri"/>
                <a:cs typeface="Calibri"/>
              </a:rPr>
              <a:t> </a:t>
            </a:r>
            <a:r>
              <a:rPr sz="1400" spc="-10" dirty="0">
                <a:solidFill>
                  <a:srgbClr val="001F5F"/>
                </a:solidFill>
                <a:latin typeface="Calibri"/>
                <a:cs typeface="Calibri"/>
              </a:rPr>
              <a:t>section </a:t>
            </a:r>
            <a:r>
              <a:rPr sz="1400" spc="-20" dirty="0">
                <a:solidFill>
                  <a:srgbClr val="001F5F"/>
                </a:solidFill>
                <a:latin typeface="Calibri"/>
                <a:cs typeface="Calibri"/>
              </a:rPr>
              <a:t>58170</a:t>
            </a:r>
            <a:r>
              <a:rPr sz="1400" spc="100" dirty="0">
                <a:solidFill>
                  <a:srgbClr val="001F5F"/>
                </a:solidFill>
                <a:latin typeface="Calibri"/>
                <a:cs typeface="Calibri"/>
              </a:rPr>
              <a:t> </a:t>
            </a:r>
            <a:r>
              <a:rPr sz="1400" dirty="0">
                <a:solidFill>
                  <a:srgbClr val="001F5F"/>
                </a:solidFill>
                <a:latin typeface="Calibri"/>
                <a:cs typeface="Calibri"/>
              </a:rPr>
              <a:t>Enabling</a:t>
            </a:r>
            <a:r>
              <a:rPr sz="1400" spc="25" dirty="0">
                <a:solidFill>
                  <a:srgbClr val="001F5F"/>
                </a:solidFill>
                <a:latin typeface="Calibri"/>
                <a:cs typeface="Calibri"/>
              </a:rPr>
              <a:t> </a:t>
            </a:r>
            <a:r>
              <a:rPr sz="1400" dirty="0">
                <a:solidFill>
                  <a:srgbClr val="001F5F"/>
                </a:solidFill>
                <a:latin typeface="Calibri"/>
                <a:cs typeface="Calibri"/>
              </a:rPr>
              <a:t>Students</a:t>
            </a:r>
            <a:r>
              <a:rPr sz="1400" spc="35" dirty="0">
                <a:solidFill>
                  <a:srgbClr val="001F5F"/>
                </a:solidFill>
                <a:latin typeface="Calibri"/>
                <a:cs typeface="Calibri"/>
              </a:rPr>
              <a:t> </a:t>
            </a:r>
            <a:r>
              <a:rPr sz="1400" dirty="0">
                <a:solidFill>
                  <a:srgbClr val="001F5F"/>
                </a:solidFill>
                <a:latin typeface="Calibri"/>
                <a:cs typeface="Calibri"/>
              </a:rPr>
              <a:t>to</a:t>
            </a:r>
            <a:r>
              <a:rPr sz="1400" spc="65" dirty="0">
                <a:solidFill>
                  <a:srgbClr val="001F5F"/>
                </a:solidFill>
                <a:latin typeface="Calibri"/>
                <a:cs typeface="Calibri"/>
              </a:rPr>
              <a:t> </a:t>
            </a:r>
            <a:r>
              <a:rPr sz="1400" dirty="0">
                <a:solidFill>
                  <a:srgbClr val="001F5F"/>
                </a:solidFill>
                <a:latin typeface="Calibri"/>
                <a:cs typeface="Calibri"/>
              </a:rPr>
              <a:t>Self-Refer</a:t>
            </a:r>
            <a:r>
              <a:rPr sz="1400" spc="110" dirty="0">
                <a:solidFill>
                  <a:srgbClr val="001F5F"/>
                </a:solidFill>
                <a:latin typeface="Calibri"/>
                <a:cs typeface="Calibri"/>
              </a:rPr>
              <a:t> </a:t>
            </a:r>
            <a:r>
              <a:rPr sz="1400" spc="-25" dirty="0">
                <a:solidFill>
                  <a:srgbClr val="001F5F"/>
                </a:solidFill>
                <a:latin typeface="Calibri"/>
                <a:cs typeface="Calibri"/>
              </a:rPr>
              <a:t>for </a:t>
            </a:r>
            <a:r>
              <a:rPr sz="1400" dirty="0">
                <a:solidFill>
                  <a:srgbClr val="001F5F"/>
                </a:solidFill>
                <a:latin typeface="Calibri"/>
                <a:cs typeface="Calibri"/>
              </a:rPr>
              <a:t>Apportionment-Based</a:t>
            </a:r>
            <a:r>
              <a:rPr sz="1400" spc="170" dirty="0">
                <a:solidFill>
                  <a:srgbClr val="001F5F"/>
                </a:solidFill>
                <a:latin typeface="Calibri"/>
                <a:cs typeface="Calibri"/>
              </a:rPr>
              <a:t> </a:t>
            </a:r>
            <a:r>
              <a:rPr sz="1400" dirty="0">
                <a:solidFill>
                  <a:srgbClr val="001F5F"/>
                </a:solidFill>
                <a:latin typeface="Calibri"/>
                <a:cs typeface="Calibri"/>
              </a:rPr>
              <a:t>Supervised</a:t>
            </a:r>
            <a:r>
              <a:rPr sz="1400" spc="229" dirty="0">
                <a:solidFill>
                  <a:srgbClr val="001F5F"/>
                </a:solidFill>
                <a:latin typeface="Calibri"/>
                <a:cs typeface="Calibri"/>
              </a:rPr>
              <a:t> </a:t>
            </a:r>
            <a:r>
              <a:rPr sz="1400" dirty="0">
                <a:solidFill>
                  <a:srgbClr val="001F5F"/>
                </a:solidFill>
                <a:latin typeface="Calibri"/>
                <a:cs typeface="Calibri"/>
              </a:rPr>
              <a:t>Tutoring)</a:t>
            </a:r>
            <a:r>
              <a:rPr sz="1400" spc="195" dirty="0">
                <a:solidFill>
                  <a:srgbClr val="001F5F"/>
                </a:solidFill>
                <a:latin typeface="Calibri"/>
                <a:cs typeface="Calibri"/>
              </a:rPr>
              <a:t> </a:t>
            </a:r>
            <a:r>
              <a:rPr sz="1400" spc="-10" dirty="0">
                <a:solidFill>
                  <a:srgbClr val="001F5F"/>
                </a:solidFill>
                <a:latin typeface="Calibri"/>
                <a:cs typeface="Calibri"/>
              </a:rPr>
              <a:t>[</a:t>
            </a:r>
            <a:r>
              <a:rPr sz="1400" u="sng" spc="-10" dirty="0">
                <a:solidFill>
                  <a:srgbClr val="001F5F"/>
                </a:solidFill>
                <a:uFill>
                  <a:solidFill>
                    <a:srgbClr val="001F5F"/>
                  </a:solidFill>
                </a:uFill>
                <a:latin typeface="Calibri"/>
                <a:cs typeface="Calibri"/>
                <a:hlinkClick r:id="rId16"/>
              </a:rPr>
              <a:t>pdf</a:t>
            </a:r>
            <a:r>
              <a:rPr sz="1400" u="none" spc="-10" dirty="0">
                <a:solidFill>
                  <a:srgbClr val="001F5F"/>
                </a:solidFill>
                <a:latin typeface="Calibri"/>
                <a:cs typeface="Calibri"/>
              </a:rPr>
              <a:t>]</a:t>
            </a:r>
            <a:endParaRPr sz="1400">
              <a:latin typeface="Calibri"/>
              <a:cs typeface="Calibri"/>
            </a:endParaRPr>
          </a:p>
          <a:p>
            <a:pPr marL="92075">
              <a:lnSpc>
                <a:spcPct val="100000"/>
              </a:lnSpc>
            </a:pPr>
            <a:r>
              <a:rPr sz="1400" dirty="0">
                <a:solidFill>
                  <a:srgbClr val="001F5F"/>
                </a:solidFill>
                <a:latin typeface="Calibri"/>
                <a:cs typeface="Calibri"/>
              </a:rPr>
              <a:t>~</a:t>
            </a:r>
            <a:r>
              <a:rPr sz="1400" spc="-50" dirty="0">
                <a:solidFill>
                  <a:srgbClr val="001F5F"/>
                </a:solidFill>
                <a:latin typeface="Calibri"/>
                <a:cs typeface="Calibri"/>
              </a:rPr>
              <a:t> </a:t>
            </a:r>
            <a:r>
              <a:rPr sz="1400" i="1" dirty="0">
                <a:solidFill>
                  <a:srgbClr val="001F5F"/>
                </a:solidFill>
                <a:latin typeface="Calibri"/>
                <a:cs typeface="Calibri"/>
              </a:rPr>
              <a:t>November</a:t>
            </a:r>
            <a:r>
              <a:rPr sz="1400" i="1" spc="-45" dirty="0">
                <a:solidFill>
                  <a:srgbClr val="001F5F"/>
                </a:solidFill>
                <a:latin typeface="Calibri"/>
                <a:cs typeface="Calibri"/>
              </a:rPr>
              <a:t> </a:t>
            </a:r>
            <a:r>
              <a:rPr sz="1400" i="1" spc="-20" dirty="0">
                <a:solidFill>
                  <a:srgbClr val="001F5F"/>
                </a:solidFill>
                <a:latin typeface="Calibri"/>
                <a:cs typeface="Calibri"/>
              </a:rPr>
              <a:t>2019</a:t>
            </a:r>
            <a:endParaRPr sz="1400">
              <a:latin typeface="Calibri"/>
              <a:cs typeface="Calibri"/>
            </a:endParaRPr>
          </a:p>
          <a:p>
            <a:pPr marL="92075" marR="337820" indent="-7620">
              <a:lnSpc>
                <a:spcPct val="100000"/>
              </a:lnSpc>
              <a:buSzPct val="92857"/>
              <a:buFont typeface="Arial"/>
              <a:buChar char="•"/>
              <a:tabLst>
                <a:tab pos="154305" algn="l"/>
              </a:tabLst>
            </a:pPr>
            <a:r>
              <a:rPr sz="1400" spc="10" dirty="0">
                <a:solidFill>
                  <a:srgbClr val="001F5F"/>
                </a:solidFill>
                <a:latin typeface="Calibri"/>
                <a:cs typeface="Calibri"/>
              </a:rPr>
              <a:t>	Supplemental</a:t>
            </a:r>
            <a:r>
              <a:rPr sz="1400" spc="90" dirty="0">
                <a:solidFill>
                  <a:srgbClr val="001F5F"/>
                </a:solidFill>
                <a:latin typeface="Calibri"/>
                <a:cs typeface="Calibri"/>
              </a:rPr>
              <a:t> </a:t>
            </a:r>
            <a:r>
              <a:rPr sz="1400" spc="10" dirty="0">
                <a:solidFill>
                  <a:srgbClr val="001F5F"/>
                </a:solidFill>
                <a:latin typeface="Calibri"/>
                <a:cs typeface="Calibri"/>
              </a:rPr>
              <a:t>Learning</a:t>
            </a:r>
            <a:r>
              <a:rPr sz="1400" spc="60" dirty="0">
                <a:solidFill>
                  <a:srgbClr val="001F5F"/>
                </a:solidFill>
                <a:latin typeface="Calibri"/>
                <a:cs typeface="Calibri"/>
              </a:rPr>
              <a:t> </a:t>
            </a:r>
            <a:r>
              <a:rPr sz="1400" spc="10" dirty="0">
                <a:solidFill>
                  <a:srgbClr val="001F5F"/>
                </a:solidFill>
                <a:latin typeface="Calibri"/>
                <a:cs typeface="Calibri"/>
              </a:rPr>
              <a:t>Assistance</a:t>
            </a:r>
            <a:r>
              <a:rPr sz="1400" spc="60" dirty="0">
                <a:solidFill>
                  <a:srgbClr val="001F5F"/>
                </a:solidFill>
                <a:latin typeface="Calibri"/>
                <a:cs typeface="Calibri"/>
              </a:rPr>
              <a:t> </a:t>
            </a:r>
            <a:r>
              <a:rPr sz="1400" spc="10" dirty="0">
                <a:solidFill>
                  <a:srgbClr val="001F5F"/>
                </a:solidFill>
                <a:latin typeface="Calibri"/>
                <a:cs typeface="Calibri"/>
              </a:rPr>
              <a:t>and</a:t>
            </a:r>
            <a:r>
              <a:rPr sz="1400" spc="70" dirty="0">
                <a:solidFill>
                  <a:srgbClr val="001F5F"/>
                </a:solidFill>
                <a:latin typeface="Calibri"/>
                <a:cs typeface="Calibri"/>
              </a:rPr>
              <a:t> </a:t>
            </a:r>
            <a:r>
              <a:rPr sz="1400" spc="-10" dirty="0">
                <a:solidFill>
                  <a:srgbClr val="001F5F"/>
                </a:solidFill>
                <a:latin typeface="Calibri"/>
                <a:cs typeface="Calibri"/>
              </a:rPr>
              <a:t>Tutoring </a:t>
            </a:r>
            <a:r>
              <a:rPr sz="1400" dirty="0">
                <a:solidFill>
                  <a:srgbClr val="001F5F"/>
                </a:solidFill>
                <a:latin typeface="Calibri"/>
                <a:cs typeface="Calibri"/>
              </a:rPr>
              <a:t>Regulations</a:t>
            </a:r>
            <a:r>
              <a:rPr sz="1400" spc="15" dirty="0">
                <a:solidFill>
                  <a:srgbClr val="001F5F"/>
                </a:solidFill>
                <a:latin typeface="Calibri"/>
                <a:cs typeface="Calibri"/>
              </a:rPr>
              <a:t> </a:t>
            </a:r>
            <a:r>
              <a:rPr sz="1400" dirty="0">
                <a:solidFill>
                  <a:srgbClr val="001F5F"/>
                </a:solidFill>
                <a:latin typeface="Calibri"/>
                <a:cs typeface="Calibri"/>
              </a:rPr>
              <a:t>and</a:t>
            </a:r>
            <a:r>
              <a:rPr sz="1400" spc="25" dirty="0">
                <a:solidFill>
                  <a:srgbClr val="001F5F"/>
                </a:solidFill>
                <a:latin typeface="Calibri"/>
                <a:cs typeface="Calibri"/>
              </a:rPr>
              <a:t> </a:t>
            </a:r>
            <a:r>
              <a:rPr sz="1400" dirty="0">
                <a:solidFill>
                  <a:srgbClr val="001F5F"/>
                </a:solidFill>
                <a:latin typeface="Calibri"/>
                <a:cs typeface="Calibri"/>
              </a:rPr>
              <a:t>Guidelines</a:t>
            </a:r>
            <a:r>
              <a:rPr sz="1400" spc="50" dirty="0">
                <a:solidFill>
                  <a:srgbClr val="001F5F"/>
                </a:solidFill>
                <a:latin typeface="Calibri"/>
                <a:cs typeface="Calibri"/>
              </a:rPr>
              <a:t> </a:t>
            </a:r>
            <a:r>
              <a:rPr sz="1400" dirty="0">
                <a:solidFill>
                  <a:srgbClr val="001F5F"/>
                </a:solidFill>
                <a:latin typeface="Calibri"/>
                <a:cs typeface="Calibri"/>
              </a:rPr>
              <a:t>[</a:t>
            </a:r>
            <a:r>
              <a:rPr sz="1400" u="sng" dirty="0">
                <a:solidFill>
                  <a:srgbClr val="001F5F"/>
                </a:solidFill>
                <a:uFill>
                  <a:solidFill>
                    <a:srgbClr val="001F5F"/>
                  </a:solidFill>
                </a:uFill>
                <a:latin typeface="Calibri"/>
                <a:cs typeface="Calibri"/>
                <a:hlinkClick r:id="rId17"/>
              </a:rPr>
              <a:t>pdf</a:t>
            </a:r>
            <a:r>
              <a:rPr sz="1400" u="none" dirty="0">
                <a:solidFill>
                  <a:srgbClr val="001F5F"/>
                </a:solidFill>
                <a:latin typeface="Calibri"/>
                <a:cs typeface="Calibri"/>
              </a:rPr>
              <a:t>]</a:t>
            </a:r>
            <a:r>
              <a:rPr sz="1400" u="none" spc="45" dirty="0">
                <a:solidFill>
                  <a:srgbClr val="001F5F"/>
                </a:solidFill>
                <a:latin typeface="Calibri"/>
                <a:cs typeface="Calibri"/>
              </a:rPr>
              <a:t> </a:t>
            </a:r>
            <a:r>
              <a:rPr sz="1400" u="none" dirty="0">
                <a:solidFill>
                  <a:srgbClr val="001F5F"/>
                </a:solidFill>
                <a:latin typeface="Calibri"/>
                <a:cs typeface="Calibri"/>
              </a:rPr>
              <a:t>~</a:t>
            </a:r>
            <a:r>
              <a:rPr sz="1400" u="none" spc="70" dirty="0">
                <a:solidFill>
                  <a:srgbClr val="001F5F"/>
                </a:solidFill>
                <a:latin typeface="Calibri"/>
                <a:cs typeface="Calibri"/>
              </a:rPr>
              <a:t> </a:t>
            </a:r>
            <a:r>
              <a:rPr sz="1400" i="1" u="none" spc="-10" dirty="0">
                <a:solidFill>
                  <a:srgbClr val="001F5F"/>
                </a:solidFill>
                <a:latin typeface="Calibri"/>
                <a:cs typeface="Calibri"/>
              </a:rPr>
              <a:t>April</a:t>
            </a:r>
            <a:r>
              <a:rPr sz="1400" i="1" u="none" spc="25" dirty="0">
                <a:solidFill>
                  <a:srgbClr val="001F5F"/>
                </a:solidFill>
                <a:latin typeface="Calibri"/>
                <a:cs typeface="Calibri"/>
              </a:rPr>
              <a:t> </a:t>
            </a:r>
            <a:r>
              <a:rPr sz="1400" i="1" u="none" spc="-20" dirty="0">
                <a:solidFill>
                  <a:srgbClr val="001F5F"/>
                </a:solidFill>
                <a:latin typeface="Calibri"/>
                <a:cs typeface="Calibri"/>
              </a:rPr>
              <a:t>2006</a:t>
            </a:r>
            <a:endParaRPr sz="1400">
              <a:latin typeface="Calibri"/>
              <a:cs typeface="Calibri"/>
            </a:endParaRPr>
          </a:p>
        </p:txBody>
      </p:sp>
      <p:sp>
        <p:nvSpPr>
          <p:cNvPr id="9" name="object 9"/>
          <p:cNvSpPr txBox="1"/>
          <p:nvPr/>
        </p:nvSpPr>
        <p:spPr>
          <a:xfrm>
            <a:off x="8025383" y="766572"/>
            <a:ext cx="3828415" cy="5539740"/>
          </a:xfrm>
          <a:prstGeom prst="rect">
            <a:avLst/>
          </a:prstGeom>
          <a:solidFill>
            <a:srgbClr val="F1F1F1"/>
          </a:solidFill>
        </p:spPr>
        <p:txBody>
          <a:bodyPr vert="horz" wrap="square" lIns="0" tIns="18415" rIns="0" bIns="0" rtlCol="0">
            <a:spAutoFit/>
          </a:bodyPr>
          <a:lstStyle/>
          <a:p>
            <a:pPr marL="91440">
              <a:lnSpc>
                <a:spcPct val="100000"/>
              </a:lnSpc>
              <a:spcBef>
                <a:spcPts val="145"/>
              </a:spcBef>
            </a:pPr>
            <a:r>
              <a:rPr sz="1800" b="1" spc="-10" dirty="0">
                <a:solidFill>
                  <a:srgbClr val="001F5F"/>
                </a:solidFill>
                <a:latin typeface="Book Antiqua"/>
                <a:cs typeface="Book Antiqua"/>
              </a:rPr>
              <a:t>Regulations</a:t>
            </a:r>
            <a:endParaRPr sz="1800">
              <a:latin typeface="Book Antiqua"/>
              <a:cs typeface="Book Antiqua"/>
            </a:endParaRPr>
          </a:p>
          <a:p>
            <a:pPr marL="91440">
              <a:lnSpc>
                <a:spcPct val="100000"/>
              </a:lnSpc>
              <a:spcBef>
                <a:spcPts val="135"/>
              </a:spcBef>
            </a:pPr>
            <a:r>
              <a:rPr sz="1400" u="sng" spc="10" dirty="0">
                <a:solidFill>
                  <a:srgbClr val="001F5F"/>
                </a:solidFill>
                <a:uFill>
                  <a:solidFill>
                    <a:srgbClr val="001F5F"/>
                  </a:solidFill>
                </a:uFill>
                <a:latin typeface="Calibri"/>
                <a:cs typeface="Calibri"/>
                <a:hlinkClick r:id="rId18"/>
              </a:rPr>
              <a:t>California</a:t>
            </a:r>
            <a:r>
              <a:rPr sz="1400" u="sng" spc="50" dirty="0">
                <a:solidFill>
                  <a:srgbClr val="001F5F"/>
                </a:solidFill>
                <a:uFill>
                  <a:solidFill>
                    <a:srgbClr val="001F5F"/>
                  </a:solidFill>
                </a:uFill>
                <a:latin typeface="Calibri"/>
                <a:cs typeface="Calibri"/>
                <a:hlinkClick r:id="rId18"/>
              </a:rPr>
              <a:t> </a:t>
            </a:r>
            <a:r>
              <a:rPr sz="1400" u="sng" spc="10" dirty="0">
                <a:solidFill>
                  <a:srgbClr val="001F5F"/>
                </a:solidFill>
                <a:uFill>
                  <a:solidFill>
                    <a:srgbClr val="001F5F"/>
                  </a:solidFill>
                </a:uFill>
                <a:latin typeface="Calibri"/>
                <a:cs typeface="Calibri"/>
                <a:hlinkClick r:id="rId18"/>
              </a:rPr>
              <a:t>Education</a:t>
            </a:r>
            <a:r>
              <a:rPr sz="1400" u="sng" spc="25" dirty="0">
                <a:solidFill>
                  <a:srgbClr val="001F5F"/>
                </a:solidFill>
                <a:uFill>
                  <a:solidFill>
                    <a:srgbClr val="001F5F"/>
                  </a:solidFill>
                </a:uFill>
                <a:latin typeface="Calibri"/>
                <a:cs typeface="Calibri"/>
                <a:hlinkClick r:id="rId18"/>
              </a:rPr>
              <a:t> </a:t>
            </a:r>
            <a:r>
              <a:rPr sz="1400" u="sng" spc="10" dirty="0">
                <a:solidFill>
                  <a:srgbClr val="001F5F"/>
                </a:solidFill>
                <a:uFill>
                  <a:solidFill>
                    <a:srgbClr val="001F5F"/>
                  </a:solidFill>
                </a:uFill>
                <a:latin typeface="Calibri"/>
                <a:cs typeface="Calibri"/>
                <a:hlinkClick r:id="rId18"/>
              </a:rPr>
              <a:t>Code</a:t>
            </a:r>
            <a:r>
              <a:rPr sz="1400" u="sng" spc="55" dirty="0">
                <a:solidFill>
                  <a:srgbClr val="001F5F"/>
                </a:solidFill>
                <a:uFill>
                  <a:solidFill>
                    <a:srgbClr val="001F5F"/>
                  </a:solidFill>
                </a:uFill>
                <a:latin typeface="Calibri"/>
                <a:cs typeface="Calibri"/>
              </a:rPr>
              <a:t> </a:t>
            </a:r>
            <a:r>
              <a:rPr sz="1400" u="none" spc="-20" dirty="0">
                <a:solidFill>
                  <a:srgbClr val="001F5F"/>
                </a:solidFill>
                <a:latin typeface="Calibri"/>
                <a:cs typeface="Calibri"/>
              </a:rPr>
              <a:t>[CEC]</a:t>
            </a:r>
            <a:endParaRPr sz="1400">
              <a:latin typeface="Calibri"/>
              <a:cs typeface="Calibri"/>
            </a:endParaRPr>
          </a:p>
          <a:p>
            <a:pPr marL="548640">
              <a:lnSpc>
                <a:spcPct val="100000"/>
              </a:lnSpc>
            </a:pPr>
            <a:r>
              <a:rPr sz="1400" dirty="0">
                <a:solidFill>
                  <a:srgbClr val="001F5F"/>
                </a:solidFill>
                <a:latin typeface="Calibri"/>
                <a:cs typeface="Calibri"/>
              </a:rPr>
              <a:t>Title</a:t>
            </a:r>
            <a:r>
              <a:rPr sz="1400" spc="15" dirty="0">
                <a:solidFill>
                  <a:srgbClr val="001F5F"/>
                </a:solidFill>
                <a:latin typeface="Calibri"/>
                <a:cs typeface="Calibri"/>
              </a:rPr>
              <a:t> </a:t>
            </a:r>
            <a:r>
              <a:rPr sz="1400" dirty="0">
                <a:solidFill>
                  <a:srgbClr val="001F5F"/>
                </a:solidFill>
                <a:latin typeface="Calibri"/>
                <a:cs typeface="Calibri"/>
              </a:rPr>
              <a:t>3,</a:t>
            </a:r>
            <a:r>
              <a:rPr sz="1400" spc="10" dirty="0">
                <a:solidFill>
                  <a:srgbClr val="001F5F"/>
                </a:solidFill>
                <a:latin typeface="Calibri"/>
                <a:cs typeface="Calibri"/>
              </a:rPr>
              <a:t> </a:t>
            </a:r>
            <a:r>
              <a:rPr sz="1400" dirty="0">
                <a:solidFill>
                  <a:srgbClr val="001F5F"/>
                </a:solidFill>
                <a:latin typeface="Calibri"/>
                <a:cs typeface="Calibri"/>
              </a:rPr>
              <a:t>Division</a:t>
            </a:r>
            <a:r>
              <a:rPr sz="1400" spc="10" dirty="0">
                <a:solidFill>
                  <a:srgbClr val="001F5F"/>
                </a:solidFill>
                <a:latin typeface="Calibri"/>
                <a:cs typeface="Calibri"/>
              </a:rPr>
              <a:t> </a:t>
            </a:r>
            <a:r>
              <a:rPr sz="1400" dirty="0">
                <a:solidFill>
                  <a:srgbClr val="001F5F"/>
                </a:solidFill>
                <a:latin typeface="Calibri"/>
                <a:cs typeface="Calibri"/>
              </a:rPr>
              <a:t>7,</a:t>
            </a:r>
            <a:r>
              <a:rPr sz="1400" spc="10" dirty="0">
                <a:solidFill>
                  <a:srgbClr val="001F5F"/>
                </a:solidFill>
                <a:latin typeface="Calibri"/>
                <a:cs typeface="Calibri"/>
              </a:rPr>
              <a:t> </a:t>
            </a:r>
            <a:r>
              <a:rPr sz="1400" dirty="0">
                <a:solidFill>
                  <a:srgbClr val="001F5F"/>
                </a:solidFill>
                <a:latin typeface="Calibri"/>
                <a:cs typeface="Calibri"/>
              </a:rPr>
              <a:t>Part 48,</a:t>
            </a:r>
            <a:r>
              <a:rPr sz="1400" spc="30" dirty="0">
                <a:solidFill>
                  <a:srgbClr val="001F5F"/>
                </a:solidFill>
                <a:latin typeface="Calibri"/>
                <a:cs typeface="Calibri"/>
              </a:rPr>
              <a:t> </a:t>
            </a:r>
            <a:r>
              <a:rPr sz="1400" dirty="0">
                <a:solidFill>
                  <a:srgbClr val="001F5F"/>
                </a:solidFill>
                <a:latin typeface="Calibri"/>
                <a:cs typeface="Calibri"/>
              </a:rPr>
              <a:t>Chapter</a:t>
            </a:r>
            <a:r>
              <a:rPr sz="1400" spc="-20" dirty="0">
                <a:solidFill>
                  <a:srgbClr val="001F5F"/>
                </a:solidFill>
                <a:latin typeface="Calibri"/>
                <a:cs typeface="Calibri"/>
              </a:rPr>
              <a:t> </a:t>
            </a:r>
            <a:r>
              <a:rPr sz="1400" spc="-25" dirty="0">
                <a:solidFill>
                  <a:srgbClr val="001F5F"/>
                </a:solidFill>
                <a:latin typeface="Calibri"/>
                <a:cs typeface="Calibri"/>
              </a:rPr>
              <a:t>1,</a:t>
            </a:r>
            <a:endParaRPr sz="1400">
              <a:latin typeface="Calibri"/>
              <a:cs typeface="Calibri"/>
            </a:endParaRPr>
          </a:p>
          <a:p>
            <a:pPr marL="91440" marR="1033780" indent="457200">
              <a:lnSpc>
                <a:spcPct val="100000"/>
              </a:lnSpc>
              <a:spcBef>
                <a:spcPts val="5"/>
              </a:spcBef>
            </a:pPr>
            <a:r>
              <a:rPr sz="1400" dirty="0">
                <a:solidFill>
                  <a:srgbClr val="001F5F"/>
                </a:solidFill>
                <a:latin typeface="Calibri"/>
                <a:cs typeface="Calibri"/>
              </a:rPr>
              <a:t>Article</a:t>
            </a:r>
            <a:r>
              <a:rPr sz="1400" spc="-40" dirty="0">
                <a:solidFill>
                  <a:srgbClr val="001F5F"/>
                </a:solidFill>
                <a:latin typeface="Calibri"/>
                <a:cs typeface="Calibri"/>
              </a:rPr>
              <a:t> </a:t>
            </a:r>
            <a:r>
              <a:rPr sz="1400" dirty="0">
                <a:solidFill>
                  <a:srgbClr val="001F5F"/>
                </a:solidFill>
                <a:latin typeface="Calibri"/>
                <a:cs typeface="Calibri"/>
              </a:rPr>
              <a:t>1, §</a:t>
            </a:r>
            <a:r>
              <a:rPr sz="1400" spc="-25" dirty="0">
                <a:solidFill>
                  <a:srgbClr val="001F5F"/>
                </a:solidFill>
                <a:latin typeface="Calibri"/>
                <a:cs typeface="Calibri"/>
              </a:rPr>
              <a:t> </a:t>
            </a:r>
            <a:r>
              <a:rPr sz="1400" spc="-30" dirty="0">
                <a:solidFill>
                  <a:srgbClr val="001F5F"/>
                </a:solidFill>
                <a:latin typeface="Calibri"/>
                <a:cs typeface="Calibri"/>
              </a:rPr>
              <a:t>78015-</a:t>
            </a:r>
            <a:r>
              <a:rPr sz="1400" spc="-10" dirty="0">
                <a:solidFill>
                  <a:srgbClr val="001F5F"/>
                </a:solidFill>
                <a:latin typeface="Calibri"/>
                <a:cs typeface="Calibri"/>
              </a:rPr>
              <a:t>78016.5 </a:t>
            </a:r>
            <a:r>
              <a:rPr sz="1400" u="sng" dirty="0">
                <a:solidFill>
                  <a:srgbClr val="173768"/>
                </a:solidFill>
                <a:uFill>
                  <a:solidFill>
                    <a:srgbClr val="173768"/>
                  </a:solidFill>
                </a:uFill>
                <a:latin typeface="Calibri"/>
                <a:cs typeface="Calibri"/>
                <a:hlinkClick r:id="rId18"/>
              </a:rPr>
              <a:t>California</a:t>
            </a:r>
            <a:r>
              <a:rPr sz="1400" u="sng" spc="80" dirty="0">
                <a:solidFill>
                  <a:srgbClr val="173768"/>
                </a:solidFill>
                <a:uFill>
                  <a:solidFill>
                    <a:srgbClr val="173768"/>
                  </a:solidFill>
                </a:uFill>
                <a:latin typeface="Calibri"/>
                <a:cs typeface="Calibri"/>
                <a:hlinkClick r:id="rId18"/>
              </a:rPr>
              <a:t> </a:t>
            </a:r>
            <a:r>
              <a:rPr sz="1400" u="sng" dirty="0">
                <a:solidFill>
                  <a:srgbClr val="173768"/>
                </a:solidFill>
                <a:uFill>
                  <a:solidFill>
                    <a:srgbClr val="173768"/>
                  </a:solidFill>
                </a:uFill>
                <a:latin typeface="Calibri"/>
                <a:cs typeface="Calibri"/>
                <a:hlinkClick r:id="rId18"/>
              </a:rPr>
              <a:t>Code</a:t>
            </a:r>
            <a:r>
              <a:rPr sz="1400" u="sng" spc="90" dirty="0">
                <a:solidFill>
                  <a:srgbClr val="173768"/>
                </a:solidFill>
                <a:uFill>
                  <a:solidFill>
                    <a:srgbClr val="173768"/>
                  </a:solidFill>
                </a:uFill>
                <a:latin typeface="Calibri"/>
                <a:cs typeface="Calibri"/>
                <a:hlinkClick r:id="rId18"/>
              </a:rPr>
              <a:t> </a:t>
            </a:r>
            <a:r>
              <a:rPr sz="1400" u="sng" dirty="0">
                <a:solidFill>
                  <a:srgbClr val="173768"/>
                </a:solidFill>
                <a:uFill>
                  <a:solidFill>
                    <a:srgbClr val="173768"/>
                  </a:solidFill>
                </a:uFill>
                <a:latin typeface="Calibri"/>
                <a:cs typeface="Calibri"/>
                <a:hlinkClick r:id="rId18"/>
              </a:rPr>
              <a:t>of</a:t>
            </a:r>
            <a:r>
              <a:rPr sz="1400" u="sng" spc="100" dirty="0">
                <a:solidFill>
                  <a:srgbClr val="173768"/>
                </a:solidFill>
                <a:uFill>
                  <a:solidFill>
                    <a:srgbClr val="173768"/>
                  </a:solidFill>
                </a:uFill>
                <a:latin typeface="Calibri"/>
                <a:cs typeface="Calibri"/>
                <a:hlinkClick r:id="rId18"/>
              </a:rPr>
              <a:t> </a:t>
            </a:r>
            <a:r>
              <a:rPr sz="1400" u="sng" dirty="0">
                <a:solidFill>
                  <a:srgbClr val="173768"/>
                </a:solidFill>
                <a:uFill>
                  <a:solidFill>
                    <a:srgbClr val="173768"/>
                  </a:solidFill>
                </a:uFill>
                <a:latin typeface="Calibri"/>
                <a:cs typeface="Calibri"/>
                <a:hlinkClick r:id="rId18"/>
              </a:rPr>
              <a:t>Regulations</a:t>
            </a:r>
            <a:r>
              <a:rPr sz="1400" u="none" spc="70" dirty="0">
                <a:solidFill>
                  <a:srgbClr val="173768"/>
                </a:solidFill>
                <a:latin typeface="Calibri"/>
                <a:cs typeface="Calibri"/>
              </a:rPr>
              <a:t> </a:t>
            </a:r>
            <a:r>
              <a:rPr sz="1400" u="none" spc="-20" dirty="0">
                <a:solidFill>
                  <a:srgbClr val="173768"/>
                </a:solidFill>
                <a:latin typeface="Calibri"/>
                <a:cs typeface="Calibri"/>
              </a:rPr>
              <a:t>[CCR]</a:t>
            </a:r>
            <a:endParaRPr sz="1400">
              <a:latin typeface="Calibri"/>
              <a:cs typeface="Calibri"/>
            </a:endParaRPr>
          </a:p>
          <a:p>
            <a:pPr marL="548640" marR="253365">
              <a:lnSpc>
                <a:spcPct val="100000"/>
              </a:lnSpc>
            </a:pPr>
            <a:r>
              <a:rPr sz="1400" dirty="0">
                <a:solidFill>
                  <a:srgbClr val="173768"/>
                </a:solidFill>
                <a:latin typeface="Calibri"/>
                <a:cs typeface="Calibri"/>
              </a:rPr>
              <a:t>Title</a:t>
            </a:r>
            <a:r>
              <a:rPr sz="1400" spc="25" dirty="0">
                <a:solidFill>
                  <a:srgbClr val="173768"/>
                </a:solidFill>
                <a:latin typeface="Calibri"/>
                <a:cs typeface="Calibri"/>
              </a:rPr>
              <a:t> </a:t>
            </a:r>
            <a:r>
              <a:rPr sz="1400" dirty="0">
                <a:solidFill>
                  <a:srgbClr val="173768"/>
                </a:solidFill>
                <a:latin typeface="Calibri"/>
                <a:cs typeface="Calibri"/>
              </a:rPr>
              <a:t>5</a:t>
            </a:r>
            <a:r>
              <a:rPr sz="1400" spc="25" dirty="0">
                <a:solidFill>
                  <a:srgbClr val="173768"/>
                </a:solidFill>
                <a:latin typeface="Calibri"/>
                <a:cs typeface="Calibri"/>
              </a:rPr>
              <a:t> </a:t>
            </a:r>
            <a:r>
              <a:rPr sz="1400" dirty="0">
                <a:solidFill>
                  <a:srgbClr val="173768"/>
                </a:solidFill>
                <a:latin typeface="Calibri"/>
                <a:cs typeface="Calibri"/>
              </a:rPr>
              <a:t>-</a:t>
            </a:r>
            <a:r>
              <a:rPr sz="1400" spc="10" dirty="0">
                <a:solidFill>
                  <a:srgbClr val="173768"/>
                </a:solidFill>
                <a:latin typeface="Calibri"/>
                <a:cs typeface="Calibri"/>
              </a:rPr>
              <a:t> </a:t>
            </a:r>
            <a:r>
              <a:rPr sz="1400" dirty="0">
                <a:solidFill>
                  <a:srgbClr val="173768"/>
                </a:solidFill>
                <a:latin typeface="Calibri"/>
                <a:cs typeface="Calibri"/>
              </a:rPr>
              <a:t>Education,</a:t>
            </a:r>
            <a:r>
              <a:rPr sz="1400" spc="-10" dirty="0">
                <a:solidFill>
                  <a:srgbClr val="173768"/>
                </a:solidFill>
                <a:latin typeface="Calibri"/>
                <a:cs typeface="Calibri"/>
              </a:rPr>
              <a:t> </a:t>
            </a:r>
            <a:r>
              <a:rPr sz="1400" dirty="0">
                <a:solidFill>
                  <a:srgbClr val="173768"/>
                </a:solidFill>
                <a:latin typeface="Calibri"/>
                <a:cs typeface="Calibri"/>
              </a:rPr>
              <a:t>Division</a:t>
            </a:r>
            <a:r>
              <a:rPr sz="1400" spc="25" dirty="0">
                <a:solidFill>
                  <a:srgbClr val="173768"/>
                </a:solidFill>
                <a:latin typeface="Calibri"/>
                <a:cs typeface="Calibri"/>
              </a:rPr>
              <a:t> </a:t>
            </a:r>
            <a:r>
              <a:rPr sz="1400" dirty="0">
                <a:solidFill>
                  <a:srgbClr val="173768"/>
                </a:solidFill>
                <a:latin typeface="Calibri"/>
                <a:cs typeface="Calibri"/>
              </a:rPr>
              <a:t>6</a:t>
            </a:r>
            <a:r>
              <a:rPr sz="1400" spc="20" dirty="0">
                <a:solidFill>
                  <a:srgbClr val="173768"/>
                </a:solidFill>
                <a:latin typeface="Calibri"/>
                <a:cs typeface="Calibri"/>
              </a:rPr>
              <a:t> </a:t>
            </a:r>
            <a:r>
              <a:rPr sz="1400" dirty="0">
                <a:solidFill>
                  <a:srgbClr val="173768"/>
                </a:solidFill>
                <a:latin typeface="Calibri"/>
                <a:cs typeface="Calibri"/>
              </a:rPr>
              <a:t>~</a:t>
            </a:r>
            <a:r>
              <a:rPr sz="1400" spc="20" dirty="0">
                <a:solidFill>
                  <a:srgbClr val="173768"/>
                </a:solidFill>
                <a:latin typeface="Calibri"/>
                <a:cs typeface="Calibri"/>
              </a:rPr>
              <a:t> </a:t>
            </a:r>
            <a:r>
              <a:rPr sz="1400" spc="-10" dirty="0">
                <a:solidFill>
                  <a:srgbClr val="173768"/>
                </a:solidFill>
                <a:latin typeface="Calibri"/>
                <a:cs typeface="Calibri"/>
              </a:rPr>
              <a:t>California </a:t>
            </a:r>
            <a:r>
              <a:rPr sz="1400" dirty="0">
                <a:solidFill>
                  <a:srgbClr val="173768"/>
                </a:solidFill>
                <a:latin typeface="Calibri"/>
                <a:cs typeface="Calibri"/>
              </a:rPr>
              <a:t>Community</a:t>
            </a:r>
            <a:r>
              <a:rPr sz="1400" spc="160" dirty="0">
                <a:solidFill>
                  <a:srgbClr val="173768"/>
                </a:solidFill>
                <a:latin typeface="Calibri"/>
                <a:cs typeface="Calibri"/>
              </a:rPr>
              <a:t> </a:t>
            </a:r>
            <a:r>
              <a:rPr sz="1400" spc="-10" dirty="0">
                <a:solidFill>
                  <a:srgbClr val="173768"/>
                </a:solidFill>
                <a:latin typeface="Calibri"/>
                <a:cs typeface="Calibri"/>
              </a:rPr>
              <a:t>Colleges</a:t>
            </a:r>
            <a:endParaRPr sz="1400">
              <a:latin typeface="Calibri"/>
              <a:cs typeface="Calibri"/>
            </a:endParaRPr>
          </a:p>
          <a:p>
            <a:pPr marL="548640" marR="385445">
              <a:lnSpc>
                <a:spcPct val="100000"/>
              </a:lnSpc>
            </a:pPr>
            <a:r>
              <a:rPr sz="1400" spc="10" dirty="0">
                <a:solidFill>
                  <a:srgbClr val="173768"/>
                </a:solidFill>
                <a:latin typeface="Calibri"/>
                <a:cs typeface="Calibri"/>
              </a:rPr>
              <a:t>Chapter</a:t>
            </a:r>
            <a:r>
              <a:rPr sz="1400" spc="-25" dirty="0">
                <a:solidFill>
                  <a:srgbClr val="173768"/>
                </a:solidFill>
                <a:latin typeface="Calibri"/>
                <a:cs typeface="Calibri"/>
              </a:rPr>
              <a:t> </a:t>
            </a:r>
            <a:r>
              <a:rPr sz="1400" spc="10" dirty="0">
                <a:solidFill>
                  <a:srgbClr val="173768"/>
                </a:solidFill>
                <a:latin typeface="Calibri"/>
                <a:cs typeface="Calibri"/>
              </a:rPr>
              <a:t>6</a:t>
            </a:r>
            <a:r>
              <a:rPr sz="1400" dirty="0">
                <a:solidFill>
                  <a:srgbClr val="173768"/>
                </a:solidFill>
                <a:latin typeface="Calibri"/>
                <a:cs typeface="Calibri"/>
              </a:rPr>
              <a:t> </a:t>
            </a:r>
            <a:r>
              <a:rPr sz="1400" spc="10" dirty="0">
                <a:solidFill>
                  <a:srgbClr val="173768"/>
                </a:solidFill>
                <a:latin typeface="Calibri"/>
                <a:cs typeface="Calibri"/>
              </a:rPr>
              <a:t>~</a:t>
            </a:r>
            <a:r>
              <a:rPr sz="1400" spc="5" dirty="0">
                <a:solidFill>
                  <a:srgbClr val="173768"/>
                </a:solidFill>
                <a:latin typeface="Calibri"/>
                <a:cs typeface="Calibri"/>
              </a:rPr>
              <a:t> </a:t>
            </a:r>
            <a:r>
              <a:rPr sz="1400" spc="10" dirty="0">
                <a:solidFill>
                  <a:srgbClr val="173768"/>
                </a:solidFill>
                <a:latin typeface="Calibri"/>
                <a:cs typeface="Calibri"/>
              </a:rPr>
              <a:t>Curriculum</a:t>
            </a:r>
            <a:r>
              <a:rPr sz="1400" spc="-25" dirty="0">
                <a:solidFill>
                  <a:srgbClr val="173768"/>
                </a:solidFill>
                <a:latin typeface="Calibri"/>
                <a:cs typeface="Calibri"/>
              </a:rPr>
              <a:t> </a:t>
            </a:r>
            <a:r>
              <a:rPr sz="1400" spc="10" dirty="0">
                <a:solidFill>
                  <a:srgbClr val="173768"/>
                </a:solidFill>
                <a:latin typeface="Calibri"/>
                <a:cs typeface="Calibri"/>
              </a:rPr>
              <a:t>and</a:t>
            </a:r>
            <a:r>
              <a:rPr sz="1400" spc="-20" dirty="0">
                <a:solidFill>
                  <a:srgbClr val="173768"/>
                </a:solidFill>
                <a:latin typeface="Calibri"/>
                <a:cs typeface="Calibri"/>
              </a:rPr>
              <a:t> </a:t>
            </a:r>
            <a:r>
              <a:rPr sz="1400" spc="-10" dirty="0">
                <a:solidFill>
                  <a:srgbClr val="173768"/>
                </a:solidFill>
                <a:latin typeface="Calibri"/>
                <a:cs typeface="Calibri"/>
              </a:rPr>
              <a:t>Instruction </a:t>
            </a:r>
            <a:r>
              <a:rPr sz="1400" dirty="0">
                <a:solidFill>
                  <a:srgbClr val="173768"/>
                </a:solidFill>
                <a:latin typeface="Calibri"/>
                <a:cs typeface="Calibri"/>
              </a:rPr>
              <a:t>Chapter</a:t>
            </a:r>
            <a:r>
              <a:rPr sz="1400" spc="20" dirty="0">
                <a:solidFill>
                  <a:srgbClr val="173768"/>
                </a:solidFill>
                <a:latin typeface="Calibri"/>
                <a:cs typeface="Calibri"/>
              </a:rPr>
              <a:t> </a:t>
            </a:r>
            <a:r>
              <a:rPr sz="1400" dirty="0">
                <a:solidFill>
                  <a:srgbClr val="173768"/>
                </a:solidFill>
                <a:latin typeface="Calibri"/>
                <a:cs typeface="Calibri"/>
              </a:rPr>
              <a:t>7</a:t>
            </a:r>
            <a:r>
              <a:rPr sz="1400" spc="45" dirty="0">
                <a:solidFill>
                  <a:srgbClr val="173768"/>
                </a:solidFill>
                <a:latin typeface="Calibri"/>
                <a:cs typeface="Calibri"/>
              </a:rPr>
              <a:t> </a:t>
            </a:r>
            <a:r>
              <a:rPr sz="1400" dirty="0">
                <a:solidFill>
                  <a:srgbClr val="173768"/>
                </a:solidFill>
                <a:latin typeface="Calibri"/>
                <a:cs typeface="Calibri"/>
              </a:rPr>
              <a:t>~</a:t>
            </a:r>
            <a:r>
              <a:rPr sz="1400" spc="50" dirty="0">
                <a:solidFill>
                  <a:srgbClr val="173768"/>
                </a:solidFill>
                <a:latin typeface="Calibri"/>
                <a:cs typeface="Calibri"/>
              </a:rPr>
              <a:t> </a:t>
            </a:r>
            <a:r>
              <a:rPr sz="1400" dirty="0">
                <a:solidFill>
                  <a:srgbClr val="173768"/>
                </a:solidFill>
                <a:latin typeface="Calibri"/>
                <a:cs typeface="Calibri"/>
              </a:rPr>
              <a:t>Special</a:t>
            </a:r>
            <a:r>
              <a:rPr sz="1400" spc="55" dirty="0">
                <a:solidFill>
                  <a:srgbClr val="173768"/>
                </a:solidFill>
                <a:latin typeface="Calibri"/>
                <a:cs typeface="Calibri"/>
              </a:rPr>
              <a:t> </a:t>
            </a:r>
            <a:r>
              <a:rPr sz="1400" spc="-10" dirty="0">
                <a:solidFill>
                  <a:srgbClr val="173768"/>
                </a:solidFill>
                <a:latin typeface="Calibri"/>
                <a:cs typeface="Calibri"/>
              </a:rPr>
              <a:t>Programs</a:t>
            </a:r>
            <a:endParaRPr sz="1400">
              <a:latin typeface="Calibri"/>
              <a:cs typeface="Calibri"/>
            </a:endParaRPr>
          </a:p>
          <a:p>
            <a:pPr marL="548640">
              <a:lnSpc>
                <a:spcPct val="100000"/>
              </a:lnSpc>
            </a:pPr>
            <a:r>
              <a:rPr sz="1400" spc="10" dirty="0">
                <a:solidFill>
                  <a:srgbClr val="173768"/>
                </a:solidFill>
                <a:latin typeface="Calibri"/>
                <a:cs typeface="Calibri"/>
              </a:rPr>
              <a:t>Title</a:t>
            </a:r>
            <a:r>
              <a:rPr sz="1400" spc="5" dirty="0">
                <a:solidFill>
                  <a:srgbClr val="173768"/>
                </a:solidFill>
                <a:latin typeface="Calibri"/>
                <a:cs typeface="Calibri"/>
              </a:rPr>
              <a:t> </a:t>
            </a:r>
            <a:r>
              <a:rPr sz="1400" spc="10" dirty="0">
                <a:solidFill>
                  <a:srgbClr val="173768"/>
                </a:solidFill>
                <a:latin typeface="Calibri"/>
                <a:cs typeface="Calibri"/>
              </a:rPr>
              <a:t>5 Revision</a:t>
            </a:r>
            <a:r>
              <a:rPr sz="1400" spc="-10" dirty="0">
                <a:solidFill>
                  <a:srgbClr val="173768"/>
                </a:solidFill>
                <a:latin typeface="Calibri"/>
                <a:cs typeface="Calibri"/>
              </a:rPr>
              <a:t> </a:t>
            </a:r>
            <a:r>
              <a:rPr sz="1400" spc="10" dirty="0">
                <a:solidFill>
                  <a:srgbClr val="173768"/>
                </a:solidFill>
                <a:latin typeface="Calibri"/>
                <a:cs typeface="Calibri"/>
              </a:rPr>
              <a:t>Clarification</a:t>
            </a:r>
            <a:r>
              <a:rPr sz="1400" spc="5" dirty="0">
                <a:solidFill>
                  <a:srgbClr val="173768"/>
                </a:solidFill>
                <a:latin typeface="Calibri"/>
                <a:cs typeface="Calibri"/>
              </a:rPr>
              <a:t> </a:t>
            </a:r>
            <a:r>
              <a:rPr sz="1400" spc="10" dirty="0">
                <a:solidFill>
                  <a:srgbClr val="173768"/>
                </a:solidFill>
                <a:latin typeface="Calibri"/>
                <a:cs typeface="Calibri"/>
              </a:rPr>
              <a:t>-</a:t>
            </a:r>
            <a:r>
              <a:rPr sz="1400" spc="20" dirty="0">
                <a:solidFill>
                  <a:srgbClr val="173768"/>
                </a:solidFill>
                <a:latin typeface="Calibri"/>
                <a:cs typeface="Calibri"/>
              </a:rPr>
              <a:t> </a:t>
            </a:r>
            <a:r>
              <a:rPr sz="1400" i="1" spc="-10" dirty="0">
                <a:solidFill>
                  <a:srgbClr val="173768"/>
                </a:solidFill>
                <a:latin typeface="Calibri"/>
                <a:cs typeface="Calibri"/>
              </a:rPr>
              <a:t>December</a:t>
            </a:r>
            <a:endParaRPr sz="1400">
              <a:latin typeface="Calibri"/>
              <a:cs typeface="Calibri"/>
            </a:endParaRPr>
          </a:p>
          <a:p>
            <a:pPr marL="548640">
              <a:lnSpc>
                <a:spcPct val="100000"/>
              </a:lnSpc>
            </a:pPr>
            <a:r>
              <a:rPr sz="1400" i="1" spc="-20" dirty="0">
                <a:solidFill>
                  <a:srgbClr val="173768"/>
                </a:solidFill>
                <a:latin typeface="Calibri"/>
                <a:cs typeface="Calibri"/>
              </a:rPr>
              <a:t>2007</a:t>
            </a:r>
            <a:endParaRPr sz="1400">
              <a:latin typeface="Calibri"/>
              <a:cs typeface="Calibri"/>
            </a:endParaRPr>
          </a:p>
          <a:p>
            <a:pPr marL="91440">
              <a:lnSpc>
                <a:spcPct val="100000"/>
              </a:lnSpc>
            </a:pPr>
            <a:r>
              <a:rPr sz="1400" u="sng" dirty="0">
                <a:solidFill>
                  <a:srgbClr val="173768"/>
                </a:solidFill>
                <a:uFill>
                  <a:solidFill>
                    <a:srgbClr val="173768"/>
                  </a:solidFill>
                </a:uFill>
                <a:latin typeface="Calibri"/>
                <a:cs typeface="Calibri"/>
                <a:hlinkClick r:id="rId19"/>
              </a:rPr>
              <a:t>College</a:t>
            </a:r>
            <a:r>
              <a:rPr sz="1400" u="sng" spc="70" dirty="0">
                <a:solidFill>
                  <a:srgbClr val="173768"/>
                </a:solidFill>
                <a:uFill>
                  <a:solidFill>
                    <a:srgbClr val="173768"/>
                  </a:solidFill>
                </a:uFill>
                <a:latin typeface="Calibri"/>
                <a:cs typeface="Calibri"/>
                <a:hlinkClick r:id="rId19"/>
              </a:rPr>
              <a:t> </a:t>
            </a:r>
            <a:r>
              <a:rPr sz="1400" u="sng" spc="-30" dirty="0">
                <a:solidFill>
                  <a:srgbClr val="173768"/>
                </a:solidFill>
                <a:uFill>
                  <a:solidFill>
                    <a:srgbClr val="173768"/>
                  </a:solidFill>
                </a:uFill>
                <a:latin typeface="Calibri"/>
                <a:cs typeface="Calibri"/>
                <a:hlinkClick r:id="rId19"/>
              </a:rPr>
              <a:t>MIS</a:t>
            </a:r>
            <a:r>
              <a:rPr sz="1400" u="sng" spc="35" dirty="0">
                <a:solidFill>
                  <a:srgbClr val="173768"/>
                </a:solidFill>
                <a:uFill>
                  <a:solidFill>
                    <a:srgbClr val="173768"/>
                  </a:solidFill>
                </a:uFill>
                <a:latin typeface="Calibri"/>
                <a:cs typeface="Calibri"/>
                <a:hlinkClick r:id="rId19"/>
              </a:rPr>
              <a:t> </a:t>
            </a:r>
            <a:r>
              <a:rPr sz="1400" u="sng" spc="-10" dirty="0">
                <a:solidFill>
                  <a:srgbClr val="173768"/>
                </a:solidFill>
                <a:uFill>
                  <a:solidFill>
                    <a:srgbClr val="173768"/>
                  </a:solidFill>
                </a:uFill>
                <a:latin typeface="Calibri"/>
                <a:cs typeface="Calibri"/>
                <a:hlinkClick r:id="rId19"/>
              </a:rPr>
              <a:t>Codes</a:t>
            </a:r>
            <a:endParaRPr sz="1400">
              <a:latin typeface="Calibri"/>
              <a:cs typeface="Calibri"/>
            </a:endParaRPr>
          </a:p>
          <a:p>
            <a:pPr marL="91440">
              <a:lnSpc>
                <a:spcPct val="100000"/>
              </a:lnSpc>
            </a:pPr>
            <a:r>
              <a:rPr sz="1400" u="sng" dirty="0">
                <a:solidFill>
                  <a:srgbClr val="173768"/>
                </a:solidFill>
                <a:uFill>
                  <a:solidFill>
                    <a:srgbClr val="173768"/>
                  </a:solidFill>
                </a:uFill>
                <a:latin typeface="Calibri"/>
                <a:cs typeface="Calibri"/>
                <a:hlinkClick r:id="rId20"/>
              </a:rPr>
              <a:t>TOP-CIP</a:t>
            </a:r>
            <a:r>
              <a:rPr sz="1400" u="sng" spc="35" dirty="0">
                <a:solidFill>
                  <a:srgbClr val="173768"/>
                </a:solidFill>
                <a:uFill>
                  <a:solidFill>
                    <a:srgbClr val="173768"/>
                  </a:solidFill>
                </a:uFill>
                <a:latin typeface="Calibri"/>
                <a:cs typeface="Calibri"/>
                <a:hlinkClick r:id="rId20"/>
              </a:rPr>
              <a:t> </a:t>
            </a:r>
            <a:r>
              <a:rPr sz="1400" u="sng" dirty="0">
                <a:solidFill>
                  <a:srgbClr val="173768"/>
                </a:solidFill>
                <a:uFill>
                  <a:solidFill>
                    <a:srgbClr val="173768"/>
                  </a:solidFill>
                </a:uFill>
                <a:latin typeface="Calibri"/>
                <a:cs typeface="Calibri"/>
                <a:hlinkClick r:id="rId20"/>
              </a:rPr>
              <a:t>Crosswalk</a:t>
            </a:r>
            <a:r>
              <a:rPr sz="1400" u="sng" spc="60" dirty="0">
                <a:solidFill>
                  <a:srgbClr val="173768"/>
                </a:solidFill>
                <a:uFill>
                  <a:solidFill>
                    <a:srgbClr val="173768"/>
                  </a:solidFill>
                </a:uFill>
                <a:latin typeface="Calibri"/>
                <a:cs typeface="Calibri"/>
                <a:hlinkClick r:id="rId20"/>
              </a:rPr>
              <a:t> </a:t>
            </a:r>
            <a:r>
              <a:rPr sz="1400" u="sng" dirty="0">
                <a:solidFill>
                  <a:srgbClr val="173768"/>
                </a:solidFill>
                <a:uFill>
                  <a:solidFill>
                    <a:srgbClr val="173768"/>
                  </a:solidFill>
                </a:uFill>
                <a:latin typeface="Calibri"/>
                <a:cs typeface="Calibri"/>
                <a:hlinkClick r:id="rId20"/>
              </a:rPr>
              <a:t>~</a:t>
            </a:r>
            <a:r>
              <a:rPr sz="1400" u="none" spc="100" dirty="0">
                <a:solidFill>
                  <a:srgbClr val="173768"/>
                </a:solidFill>
                <a:latin typeface="Calibri"/>
                <a:cs typeface="Calibri"/>
              </a:rPr>
              <a:t> </a:t>
            </a:r>
            <a:r>
              <a:rPr sz="1400" i="1" u="none" spc="50" dirty="0">
                <a:solidFill>
                  <a:srgbClr val="173768"/>
                </a:solidFill>
                <a:latin typeface="Calibri"/>
                <a:cs typeface="Calibri"/>
              </a:rPr>
              <a:t>June</a:t>
            </a:r>
            <a:r>
              <a:rPr sz="1400" i="1" u="none" spc="85" dirty="0">
                <a:solidFill>
                  <a:srgbClr val="173768"/>
                </a:solidFill>
                <a:latin typeface="Calibri"/>
                <a:cs typeface="Calibri"/>
              </a:rPr>
              <a:t> </a:t>
            </a:r>
            <a:r>
              <a:rPr sz="1400" i="1" u="none" spc="-20" dirty="0">
                <a:solidFill>
                  <a:srgbClr val="173768"/>
                </a:solidFill>
                <a:latin typeface="Calibri"/>
                <a:cs typeface="Calibri"/>
              </a:rPr>
              <a:t>2020</a:t>
            </a:r>
            <a:endParaRPr sz="1400">
              <a:latin typeface="Calibri"/>
              <a:cs typeface="Calibri"/>
            </a:endParaRPr>
          </a:p>
          <a:p>
            <a:pPr marL="91440" marR="296545">
              <a:lnSpc>
                <a:spcPct val="100000"/>
              </a:lnSpc>
            </a:pPr>
            <a:r>
              <a:rPr sz="1400" u="sng" dirty="0">
                <a:solidFill>
                  <a:srgbClr val="173768"/>
                </a:solidFill>
                <a:uFill>
                  <a:solidFill>
                    <a:srgbClr val="173768"/>
                  </a:solidFill>
                </a:uFill>
                <a:latin typeface="Calibri"/>
                <a:cs typeface="Calibri"/>
                <a:hlinkClick r:id="rId21"/>
              </a:rPr>
              <a:t>Taxonomy</a:t>
            </a:r>
            <a:r>
              <a:rPr sz="1400" u="sng" spc="35" dirty="0">
                <a:solidFill>
                  <a:srgbClr val="173768"/>
                </a:solidFill>
                <a:uFill>
                  <a:solidFill>
                    <a:srgbClr val="173768"/>
                  </a:solidFill>
                </a:uFill>
                <a:latin typeface="Calibri"/>
                <a:cs typeface="Calibri"/>
                <a:hlinkClick r:id="rId21"/>
              </a:rPr>
              <a:t> </a:t>
            </a:r>
            <a:r>
              <a:rPr sz="1400" u="sng" dirty="0">
                <a:solidFill>
                  <a:srgbClr val="173768"/>
                </a:solidFill>
                <a:uFill>
                  <a:solidFill>
                    <a:srgbClr val="173768"/>
                  </a:solidFill>
                </a:uFill>
                <a:latin typeface="Calibri"/>
                <a:cs typeface="Calibri"/>
                <a:hlinkClick r:id="rId21"/>
              </a:rPr>
              <a:t>Programs</a:t>
            </a:r>
            <a:r>
              <a:rPr sz="1400" u="sng" spc="35" dirty="0">
                <a:solidFill>
                  <a:srgbClr val="173768"/>
                </a:solidFill>
                <a:uFill>
                  <a:solidFill>
                    <a:srgbClr val="173768"/>
                  </a:solidFill>
                </a:uFill>
                <a:latin typeface="Calibri"/>
                <a:cs typeface="Calibri"/>
                <a:hlinkClick r:id="rId21"/>
              </a:rPr>
              <a:t> </a:t>
            </a:r>
            <a:r>
              <a:rPr sz="1400" u="sng" spc="-10" dirty="0">
                <a:solidFill>
                  <a:srgbClr val="173768"/>
                </a:solidFill>
                <a:uFill>
                  <a:solidFill>
                    <a:srgbClr val="173768"/>
                  </a:solidFill>
                </a:uFill>
                <a:latin typeface="Calibri"/>
                <a:cs typeface="Calibri"/>
                <a:hlinkClick r:id="rId21"/>
              </a:rPr>
              <a:t>Manual</a:t>
            </a:r>
            <a:r>
              <a:rPr sz="1400" u="sng" spc="35" dirty="0">
                <a:solidFill>
                  <a:srgbClr val="173768"/>
                </a:solidFill>
                <a:uFill>
                  <a:solidFill>
                    <a:srgbClr val="173768"/>
                  </a:solidFill>
                </a:uFill>
                <a:latin typeface="Calibri"/>
                <a:cs typeface="Calibri"/>
                <a:hlinkClick r:id="rId21"/>
              </a:rPr>
              <a:t> </a:t>
            </a:r>
            <a:r>
              <a:rPr sz="1400" u="sng" dirty="0">
                <a:solidFill>
                  <a:srgbClr val="173768"/>
                </a:solidFill>
                <a:uFill>
                  <a:solidFill>
                    <a:srgbClr val="173768"/>
                  </a:solidFill>
                </a:uFill>
                <a:latin typeface="Calibri"/>
                <a:cs typeface="Calibri"/>
                <a:hlinkClick r:id="rId21"/>
              </a:rPr>
              <a:t>7th</a:t>
            </a:r>
            <a:r>
              <a:rPr sz="1400" u="sng" spc="55" dirty="0">
                <a:solidFill>
                  <a:srgbClr val="173768"/>
                </a:solidFill>
                <a:uFill>
                  <a:solidFill>
                    <a:srgbClr val="173768"/>
                  </a:solidFill>
                </a:uFill>
                <a:latin typeface="Calibri"/>
                <a:cs typeface="Calibri"/>
                <a:hlinkClick r:id="rId21"/>
              </a:rPr>
              <a:t> </a:t>
            </a:r>
            <a:r>
              <a:rPr sz="1400" u="sng" dirty="0">
                <a:solidFill>
                  <a:srgbClr val="173768"/>
                </a:solidFill>
                <a:uFill>
                  <a:solidFill>
                    <a:srgbClr val="173768"/>
                  </a:solidFill>
                </a:uFill>
                <a:latin typeface="Calibri"/>
                <a:cs typeface="Calibri"/>
                <a:hlinkClick r:id="rId21"/>
              </a:rPr>
              <a:t>Edition</a:t>
            </a:r>
            <a:r>
              <a:rPr sz="1400" u="none" spc="65" dirty="0">
                <a:solidFill>
                  <a:srgbClr val="173768"/>
                </a:solidFill>
                <a:latin typeface="Calibri"/>
                <a:cs typeface="Calibri"/>
              </a:rPr>
              <a:t> </a:t>
            </a:r>
            <a:r>
              <a:rPr sz="1400" u="none" dirty="0">
                <a:solidFill>
                  <a:srgbClr val="173768"/>
                </a:solidFill>
                <a:latin typeface="Calibri"/>
                <a:cs typeface="Calibri"/>
              </a:rPr>
              <a:t>~</a:t>
            </a:r>
            <a:r>
              <a:rPr sz="1400" u="none" spc="65" dirty="0">
                <a:solidFill>
                  <a:srgbClr val="173768"/>
                </a:solidFill>
                <a:latin typeface="Calibri"/>
                <a:cs typeface="Calibri"/>
              </a:rPr>
              <a:t> </a:t>
            </a:r>
            <a:r>
              <a:rPr sz="1400" i="1" u="none" spc="-25" dirty="0">
                <a:solidFill>
                  <a:srgbClr val="173768"/>
                </a:solidFill>
                <a:latin typeface="Calibri"/>
                <a:cs typeface="Calibri"/>
              </a:rPr>
              <a:t>May </a:t>
            </a:r>
            <a:r>
              <a:rPr sz="1400" i="1" u="none" spc="-20" dirty="0">
                <a:solidFill>
                  <a:srgbClr val="173768"/>
                </a:solidFill>
                <a:latin typeface="Calibri"/>
                <a:cs typeface="Calibri"/>
              </a:rPr>
              <a:t>2023</a:t>
            </a:r>
            <a:endParaRPr sz="1400">
              <a:latin typeface="Calibri"/>
              <a:cs typeface="Calibri"/>
            </a:endParaRPr>
          </a:p>
          <a:p>
            <a:pPr marL="91440">
              <a:lnSpc>
                <a:spcPct val="100000"/>
              </a:lnSpc>
            </a:pPr>
            <a:r>
              <a:rPr sz="1400" dirty="0">
                <a:solidFill>
                  <a:srgbClr val="001F5F"/>
                </a:solidFill>
                <a:latin typeface="Calibri"/>
                <a:cs typeface="Calibri"/>
              </a:rPr>
              <a:t>Data</a:t>
            </a:r>
            <a:r>
              <a:rPr sz="1400" spc="15" dirty="0">
                <a:solidFill>
                  <a:srgbClr val="001F5F"/>
                </a:solidFill>
                <a:latin typeface="Calibri"/>
                <a:cs typeface="Calibri"/>
              </a:rPr>
              <a:t> </a:t>
            </a:r>
            <a:r>
              <a:rPr sz="1400" dirty="0">
                <a:solidFill>
                  <a:srgbClr val="001F5F"/>
                </a:solidFill>
                <a:latin typeface="Calibri"/>
                <a:cs typeface="Calibri"/>
              </a:rPr>
              <a:t>Element</a:t>
            </a:r>
            <a:r>
              <a:rPr sz="1400" spc="40" dirty="0">
                <a:solidFill>
                  <a:srgbClr val="001F5F"/>
                </a:solidFill>
                <a:latin typeface="Calibri"/>
                <a:cs typeface="Calibri"/>
              </a:rPr>
              <a:t> </a:t>
            </a:r>
            <a:r>
              <a:rPr sz="1400" spc="-10" dirty="0">
                <a:solidFill>
                  <a:srgbClr val="001F5F"/>
                </a:solidFill>
                <a:latin typeface="Calibri"/>
                <a:cs typeface="Calibri"/>
              </a:rPr>
              <a:t>Dictionary</a:t>
            </a:r>
            <a:endParaRPr sz="1400">
              <a:latin typeface="Calibri"/>
              <a:cs typeface="Calibri"/>
            </a:endParaRPr>
          </a:p>
          <a:p>
            <a:pPr marL="548640">
              <a:lnSpc>
                <a:spcPct val="100000"/>
              </a:lnSpc>
            </a:pPr>
            <a:r>
              <a:rPr sz="1400" u="sng" dirty="0">
                <a:solidFill>
                  <a:srgbClr val="001F5F"/>
                </a:solidFill>
                <a:uFill>
                  <a:solidFill>
                    <a:srgbClr val="001F5F"/>
                  </a:solidFill>
                </a:uFill>
                <a:latin typeface="Calibri"/>
                <a:cs typeface="Calibri"/>
                <a:hlinkClick r:id="rId22"/>
              </a:rPr>
              <a:t>CB03</a:t>
            </a:r>
            <a:r>
              <a:rPr sz="1400" u="sng" spc="40" dirty="0">
                <a:solidFill>
                  <a:srgbClr val="001F5F"/>
                </a:solidFill>
                <a:uFill>
                  <a:solidFill>
                    <a:srgbClr val="001F5F"/>
                  </a:solidFill>
                </a:uFill>
                <a:latin typeface="Calibri"/>
                <a:cs typeface="Calibri"/>
                <a:hlinkClick r:id="rId22"/>
              </a:rPr>
              <a:t> </a:t>
            </a:r>
            <a:r>
              <a:rPr sz="1400" u="sng" dirty="0">
                <a:solidFill>
                  <a:srgbClr val="001F5F"/>
                </a:solidFill>
                <a:uFill>
                  <a:solidFill>
                    <a:srgbClr val="001F5F"/>
                  </a:solidFill>
                </a:uFill>
                <a:latin typeface="Calibri"/>
                <a:cs typeface="Calibri"/>
                <a:hlinkClick r:id="rId22"/>
              </a:rPr>
              <a:t>-</a:t>
            </a:r>
            <a:r>
              <a:rPr sz="1400" u="sng" spc="40" dirty="0">
                <a:solidFill>
                  <a:srgbClr val="001F5F"/>
                </a:solidFill>
                <a:uFill>
                  <a:solidFill>
                    <a:srgbClr val="001F5F"/>
                  </a:solidFill>
                </a:uFill>
                <a:latin typeface="Calibri"/>
                <a:cs typeface="Calibri"/>
                <a:hlinkClick r:id="rId22"/>
              </a:rPr>
              <a:t> </a:t>
            </a:r>
            <a:r>
              <a:rPr sz="1400" u="sng" dirty="0">
                <a:solidFill>
                  <a:srgbClr val="001F5F"/>
                </a:solidFill>
                <a:uFill>
                  <a:solidFill>
                    <a:srgbClr val="001F5F"/>
                  </a:solidFill>
                </a:uFill>
                <a:latin typeface="Calibri"/>
                <a:cs typeface="Calibri"/>
                <a:hlinkClick r:id="rId22"/>
              </a:rPr>
              <a:t>Course</a:t>
            </a:r>
            <a:r>
              <a:rPr sz="1400" u="sng" spc="40" dirty="0">
                <a:solidFill>
                  <a:srgbClr val="001F5F"/>
                </a:solidFill>
                <a:uFill>
                  <a:solidFill>
                    <a:srgbClr val="001F5F"/>
                  </a:solidFill>
                </a:uFill>
                <a:latin typeface="Calibri"/>
                <a:cs typeface="Calibri"/>
                <a:hlinkClick r:id="rId22"/>
              </a:rPr>
              <a:t> </a:t>
            </a:r>
            <a:r>
              <a:rPr sz="1400" u="sng" dirty="0">
                <a:solidFill>
                  <a:srgbClr val="001F5F"/>
                </a:solidFill>
                <a:uFill>
                  <a:solidFill>
                    <a:srgbClr val="001F5F"/>
                  </a:solidFill>
                </a:uFill>
                <a:latin typeface="Calibri"/>
                <a:cs typeface="Calibri"/>
                <a:hlinkClick r:id="rId22"/>
              </a:rPr>
              <a:t>TOP</a:t>
            </a:r>
            <a:r>
              <a:rPr sz="1400" u="sng" spc="10" dirty="0">
                <a:solidFill>
                  <a:srgbClr val="001F5F"/>
                </a:solidFill>
                <a:uFill>
                  <a:solidFill>
                    <a:srgbClr val="001F5F"/>
                  </a:solidFill>
                </a:uFill>
                <a:latin typeface="Calibri"/>
                <a:cs typeface="Calibri"/>
                <a:hlinkClick r:id="rId22"/>
              </a:rPr>
              <a:t> </a:t>
            </a:r>
            <a:r>
              <a:rPr sz="1400" u="sng" spc="-20" dirty="0">
                <a:solidFill>
                  <a:srgbClr val="001F5F"/>
                </a:solidFill>
                <a:uFill>
                  <a:solidFill>
                    <a:srgbClr val="001F5F"/>
                  </a:solidFill>
                </a:uFill>
                <a:latin typeface="Calibri"/>
                <a:cs typeface="Calibri"/>
                <a:hlinkClick r:id="rId22"/>
              </a:rPr>
              <a:t>Code</a:t>
            </a:r>
            <a:endParaRPr sz="1400">
              <a:latin typeface="Calibri"/>
              <a:cs typeface="Calibri"/>
            </a:endParaRPr>
          </a:p>
          <a:p>
            <a:pPr marL="548640" marR="697865">
              <a:lnSpc>
                <a:spcPct val="100000"/>
              </a:lnSpc>
              <a:spcBef>
                <a:spcPts val="5"/>
              </a:spcBef>
            </a:pPr>
            <a:r>
              <a:rPr sz="1400" u="sng" dirty="0">
                <a:solidFill>
                  <a:srgbClr val="001F5F"/>
                </a:solidFill>
                <a:uFill>
                  <a:solidFill>
                    <a:srgbClr val="001F5F"/>
                  </a:solidFill>
                </a:uFill>
                <a:latin typeface="Calibri"/>
                <a:cs typeface="Calibri"/>
                <a:hlinkClick r:id="rId23"/>
              </a:rPr>
              <a:t>CB09</a:t>
            </a:r>
            <a:r>
              <a:rPr sz="1400" u="sng" spc="15" dirty="0">
                <a:solidFill>
                  <a:srgbClr val="001F5F"/>
                </a:solidFill>
                <a:uFill>
                  <a:solidFill>
                    <a:srgbClr val="001F5F"/>
                  </a:solidFill>
                </a:uFill>
                <a:latin typeface="Calibri"/>
                <a:cs typeface="Calibri"/>
                <a:hlinkClick r:id="rId23"/>
              </a:rPr>
              <a:t> </a:t>
            </a:r>
            <a:r>
              <a:rPr sz="1400" u="sng" dirty="0">
                <a:solidFill>
                  <a:srgbClr val="001F5F"/>
                </a:solidFill>
                <a:uFill>
                  <a:solidFill>
                    <a:srgbClr val="001F5F"/>
                  </a:solidFill>
                </a:uFill>
                <a:latin typeface="Calibri"/>
                <a:cs typeface="Calibri"/>
                <a:hlinkClick r:id="rId23"/>
              </a:rPr>
              <a:t>-</a:t>
            </a:r>
            <a:r>
              <a:rPr sz="1400" u="sng" spc="15" dirty="0">
                <a:solidFill>
                  <a:srgbClr val="001F5F"/>
                </a:solidFill>
                <a:uFill>
                  <a:solidFill>
                    <a:srgbClr val="001F5F"/>
                  </a:solidFill>
                </a:uFill>
                <a:latin typeface="Calibri"/>
                <a:cs typeface="Calibri"/>
                <a:hlinkClick r:id="rId23"/>
              </a:rPr>
              <a:t> </a:t>
            </a:r>
            <a:r>
              <a:rPr sz="1400" u="sng" dirty="0">
                <a:solidFill>
                  <a:srgbClr val="001F5F"/>
                </a:solidFill>
                <a:uFill>
                  <a:solidFill>
                    <a:srgbClr val="001F5F"/>
                  </a:solidFill>
                </a:uFill>
                <a:latin typeface="Calibri"/>
                <a:cs typeface="Calibri"/>
                <a:hlinkClick r:id="rId23"/>
              </a:rPr>
              <a:t>Course</a:t>
            </a:r>
            <a:r>
              <a:rPr sz="1400" u="sng" spc="20" dirty="0">
                <a:solidFill>
                  <a:srgbClr val="001F5F"/>
                </a:solidFill>
                <a:uFill>
                  <a:solidFill>
                    <a:srgbClr val="001F5F"/>
                  </a:solidFill>
                </a:uFill>
                <a:latin typeface="Calibri"/>
                <a:cs typeface="Calibri"/>
                <a:hlinkClick r:id="rId23"/>
              </a:rPr>
              <a:t> </a:t>
            </a:r>
            <a:r>
              <a:rPr sz="1400" u="sng" spc="-45" dirty="0">
                <a:solidFill>
                  <a:srgbClr val="001F5F"/>
                </a:solidFill>
                <a:uFill>
                  <a:solidFill>
                    <a:srgbClr val="001F5F"/>
                  </a:solidFill>
                </a:uFill>
                <a:latin typeface="Calibri"/>
                <a:cs typeface="Calibri"/>
                <a:hlinkClick r:id="rId23"/>
              </a:rPr>
              <a:t>SAM</a:t>
            </a:r>
            <a:r>
              <a:rPr sz="1400" u="sng" spc="5" dirty="0">
                <a:solidFill>
                  <a:srgbClr val="001F5F"/>
                </a:solidFill>
                <a:uFill>
                  <a:solidFill>
                    <a:srgbClr val="001F5F"/>
                  </a:solidFill>
                </a:uFill>
                <a:latin typeface="Calibri"/>
                <a:cs typeface="Calibri"/>
                <a:hlinkClick r:id="rId23"/>
              </a:rPr>
              <a:t> </a:t>
            </a:r>
            <a:r>
              <a:rPr sz="1400" u="sng" dirty="0">
                <a:solidFill>
                  <a:srgbClr val="001F5F"/>
                </a:solidFill>
                <a:uFill>
                  <a:solidFill>
                    <a:srgbClr val="001F5F"/>
                  </a:solidFill>
                </a:uFill>
                <a:latin typeface="Calibri"/>
                <a:cs typeface="Calibri"/>
                <a:hlinkClick r:id="rId23"/>
              </a:rPr>
              <a:t>Priority</a:t>
            </a:r>
            <a:r>
              <a:rPr sz="1400" u="sng" spc="10" dirty="0">
                <a:solidFill>
                  <a:srgbClr val="001F5F"/>
                </a:solidFill>
                <a:uFill>
                  <a:solidFill>
                    <a:srgbClr val="001F5F"/>
                  </a:solidFill>
                </a:uFill>
                <a:latin typeface="Calibri"/>
                <a:cs typeface="Calibri"/>
                <a:hlinkClick r:id="rId23"/>
              </a:rPr>
              <a:t> </a:t>
            </a:r>
            <a:r>
              <a:rPr sz="1400" u="sng" spc="-20" dirty="0">
                <a:solidFill>
                  <a:srgbClr val="001F5F"/>
                </a:solidFill>
                <a:uFill>
                  <a:solidFill>
                    <a:srgbClr val="001F5F"/>
                  </a:solidFill>
                </a:uFill>
                <a:latin typeface="Calibri"/>
                <a:cs typeface="Calibri"/>
                <a:hlinkClick r:id="rId23"/>
              </a:rPr>
              <a:t>Code</a:t>
            </a:r>
            <a:r>
              <a:rPr sz="1400" u="none" spc="-20" dirty="0">
                <a:solidFill>
                  <a:srgbClr val="001F5F"/>
                </a:solidFill>
                <a:latin typeface="Calibri"/>
                <a:cs typeface="Calibri"/>
              </a:rPr>
              <a:t> </a:t>
            </a:r>
            <a:r>
              <a:rPr sz="1400" u="sng" spc="10" dirty="0">
                <a:solidFill>
                  <a:srgbClr val="001F5F"/>
                </a:solidFill>
                <a:uFill>
                  <a:solidFill>
                    <a:srgbClr val="001F5F"/>
                  </a:solidFill>
                </a:uFill>
                <a:latin typeface="Calibri"/>
                <a:cs typeface="Calibri"/>
                <a:hlinkClick r:id="rId24"/>
              </a:rPr>
              <a:t>CB11</a:t>
            </a:r>
            <a:r>
              <a:rPr sz="1400" u="sng" spc="20" dirty="0">
                <a:solidFill>
                  <a:srgbClr val="001F5F"/>
                </a:solidFill>
                <a:uFill>
                  <a:solidFill>
                    <a:srgbClr val="001F5F"/>
                  </a:solidFill>
                </a:uFill>
                <a:latin typeface="Calibri"/>
                <a:cs typeface="Calibri"/>
                <a:hlinkClick r:id="rId24"/>
              </a:rPr>
              <a:t> </a:t>
            </a:r>
            <a:r>
              <a:rPr sz="1400" u="sng" spc="10" dirty="0">
                <a:solidFill>
                  <a:srgbClr val="001F5F"/>
                </a:solidFill>
                <a:uFill>
                  <a:solidFill>
                    <a:srgbClr val="001F5F"/>
                  </a:solidFill>
                </a:uFill>
                <a:latin typeface="Calibri"/>
                <a:cs typeface="Calibri"/>
                <a:hlinkClick r:id="rId24"/>
              </a:rPr>
              <a:t>-</a:t>
            </a:r>
            <a:r>
              <a:rPr sz="1400" u="sng" spc="20" dirty="0">
                <a:solidFill>
                  <a:srgbClr val="001F5F"/>
                </a:solidFill>
                <a:uFill>
                  <a:solidFill>
                    <a:srgbClr val="001F5F"/>
                  </a:solidFill>
                </a:uFill>
                <a:latin typeface="Calibri"/>
                <a:cs typeface="Calibri"/>
                <a:hlinkClick r:id="rId24"/>
              </a:rPr>
              <a:t> </a:t>
            </a:r>
            <a:r>
              <a:rPr sz="1400" u="sng" spc="10" dirty="0">
                <a:solidFill>
                  <a:srgbClr val="001F5F"/>
                </a:solidFill>
                <a:uFill>
                  <a:solidFill>
                    <a:srgbClr val="001F5F"/>
                  </a:solidFill>
                </a:uFill>
                <a:latin typeface="Calibri"/>
                <a:cs typeface="Calibri"/>
                <a:hlinkClick r:id="rId24"/>
              </a:rPr>
              <a:t>Course</a:t>
            </a:r>
            <a:r>
              <a:rPr sz="1400" u="sng" spc="25" dirty="0">
                <a:solidFill>
                  <a:srgbClr val="001F5F"/>
                </a:solidFill>
                <a:uFill>
                  <a:solidFill>
                    <a:srgbClr val="001F5F"/>
                  </a:solidFill>
                </a:uFill>
                <a:latin typeface="Calibri"/>
                <a:cs typeface="Calibri"/>
                <a:hlinkClick r:id="rId24"/>
              </a:rPr>
              <a:t> </a:t>
            </a:r>
            <a:r>
              <a:rPr sz="1400" u="sng" spc="10" dirty="0">
                <a:solidFill>
                  <a:srgbClr val="001F5F"/>
                </a:solidFill>
                <a:uFill>
                  <a:solidFill>
                    <a:srgbClr val="001F5F"/>
                  </a:solidFill>
                </a:uFill>
                <a:latin typeface="Calibri"/>
                <a:cs typeface="Calibri"/>
                <a:hlinkClick r:id="rId24"/>
              </a:rPr>
              <a:t>Classification</a:t>
            </a:r>
            <a:r>
              <a:rPr sz="1400" u="sng" dirty="0">
                <a:solidFill>
                  <a:srgbClr val="001F5F"/>
                </a:solidFill>
                <a:uFill>
                  <a:solidFill>
                    <a:srgbClr val="001F5F"/>
                  </a:solidFill>
                </a:uFill>
                <a:latin typeface="Calibri"/>
                <a:cs typeface="Calibri"/>
                <a:hlinkClick r:id="rId24"/>
              </a:rPr>
              <a:t> </a:t>
            </a:r>
            <a:r>
              <a:rPr sz="1400" u="sng" spc="-10" dirty="0">
                <a:solidFill>
                  <a:srgbClr val="001F5F"/>
                </a:solidFill>
                <a:uFill>
                  <a:solidFill>
                    <a:srgbClr val="001F5F"/>
                  </a:solidFill>
                </a:uFill>
                <a:latin typeface="Calibri"/>
                <a:cs typeface="Calibri"/>
                <a:hlinkClick r:id="rId24"/>
              </a:rPr>
              <a:t>Status</a:t>
            </a:r>
            <a:r>
              <a:rPr sz="1400" u="none" spc="-10" dirty="0">
                <a:solidFill>
                  <a:srgbClr val="001F5F"/>
                </a:solidFill>
                <a:latin typeface="Calibri"/>
                <a:cs typeface="Calibri"/>
              </a:rPr>
              <a:t> </a:t>
            </a:r>
            <a:r>
              <a:rPr sz="1400" u="sng" dirty="0">
                <a:solidFill>
                  <a:srgbClr val="001F5F"/>
                </a:solidFill>
                <a:uFill>
                  <a:solidFill>
                    <a:srgbClr val="001F5F"/>
                  </a:solidFill>
                </a:uFill>
                <a:latin typeface="Calibri"/>
                <a:cs typeface="Calibri"/>
                <a:hlinkClick r:id="rId25"/>
              </a:rPr>
              <a:t>CB22</a:t>
            </a:r>
            <a:r>
              <a:rPr sz="1400" u="sng" spc="30" dirty="0">
                <a:solidFill>
                  <a:srgbClr val="001F5F"/>
                </a:solidFill>
                <a:uFill>
                  <a:solidFill>
                    <a:srgbClr val="001F5F"/>
                  </a:solidFill>
                </a:uFill>
                <a:latin typeface="Calibri"/>
                <a:cs typeface="Calibri"/>
                <a:hlinkClick r:id="rId25"/>
              </a:rPr>
              <a:t> </a:t>
            </a:r>
            <a:r>
              <a:rPr sz="1400" u="sng" dirty="0">
                <a:solidFill>
                  <a:srgbClr val="001F5F"/>
                </a:solidFill>
                <a:uFill>
                  <a:solidFill>
                    <a:srgbClr val="001F5F"/>
                  </a:solidFill>
                </a:uFill>
                <a:latin typeface="Calibri"/>
                <a:cs typeface="Calibri"/>
                <a:hlinkClick r:id="rId25"/>
              </a:rPr>
              <a:t>-</a:t>
            </a:r>
            <a:r>
              <a:rPr sz="1400" u="sng" spc="35" dirty="0">
                <a:solidFill>
                  <a:srgbClr val="001F5F"/>
                </a:solidFill>
                <a:uFill>
                  <a:solidFill>
                    <a:srgbClr val="001F5F"/>
                  </a:solidFill>
                </a:uFill>
                <a:latin typeface="Calibri"/>
                <a:cs typeface="Calibri"/>
                <a:hlinkClick r:id="rId25"/>
              </a:rPr>
              <a:t> </a:t>
            </a:r>
            <a:r>
              <a:rPr sz="1400" u="sng" dirty="0">
                <a:solidFill>
                  <a:srgbClr val="001F5F"/>
                </a:solidFill>
                <a:uFill>
                  <a:solidFill>
                    <a:srgbClr val="001F5F"/>
                  </a:solidFill>
                </a:uFill>
                <a:latin typeface="Calibri"/>
                <a:cs typeface="Calibri"/>
                <a:hlinkClick r:id="rId25"/>
              </a:rPr>
              <a:t>Course</a:t>
            </a:r>
            <a:r>
              <a:rPr sz="1400" u="sng" spc="30" dirty="0">
                <a:solidFill>
                  <a:srgbClr val="001F5F"/>
                </a:solidFill>
                <a:uFill>
                  <a:solidFill>
                    <a:srgbClr val="001F5F"/>
                  </a:solidFill>
                </a:uFill>
                <a:latin typeface="Calibri"/>
                <a:cs typeface="Calibri"/>
                <a:hlinkClick r:id="rId25"/>
              </a:rPr>
              <a:t> </a:t>
            </a:r>
            <a:r>
              <a:rPr sz="1400" u="sng" dirty="0">
                <a:solidFill>
                  <a:srgbClr val="001F5F"/>
                </a:solidFill>
                <a:uFill>
                  <a:solidFill>
                    <a:srgbClr val="001F5F"/>
                  </a:solidFill>
                </a:uFill>
                <a:latin typeface="Calibri"/>
                <a:cs typeface="Calibri"/>
                <a:hlinkClick r:id="rId25"/>
              </a:rPr>
              <a:t>Noncredit</a:t>
            </a:r>
            <a:r>
              <a:rPr sz="1400" u="sng" spc="15" dirty="0">
                <a:solidFill>
                  <a:srgbClr val="001F5F"/>
                </a:solidFill>
                <a:uFill>
                  <a:solidFill>
                    <a:srgbClr val="001F5F"/>
                  </a:solidFill>
                </a:uFill>
                <a:latin typeface="Calibri"/>
                <a:cs typeface="Calibri"/>
                <a:hlinkClick r:id="rId25"/>
              </a:rPr>
              <a:t> </a:t>
            </a:r>
            <a:r>
              <a:rPr sz="1400" u="sng" spc="-10" dirty="0">
                <a:solidFill>
                  <a:srgbClr val="001F5F"/>
                </a:solidFill>
                <a:uFill>
                  <a:solidFill>
                    <a:srgbClr val="001F5F"/>
                  </a:solidFill>
                </a:uFill>
                <a:latin typeface="Calibri"/>
                <a:cs typeface="Calibri"/>
                <a:hlinkClick r:id="rId25"/>
              </a:rPr>
              <a:t>Category</a:t>
            </a:r>
            <a:endParaRPr sz="1400">
              <a:latin typeface="Calibri"/>
              <a:cs typeface="Calibri"/>
            </a:endParaRPr>
          </a:p>
          <a:p>
            <a:pPr marL="91440" marR="1035050">
              <a:lnSpc>
                <a:spcPct val="100000"/>
              </a:lnSpc>
            </a:pPr>
            <a:r>
              <a:rPr sz="1400" u="sng" dirty="0">
                <a:solidFill>
                  <a:srgbClr val="001F5F"/>
                </a:solidFill>
                <a:uFill>
                  <a:solidFill>
                    <a:srgbClr val="001F5F"/>
                  </a:solidFill>
                </a:uFill>
                <a:latin typeface="Calibri"/>
                <a:cs typeface="Calibri"/>
                <a:hlinkClick r:id="rId26"/>
              </a:rPr>
              <a:t>General</a:t>
            </a:r>
            <a:r>
              <a:rPr sz="1400" u="sng" spc="55" dirty="0">
                <a:solidFill>
                  <a:srgbClr val="001F5F"/>
                </a:solidFill>
                <a:uFill>
                  <a:solidFill>
                    <a:srgbClr val="001F5F"/>
                  </a:solidFill>
                </a:uFill>
                <a:latin typeface="Calibri"/>
                <a:cs typeface="Calibri"/>
                <a:hlinkClick r:id="rId26"/>
              </a:rPr>
              <a:t> </a:t>
            </a:r>
            <a:r>
              <a:rPr sz="1400" u="sng" dirty="0">
                <a:solidFill>
                  <a:srgbClr val="001F5F"/>
                </a:solidFill>
                <a:uFill>
                  <a:solidFill>
                    <a:srgbClr val="001F5F"/>
                  </a:solidFill>
                </a:uFill>
                <a:latin typeface="Calibri"/>
                <a:cs typeface="Calibri"/>
                <a:hlinkClick r:id="rId26"/>
              </a:rPr>
              <a:t>Studies</a:t>
            </a:r>
            <a:r>
              <a:rPr sz="1400" u="sng" spc="70" dirty="0">
                <a:solidFill>
                  <a:srgbClr val="001F5F"/>
                </a:solidFill>
                <a:uFill>
                  <a:solidFill>
                    <a:srgbClr val="001F5F"/>
                  </a:solidFill>
                </a:uFill>
                <a:latin typeface="Calibri"/>
                <a:cs typeface="Calibri"/>
                <a:hlinkClick r:id="rId26"/>
              </a:rPr>
              <a:t> </a:t>
            </a:r>
            <a:r>
              <a:rPr sz="1400" u="sng" dirty="0">
                <a:solidFill>
                  <a:srgbClr val="001F5F"/>
                </a:solidFill>
                <a:uFill>
                  <a:solidFill>
                    <a:srgbClr val="001F5F"/>
                  </a:solidFill>
                </a:uFill>
                <a:latin typeface="Calibri"/>
                <a:cs typeface="Calibri"/>
                <a:hlinkClick r:id="rId26"/>
              </a:rPr>
              <a:t>Basic</a:t>
            </a:r>
            <a:r>
              <a:rPr sz="1400" u="sng" spc="55" dirty="0">
                <a:solidFill>
                  <a:srgbClr val="001F5F"/>
                </a:solidFill>
                <a:uFill>
                  <a:solidFill>
                    <a:srgbClr val="001F5F"/>
                  </a:solidFill>
                </a:uFill>
                <a:latin typeface="Calibri"/>
                <a:cs typeface="Calibri"/>
                <a:hlinkClick r:id="rId26"/>
              </a:rPr>
              <a:t> </a:t>
            </a:r>
            <a:r>
              <a:rPr sz="1400" u="sng" spc="45" dirty="0">
                <a:solidFill>
                  <a:srgbClr val="001F5F"/>
                </a:solidFill>
                <a:uFill>
                  <a:solidFill>
                    <a:srgbClr val="001F5F"/>
                  </a:solidFill>
                </a:uFill>
                <a:latin typeface="Calibri"/>
                <a:cs typeface="Calibri"/>
                <a:hlinkClick r:id="rId26"/>
              </a:rPr>
              <a:t>Skills/ESL</a:t>
            </a:r>
            <a:r>
              <a:rPr sz="1400" u="sng" spc="50" dirty="0">
                <a:solidFill>
                  <a:srgbClr val="001F5F"/>
                </a:solidFill>
                <a:uFill>
                  <a:solidFill>
                    <a:srgbClr val="001F5F"/>
                  </a:solidFill>
                </a:uFill>
                <a:latin typeface="Calibri"/>
                <a:cs typeface="Calibri"/>
                <a:hlinkClick r:id="rId26"/>
              </a:rPr>
              <a:t> </a:t>
            </a:r>
            <a:r>
              <a:rPr sz="1400" u="sng" spc="-25" dirty="0">
                <a:solidFill>
                  <a:srgbClr val="001F5F"/>
                </a:solidFill>
                <a:uFill>
                  <a:solidFill>
                    <a:srgbClr val="001F5F"/>
                  </a:solidFill>
                </a:uFill>
                <a:latin typeface="Calibri"/>
                <a:cs typeface="Calibri"/>
                <a:hlinkClick r:id="rId26"/>
              </a:rPr>
              <a:t>Top</a:t>
            </a:r>
            <a:r>
              <a:rPr sz="1400" u="none" spc="-25" dirty="0">
                <a:solidFill>
                  <a:srgbClr val="001F5F"/>
                </a:solidFill>
                <a:latin typeface="Calibri"/>
                <a:cs typeface="Calibri"/>
              </a:rPr>
              <a:t> </a:t>
            </a:r>
            <a:r>
              <a:rPr sz="1400" u="sng" dirty="0">
                <a:solidFill>
                  <a:srgbClr val="001F5F"/>
                </a:solidFill>
                <a:uFill>
                  <a:solidFill>
                    <a:srgbClr val="001F5F"/>
                  </a:solidFill>
                </a:uFill>
                <a:latin typeface="Calibri"/>
                <a:cs typeface="Calibri"/>
                <a:hlinkClick r:id="rId26"/>
              </a:rPr>
              <a:t>Codes</a:t>
            </a:r>
            <a:r>
              <a:rPr sz="1400" u="none" dirty="0">
                <a:solidFill>
                  <a:srgbClr val="001F5F"/>
                </a:solidFill>
                <a:latin typeface="Calibri"/>
                <a:cs typeface="Calibri"/>
              </a:rPr>
              <a:t> ~</a:t>
            </a:r>
            <a:r>
              <a:rPr sz="1400" u="none" spc="5" dirty="0">
                <a:solidFill>
                  <a:srgbClr val="001F5F"/>
                </a:solidFill>
                <a:latin typeface="Calibri"/>
                <a:cs typeface="Calibri"/>
              </a:rPr>
              <a:t> </a:t>
            </a:r>
            <a:r>
              <a:rPr sz="1400" i="1" u="none" dirty="0">
                <a:solidFill>
                  <a:srgbClr val="001F5F"/>
                </a:solidFill>
                <a:latin typeface="Calibri"/>
                <a:cs typeface="Calibri"/>
              </a:rPr>
              <a:t>Revised</a:t>
            </a:r>
            <a:r>
              <a:rPr sz="1400" i="1" u="none" spc="5" dirty="0">
                <a:solidFill>
                  <a:srgbClr val="001F5F"/>
                </a:solidFill>
                <a:latin typeface="Calibri"/>
                <a:cs typeface="Calibri"/>
              </a:rPr>
              <a:t> </a:t>
            </a:r>
            <a:r>
              <a:rPr sz="1400" i="1" u="none" dirty="0">
                <a:solidFill>
                  <a:srgbClr val="001F5F"/>
                </a:solidFill>
                <a:latin typeface="Calibri"/>
                <a:cs typeface="Calibri"/>
              </a:rPr>
              <a:t>November</a:t>
            </a:r>
            <a:r>
              <a:rPr sz="1400" i="1" u="none" spc="-5" dirty="0">
                <a:solidFill>
                  <a:srgbClr val="001F5F"/>
                </a:solidFill>
                <a:latin typeface="Calibri"/>
                <a:cs typeface="Calibri"/>
              </a:rPr>
              <a:t> </a:t>
            </a:r>
            <a:r>
              <a:rPr sz="1400" i="1" u="none" spc="-20" dirty="0">
                <a:solidFill>
                  <a:srgbClr val="001F5F"/>
                </a:solidFill>
                <a:latin typeface="Calibri"/>
                <a:cs typeface="Calibri"/>
              </a:rPr>
              <a:t>2009</a:t>
            </a:r>
            <a:endParaRPr sz="1400">
              <a:latin typeface="Calibri"/>
              <a:cs typeface="Calibri"/>
            </a:endParaRPr>
          </a:p>
          <a:p>
            <a:pPr marL="91440">
              <a:lnSpc>
                <a:spcPct val="100000"/>
              </a:lnSpc>
            </a:pPr>
            <a:r>
              <a:rPr sz="1400" u="sng" dirty="0">
                <a:solidFill>
                  <a:srgbClr val="001F5F"/>
                </a:solidFill>
                <a:uFill>
                  <a:solidFill>
                    <a:srgbClr val="001F5F"/>
                  </a:solidFill>
                </a:uFill>
                <a:latin typeface="Calibri"/>
                <a:cs typeface="Calibri"/>
                <a:hlinkClick r:id="rId27"/>
              </a:rPr>
              <a:t>The</a:t>
            </a:r>
            <a:r>
              <a:rPr sz="1400" u="sng" spc="5" dirty="0">
                <a:solidFill>
                  <a:srgbClr val="001F5F"/>
                </a:solidFill>
                <a:uFill>
                  <a:solidFill>
                    <a:srgbClr val="001F5F"/>
                  </a:solidFill>
                </a:uFill>
                <a:latin typeface="Calibri"/>
                <a:cs typeface="Calibri"/>
                <a:hlinkClick r:id="rId27"/>
              </a:rPr>
              <a:t> </a:t>
            </a:r>
            <a:r>
              <a:rPr sz="1400" u="sng" dirty="0">
                <a:solidFill>
                  <a:srgbClr val="001F5F"/>
                </a:solidFill>
                <a:uFill>
                  <a:solidFill>
                    <a:srgbClr val="001F5F"/>
                  </a:solidFill>
                </a:uFill>
                <a:latin typeface="Calibri"/>
                <a:cs typeface="Calibri"/>
                <a:hlinkClick r:id="rId27"/>
              </a:rPr>
              <a:t>Course</a:t>
            </a:r>
            <a:r>
              <a:rPr sz="1400" u="sng" spc="20" dirty="0">
                <a:solidFill>
                  <a:srgbClr val="001F5F"/>
                </a:solidFill>
                <a:uFill>
                  <a:solidFill>
                    <a:srgbClr val="001F5F"/>
                  </a:solidFill>
                </a:uFill>
                <a:latin typeface="Calibri"/>
                <a:cs typeface="Calibri"/>
                <a:hlinkClick r:id="rId27"/>
              </a:rPr>
              <a:t> </a:t>
            </a:r>
            <a:r>
              <a:rPr sz="1400" u="sng" dirty="0">
                <a:solidFill>
                  <a:srgbClr val="001F5F"/>
                </a:solidFill>
                <a:uFill>
                  <a:solidFill>
                    <a:srgbClr val="001F5F"/>
                  </a:solidFill>
                </a:uFill>
                <a:latin typeface="Calibri"/>
                <a:cs typeface="Calibri"/>
                <a:hlinkClick r:id="rId27"/>
              </a:rPr>
              <a:t>Outline</a:t>
            </a:r>
            <a:r>
              <a:rPr sz="1400" u="sng" spc="-10" dirty="0">
                <a:solidFill>
                  <a:srgbClr val="001F5F"/>
                </a:solidFill>
                <a:uFill>
                  <a:solidFill>
                    <a:srgbClr val="001F5F"/>
                  </a:solidFill>
                </a:uFill>
                <a:latin typeface="Calibri"/>
                <a:cs typeface="Calibri"/>
                <a:hlinkClick r:id="rId27"/>
              </a:rPr>
              <a:t> </a:t>
            </a:r>
            <a:r>
              <a:rPr sz="1400" u="sng" dirty="0">
                <a:solidFill>
                  <a:srgbClr val="001F5F"/>
                </a:solidFill>
                <a:uFill>
                  <a:solidFill>
                    <a:srgbClr val="001F5F"/>
                  </a:solidFill>
                </a:uFill>
                <a:latin typeface="Calibri"/>
                <a:cs typeface="Calibri"/>
                <a:hlinkClick r:id="rId27"/>
              </a:rPr>
              <a:t>of</a:t>
            </a:r>
            <a:r>
              <a:rPr sz="1400" u="sng" spc="30" dirty="0">
                <a:solidFill>
                  <a:srgbClr val="001F5F"/>
                </a:solidFill>
                <a:uFill>
                  <a:solidFill>
                    <a:srgbClr val="001F5F"/>
                  </a:solidFill>
                </a:uFill>
                <a:latin typeface="Calibri"/>
                <a:cs typeface="Calibri"/>
                <a:hlinkClick r:id="rId27"/>
              </a:rPr>
              <a:t> </a:t>
            </a:r>
            <a:r>
              <a:rPr sz="1400" u="sng" dirty="0">
                <a:solidFill>
                  <a:srgbClr val="001F5F"/>
                </a:solidFill>
                <a:uFill>
                  <a:solidFill>
                    <a:srgbClr val="001F5F"/>
                  </a:solidFill>
                </a:uFill>
                <a:latin typeface="Calibri"/>
                <a:cs typeface="Calibri"/>
                <a:hlinkClick r:id="rId27"/>
              </a:rPr>
              <a:t>Record:</a:t>
            </a:r>
            <a:r>
              <a:rPr sz="1400" u="sng" spc="20" dirty="0">
                <a:solidFill>
                  <a:srgbClr val="001F5F"/>
                </a:solidFill>
                <a:uFill>
                  <a:solidFill>
                    <a:srgbClr val="001F5F"/>
                  </a:solidFill>
                </a:uFill>
                <a:latin typeface="Calibri"/>
                <a:cs typeface="Calibri"/>
                <a:hlinkClick r:id="rId27"/>
              </a:rPr>
              <a:t> </a:t>
            </a:r>
            <a:r>
              <a:rPr sz="1400" u="sng" spc="-50" dirty="0">
                <a:solidFill>
                  <a:srgbClr val="001F5F"/>
                </a:solidFill>
                <a:uFill>
                  <a:solidFill>
                    <a:srgbClr val="001F5F"/>
                  </a:solidFill>
                </a:uFill>
                <a:latin typeface="Calibri"/>
                <a:cs typeface="Calibri"/>
                <a:hlinkClick r:id="rId27"/>
              </a:rPr>
              <a:t>A</a:t>
            </a:r>
            <a:r>
              <a:rPr sz="1400" u="sng" spc="25" dirty="0">
                <a:solidFill>
                  <a:srgbClr val="001F5F"/>
                </a:solidFill>
                <a:uFill>
                  <a:solidFill>
                    <a:srgbClr val="001F5F"/>
                  </a:solidFill>
                </a:uFill>
                <a:latin typeface="Calibri"/>
                <a:cs typeface="Calibri"/>
                <a:hlinkClick r:id="rId27"/>
              </a:rPr>
              <a:t> </a:t>
            </a:r>
            <a:r>
              <a:rPr sz="1400" u="sng" spc="-10" dirty="0">
                <a:solidFill>
                  <a:srgbClr val="001F5F"/>
                </a:solidFill>
                <a:uFill>
                  <a:solidFill>
                    <a:srgbClr val="001F5F"/>
                  </a:solidFill>
                </a:uFill>
                <a:latin typeface="Calibri"/>
                <a:cs typeface="Calibri"/>
                <a:hlinkClick r:id="rId27"/>
              </a:rPr>
              <a:t>Curriculum</a:t>
            </a:r>
            <a:endParaRPr sz="1400">
              <a:latin typeface="Calibri"/>
              <a:cs typeface="Calibri"/>
            </a:endParaRPr>
          </a:p>
          <a:p>
            <a:pPr marL="91440">
              <a:lnSpc>
                <a:spcPct val="100000"/>
              </a:lnSpc>
            </a:pPr>
            <a:r>
              <a:rPr sz="1400" u="sng" dirty="0">
                <a:solidFill>
                  <a:srgbClr val="001F5F"/>
                </a:solidFill>
                <a:uFill>
                  <a:solidFill>
                    <a:srgbClr val="001F5F"/>
                  </a:solidFill>
                </a:uFill>
                <a:latin typeface="Calibri"/>
                <a:cs typeface="Calibri"/>
                <a:hlinkClick r:id="rId27"/>
              </a:rPr>
              <a:t>Reference</a:t>
            </a:r>
            <a:r>
              <a:rPr sz="1400" u="sng" spc="30" dirty="0">
                <a:solidFill>
                  <a:srgbClr val="001F5F"/>
                </a:solidFill>
                <a:uFill>
                  <a:solidFill>
                    <a:srgbClr val="001F5F"/>
                  </a:solidFill>
                </a:uFill>
                <a:latin typeface="Calibri"/>
                <a:cs typeface="Calibri"/>
                <a:hlinkClick r:id="rId27"/>
              </a:rPr>
              <a:t> </a:t>
            </a:r>
            <a:r>
              <a:rPr sz="1400" u="sng" dirty="0">
                <a:solidFill>
                  <a:srgbClr val="001F5F"/>
                </a:solidFill>
                <a:uFill>
                  <a:solidFill>
                    <a:srgbClr val="001F5F"/>
                  </a:solidFill>
                </a:uFill>
                <a:latin typeface="Calibri"/>
                <a:cs typeface="Calibri"/>
                <a:hlinkClick r:id="rId27"/>
              </a:rPr>
              <a:t>Guide</a:t>
            </a:r>
            <a:r>
              <a:rPr sz="1400" u="sng" spc="10" dirty="0">
                <a:solidFill>
                  <a:srgbClr val="001F5F"/>
                </a:solidFill>
                <a:uFill>
                  <a:solidFill>
                    <a:srgbClr val="001F5F"/>
                  </a:solidFill>
                </a:uFill>
                <a:latin typeface="Calibri"/>
                <a:cs typeface="Calibri"/>
                <a:hlinkClick r:id="rId27"/>
              </a:rPr>
              <a:t> </a:t>
            </a:r>
            <a:r>
              <a:rPr sz="1400" u="sng" spc="-50" dirty="0">
                <a:solidFill>
                  <a:srgbClr val="001F5F"/>
                </a:solidFill>
                <a:uFill>
                  <a:solidFill>
                    <a:srgbClr val="001F5F"/>
                  </a:solidFill>
                </a:uFill>
                <a:latin typeface="Calibri"/>
                <a:cs typeface="Calibri"/>
                <a:hlinkClick r:id="rId27"/>
              </a:rPr>
              <a:t>~</a:t>
            </a:r>
            <a:endParaRPr sz="1400">
              <a:latin typeface="Calibri"/>
              <a:cs typeface="Calibri"/>
            </a:endParaRPr>
          </a:p>
          <a:p>
            <a:pPr marL="91440">
              <a:lnSpc>
                <a:spcPct val="100000"/>
              </a:lnSpc>
            </a:pPr>
            <a:r>
              <a:rPr sz="1400" i="1" u="sng" dirty="0">
                <a:solidFill>
                  <a:srgbClr val="001F5F"/>
                </a:solidFill>
                <a:uFill>
                  <a:solidFill>
                    <a:srgbClr val="001F5F"/>
                  </a:solidFill>
                </a:uFill>
                <a:latin typeface="Calibri"/>
                <a:cs typeface="Calibri"/>
                <a:hlinkClick r:id="rId27"/>
              </a:rPr>
              <a:t>Spring</a:t>
            </a:r>
            <a:r>
              <a:rPr sz="1400" i="1" u="sng" spc="60" dirty="0">
                <a:solidFill>
                  <a:srgbClr val="001F5F"/>
                </a:solidFill>
                <a:uFill>
                  <a:solidFill>
                    <a:srgbClr val="001F5F"/>
                  </a:solidFill>
                </a:uFill>
                <a:latin typeface="Calibri"/>
                <a:cs typeface="Calibri"/>
                <a:hlinkClick r:id="rId27"/>
              </a:rPr>
              <a:t> </a:t>
            </a:r>
            <a:r>
              <a:rPr sz="1400" i="1" u="sng" spc="-20" dirty="0">
                <a:solidFill>
                  <a:srgbClr val="001F5F"/>
                </a:solidFill>
                <a:uFill>
                  <a:solidFill>
                    <a:srgbClr val="001F5F"/>
                  </a:solidFill>
                </a:uFill>
                <a:latin typeface="Calibri"/>
                <a:cs typeface="Calibri"/>
                <a:hlinkClick r:id="rId27"/>
              </a:rPr>
              <a:t>2017</a:t>
            </a:r>
            <a:endParaRPr sz="1400">
              <a:latin typeface="Calibri"/>
              <a:cs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815054" y="1052464"/>
            <a:ext cx="4376944" cy="5016500"/>
          </a:xfrm>
          <a:prstGeom prst="rect">
            <a:avLst/>
          </a:prstGeom>
        </p:spPr>
      </p:pic>
      <p:grpSp>
        <p:nvGrpSpPr>
          <p:cNvPr id="3" name="object 3"/>
          <p:cNvGrpSpPr/>
          <p:nvPr/>
        </p:nvGrpSpPr>
        <p:grpSpPr>
          <a:xfrm>
            <a:off x="1903222" y="6738873"/>
            <a:ext cx="10295255" cy="107314"/>
            <a:chOff x="1903222" y="6738873"/>
            <a:chExt cx="10295255" cy="107314"/>
          </a:xfrm>
        </p:grpSpPr>
        <p:sp>
          <p:nvSpPr>
            <p:cNvPr id="4" name="object 4"/>
            <p:cNvSpPr/>
            <p:nvPr/>
          </p:nvSpPr>
          <p:spPr>
            <a:xfrm>
              <a:off x="1909572" y="6745223"/>
              <a:ext cx="10282555" cy="94615"/>
            </a:xfrm>
            <a:custGeom>
              <a:avLst/>
              <a:gdLst/>
              <a:ahLst/>
              <a:cxnLst/>
              <a:rect l="l" t="t" r="r" b="b"/>
              <a:pathLst>
                <a:path w="10282555" h="94615">
                  <a:moveTo>
                    <a:pt x="10282428" y="0"/>
                  </a:moveTo>
                  <a:lnTo>
                    <a:pt x="0" y="0"/>
                  </a:lnTo>
                  <a:lnTo>
                    <a:pt x="0" y="94487"/>
                  </a:lnTo>
                  <a:lnTo>
                    <a:pt x="10282428" y="94487"/>
                  </a:lnTo>
                  <a:lnTo>
                    <a:pt x="10282428" y="0"/>
                  </a:lnTo>
                  <a:close/>
                </a:path>
              </a:pathLst>
            </a:custGeom>
            <a:solidFill>
              <a:srgbClr val="AEDFED"/>
            </a:solidFill>
          </p:spPr>
          <p:txBody>
            <a:bodyPr wrap="square" lIns="0" tIns="0" rIns="0" bIns="0" rtlCol="0"/>
            <a:lstStyle/>
            <a:p>
              <a:endParaRPr/>
            </a:p>
          </p:txBody>
        </p:sp>
        <p:sp>
          <p:nvSpPr>
            <p:cNvPr id="5" name="object 5"/>
            <p:cNvSpPr/>
            <p:nvPr/>
          </p:nvSpPr>
          <p:spPr>
            <a:xfrm>
              <a:off x="1909572" y="6745223"/>
              <a:ext cx="10282555" cy="94615"/>
            </a:xfrm>
            <a:custGeom>
              <a:avLst/>
              <a:gdLst/>
              <a:ahLst/>
              <a:cxnLst/>
              <a:rect l="l" t="t" r="r" b="b"/>
              <a:pathLst>
                <a:path w="10282555" h="94615">
                  <a:moveTo>
                    <a:pt x="0" y="94487"/>
                  </a:moveTo>
                  <a:lnTo>
                    <a:pt x="10282428" y="94487"/>
                  </a:lnTo>
                  <a:lnTo>
                    <a:pt x="10282428" y="0"/>
                  </a:lnTo>
                  <a:lnTo>
                    <a:pt x="0" y="0"/>
                  </a:lnTo>
                  <a:lnTo>
                    <a:pt x="0" y="94487"/>
                  </a:lnTo>
                  <a:close/>
                </a:path>
              </a:pathLst>
            </a:custGeom>
            <a:ln w="12700">
              <a:solidFill>
                <a:srgbClr val="80A3AE"/>
              </a:solidFill>
            </a:ln>
          </p:spPr>
          <p:txBody>
            <a:bodyPr wrap="square" lIns="0" tIns="0" rIns="0" bIns="0" rtlCol="0"/>
            <a:lstStyle/>
            <a:p>
              <a:endParaRPr/>
            </a:p>
          </p:txBody>
        </p:sp>
      </p:grpSp>
      <p:sp>
        <p:nvSpPr>
          <p:cNvPr id="6" name="object 6"/>
          <p:cNvSpPr/>
          <p:nvPr/>
        </p:nvSpPr>
        <p:spPr>
          <a:xfrm>
            <a:off x="0" y="70103"/>
            <a:ext cx="12192000" cy="523240"/>
          </a:xfrm>
          <a:custGeom>
            <a:avLst/>
            <a:gdLst/>
            <a:ahLst/>
            <a:cxnLst/>
            <a:rect l="l" t="t" r="r" b="b"/>
            <a:pathLst>
              <a:path w="12192000" h="523240">
                <a:moveTo>
                  <a:pt x="12192000" y="0"/>
                </a:moveTo>
                <a:lnTo>
                  <a:pt x="0" y="0"/>
                </a:lnTo>
                <a:lnTo>
                  <a:pt x="0" y="522732"/>
                </a:lnTo>
                <a:lnTo>
                  <a:pt x="12192000" y="522732"/>
                </a:lnTo>
                <a:lnTo>
                  <a:pt x="12192000" y="0"/>
                </a:lnTo>
                <a:close/>
              </a:path>
            </a:pathLst>
          </a:custGeom>
          <a:solidFill>
            <a:srgbClr val="001F5F"/>
          </a:solidFill>
        </p:spPr>
        <p:txBody>
          <a:bodyPr wrap="square" lIns="0" tIns="0" rIns="0" bIns="0" rtlCol="0"/>
          <a:lstStyle/>
          <a:p>
            <a:endParaRPr/>
          </a:p>
        </p:txBody>
      </p:sp>
      <p:sp>
        <p:nvSpPr>
          <p:cNvPr id="7" name="object 7"/>
          <p:cNvSpPr txBox="1">
            <a:spLocks noGrp="1"/>
          </p:cNvSpPr>
          <p:nvPr>
            <p:ph type="title"/>
          </p:nvPr>
        </p:nvSpPr>
        <p:spPr>
          <a:prstGeom prst="rect">
            <a:avLst/>
          </a:prstGeom>
        </p:spPr>
        <p:txBody>
          <a:bodyPr vert="horz" wrap="square" lIns="0" tIns="12065" rIns="0" bIns="0" rtlCol="0">
            <a:spAutoFit/>
          </a:bodyPr>
          <a:lstStyle/>
          <a:p>
            <a:pPr marL="1012825">
              <a:lnSpc>
                <a:spcPct val="100000"/>
              </a:lnSpc>
              <a:spcBef>
                <a:spcPts val="95"/>
              </a:spcBef>
            </a:pPr>
            <a:r>
              <a:rPr b="1" dirty="0">
                <a:latin typeface="Arial"/>
                <a:cs typeface="Arial"/>
              </a:rPr>
              <a:t>Curriculum</a:t>
            </a:r>
            <a:r>
              <a:rPr b="1" spc="-120" dirty="0">
                <a:latin typeface="Arial"/>
                <a:cs typeface="Arial"/>
              </a:rPr>
              <a:t> </a:t>
            </a:r>
            <a:r>
              <a:rPr b="1" dirty="0">
                <a:latin typeface="Arial"/>
                <a:cs typeface="Arial"/>
              </a:rPr>
              <a:t>and</a:t>
            </a:r>
            <a:r>
              <a:rPr b="1" spc="-105" dirty="0">
                <a:latin typeface="Arial"/>
                <a:cs typeface="Arial"/>
              </a:rPr>
              <a:t> </a:t>
            </a:r>
            <a:r>
              <a:rPr b="1" dirty="0">
                <a:latin typeface="Arial"/>
                <a:cs typeface="Arial"/>
              </a:rPr>
              <a:t>Instruction</a:t>
            </a:r>
            <a:r>
              <a:rPr b="1" spc="-114" dirty="0">
                <a:latin typeface="Arial"/>
                <a:cs typeface="Arial"/>
              </a:rPr>
              <a:t> </a:t>
            </a:r>
            <a:r>
              <a:rPr b="1" dirty="0">
                <a:latin typeface="Arial"/>
                <a:cs typeface="Arial"/>
              </a:rPr>
              <a:t>webpage</a:t>
            </a:r>
            <a:r>
              <a:rPr b="1" spc="-90" dirty="0">
                <a:latin typeface="Arial"/>
                <a:cs typeface="Arial"/>
              </a:rPr>
              <a:t> </a:t>
            </a:r>
            <a:r>
              <a:rPr b="1" dirty="0">
                <a:latin typeface="Arial"/>
                <a:cs typeface="Arial"/>
              </a:rPr>
              <a:t>banner</a:t>
            </a:r>
            <a:r>
              <a:rPr b="1" spc="-90" dirty="0">
                <a:latin typeface="Arial"/>
                <a:cs typeface="Arial"/>
              </a:rPr>
              <a:t> </a:t>
            </a:r>
            <a:r>
              <a:rPr b="1" spc="-10" dirty="0">
                <a:latin typeface="Arial"/>
                <a:cs typeface="Arial"/>
              </a:rPr>
              <a:t>resources</a:t>
            </a:r>
          </a:p>
        </p:txBody>
      </p:sp>
      <p:pic>
        <p:nvPicPr>
          <p:cNvPr id="8" name="object 8"/>
          <p:cNvPicPr/>
          <p:nvPr/>
        </p:nvPicPr>
        <p:blipFill>
          <a:blip r:embed="rId3" cstate="print"/>
          <a:stretch>
            <a:fillRect/>
          </a:stretch>
        </p:blipFill>
        <p:spPr>
          <a:xfrm>
            <a:off x="153923" y="640469"/>
            <a:ext cx="2400665" cy="4134591"/>
          </a:xfrm>
          <a:prstGeom prst="rect">
            <a:avLst/>
          </a:prstGeom>
        </p:spPr>
      </p:pic>
      <p:pic>
        <p:nvPicPr>
          <p:cNvPr id="9" name="object 9"/>
          <p:cNvPicPr/>
          <p:nvPr/>
        </p:nvPicPr>
        <p:blipFill>
          <a:blip r:embed="rId4" cstate="print"/>
          <a:stretch>
            <a:fillRect/>
          </a:stretch>
        </p:blipFill>
        <p:spPr>
          <a:xfrm>
            <a:off x="2723954" y="699983"/>
            <a:ext cx="2158618" cy="3230940"/>
          </a:xfrm>
          <a:prstGeom prst="rect">
            <a:avLst/>
          </a:prstGeom>
        </p:spPr>
      </p:pic>
      <p:pic>
        <p:nvPicPr>
          <p:cNvPr id="10" name="object 10"/>
          <p:cNvPicPr/>
          <p:nvPr/>
        </p:nvPicPr>
        <p:blipFill>
          <a:blip r:embed="rId5" cstate="print"/>
          <a:stretch>
            <a:fillRect/>
          </a:stretch>
        </p:blipFill>
        <p:spPr>
          <a:xfrm>
            <a:off x="5131308" y="646176"/>
            <a:ext cx="1696212" cy="5227320"/>
          </a:xfrm>
          <a:prstGeom prst="rect">
            <a:avLst/>
          </a:prstGeom>
        </p:spPr>
      </p:pic>
      <p:pic>
        <p:nvPicPr>
          <p:cNvPr id="11" name="object 11"/>
          <p:cNvPicPr/>
          <p:nvPr/>
        </p:nvPicPr>
        <p:blipFill>
          <a:blip r:embed="rId6" cstate="print"/>
          <a:stretch>
            <a:fillRect/>
          </a:stretch>
        </p:blipFill>
        <p:spPr>
          <a:xfrm>
            <a:off x="7051547" y="1703832"/>
            <a:ext cx="1635252" cy="2378964"/>
          </a:xfrm>
          <a:prstGeom prst="rect">
            <a:avLst/>
          </a:prstGeom>
        </p:spPr>
      </p:pic>
      <p:pic>
        <p:nvPicPr>
          <p:cNvPr id="12" name="object 12"/>
          <p:cNvPicPr/>
          <p:nvPr/>
        </p:nvPicPr>
        <p:blipFill>
          <a:blip r:embed="rId7" cstate="print"/>
          <a:stretch>
            <a:fillRect/>
          </a:stretch>
        </p:blipFill>
        <p:spPr>
          <a:xfrm>
            <a:off x="9240011" y="682751"/>
            <a:ext cx="2090927" cy="5949696"/>
          </a:xfrm>
          <a:prstGeom prst="rect">
            <a:avLst/>
          </a:prstGeom>
        </p:spPr>
      </p:pic>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a:lnSpc>
                <a:spcPts val="1430"/>
              </a:lnSpc>
            </a:pPr>
            <a:fld id="{81D60167-4931-47E6-BA6A-407CBD079E47}" type="slidenum">
              <a:rPr spc="-25" dirty="0"/>
              <a:t>34</a:t>
            </a:fld>
            <a:endParaRPr spc="-25"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538983" y="118871"/>
            <a:ext cx="9653270" cy="5950585"/>
            <a:chOff x="2538983" y="118871"/>
            <a:chExt cx="9653270" cy="5950585"/>
          </a:xfrm>
        </p:grpSpPr>
        <p:pic>
          <p:nvPicPr>
            <p:cNvPr id="3" name="object 3"/>
            <p:cNvPicPr/>
            <p:nvPr/>
          </p:nvPicPr>
          <p:blipFill>
            <a:blip r:embed="rId2" cstate="print"/>
            <a:stretch>
              <a:fillRect/>
            </a:stretch>
          </p:blipFill>
          <p:spPr>
            <a:xfrm>
              <a:off x="7815054" y="1052464"/>
              <a:ext cx="4376944" cy="5016500"/>
            </a:xfrm>
            <a:prstGeom prst="rect">
              <a:avLst/>
            </a:prstGeom>
          </p:spPr>
        </p:pic>
        <p:sp>
          <p:nvSpPr>
            <p:cNvPr id="4" name="object 4"/>
            <p:cNvSpPr/>
            <p:nvPr/>
          </p:nvSpPr>
          <p:spPr>
            <a:xfrm>
              <a:off x="2538983" y="591312"/>
              <a:ext cx="9189720" cy="5413375"/>
            </a:xfrm>
            <a:custGeom>
              <a:avLst/>
              <a:gdLst/>
              <a:ahLst/>
              <a:cxnLst/>
              <a:rect l="l" t="t" r="r" b="b"/>
              <a:pathLst>
                <a:path w="9189720" h="5413375">
                  <a:moveTo>
                    <a:pt x="9189720" y="0"/>
                  </a:moveTo>
                  <a:lnTo>
                    <a:pt x="0" y="0"/>
                  </a:lnTo>
                  <a:lnTo>
                    <a:pt x="0" y="5413248"/>
                  </a:lnTo>
                  <a:lnTo>
                    <a:pt x="9189720" y="5413248"/>
                  </a:lnTo>
                  <a:lnTo>
                    <a:pt x="9189720" y="0"/>
                  </a:lnTo>
                  <a:close/>
                </a:path>
              </a:pathLst>
            </a:custGeom>
            <a:solidFill>
              <a:srgbClr val="FBB80B"/>
            </a:solidFill>
          </p:spPr>
          <p:txBody>
            <a:bodyPr wrap="square" lIns="0" tIns="0" rIns="0" bIns="0" rtlCol="0"/>
            <a:lstStyle/>
            <a:p>
              <a:endParaRPr/>
            </a:p>
          </p:txBody>
        </p:sp>
        <p:sp>
          <p:nvSpPr>
            <p:cNvPr id="5" name="object 5"/>
            <p:cNvSpPr/>
            <p:nvPr/>
          </p:nvSpPr>
          <p:spPr>
            <a:xfrm>
              <a:off x="2538983" y="118871"/>
              <a:ext cx="6294120" cy="462280"/>
            </a:xfrm>
            <a:custGeom>
              <a:avLst/>
              <a:gdLst/>
              <a:ahLst/>
              <a:cxnLst/>
              <a:rect l="l" t="t" r="r" b="b"/>
              <a:pathLst>
                <a:path w="6294120" h="462280">
                  <a:moveTo>
                    <a:pt x="6294120" y="0"/>
                  </a:moveTo>
                  <a:lnTo>
                    <a:pt x="0" y="0"/>
                  </a:lnTo>
                  <a:lnTo>
                    <a:pt x="0" y="461772"/>
                  </a:lnTo>
                  <a:lnTo>
                    <a:pt x="6294120" y="461772"/>
                  </a:lnTo>
                  <a:lnTo>
                    <a:pt x="6294120" y="0"/>
                  </a:lnTo>
                  <a:close/>
                </a:path>
              </a:pathLst>
            </a:custGeom>
            <a:solidFill>
              <a:srgbClr val="F1F1F1"/>
            </a:solidFill>
          </p:spPr>
          <p:txBody>
            <a:bodyPr wrap="square" lIns="0" tIns="0" rIns="0" bIns="0" rtlCol="0"/>
            <a:lstStyle/>
            <a:p>
              <a:endParaRPr/>
            </a:p>
          </p:txBody>
        </p:sp>
      </p:grpSp>
      <p:sp>
        <p:nvSpPr>
          <p:cNvPr id="6" name="object 6"/>
          <p:cNvSpPr txBox="1">
            <a:spLocks noGrp="1"/>
          </p:cNvSpPr>
          <p:nvPr>
            <p:ph type="title"/>
          </p:nvPr>
        </p:nvSpPr>
        <p:spPr>
          <a:prstGeom prst="rect">
            <a:avLst/>
          </a:prstGeom>
        </p:spPr>
        <p:txBody>
          <a:bodyPr vert="horz" wrap="square" lIns="0" tIns="100126" rIns="0" bIns="0" rtlCol="0">
            <a:spAutoFit/>
          </a:bodyPr>
          <a:lstStyle/>
          <a:p>
            <a:pPr marL="2225675">
              <a:lnSpc>
                <a:spcPct val="100000"/>
              </a:lnSpc>
              <a:spcBef>
                <a:spcPts val="100"/>
              </a:spcBef>
            </a:pPr>
            <a:r>
              <a:rPr sz="2400" b="1" spc="-10" dirty="0">
                <a:solidFill>
                  <a:srgbClr val="000000"/>
                </a:solidFill>
                <a:latin typeface="Arial"/>
                <a:cs typeface="Arial"/>
                <a:hlinkClick r:id="rId3"/>
              </a:rPr>
              <a:t>https://coci2.ccctechcenter.org/resources</a:t>
            </a:r>
            <a:endParaRPr sz="2400">
              <a:latin typeface="Arial"/>
              <a:cs typeface="Arial"/>
            </a:endParaRPr>
          </a:p>
        </p:txBody>
      </p:sp>
      <p:grpSp>
        <p:nvGrpSpPr>
          <p:cNvPr id="7" name="object 7"/>
          <p:cNvGrpSpPr/>
          <p:nvPr/>
        </p:nvGrpSpPr>
        <p:grpSpPr>
          <a:xfrm>
            <a:off x="0" y="0"/>
            <a:ext cx="11729085" cy="5697220"/>
            <a:chOff x="0" y="0"/>
            <a:chExt cx="11729085" cy="5697220"/>
          </a:xfrm>
        </p:grpSpPr>
        <p:pic>
          <p:nvPicPr>
            <p:cNvPr id="8" name="object 8"/>
            <p:cNvPicPr/>
            <p:nvPr/>
          </p:nvPicPr>
          <p:blipFill>
            <a:blip r:embed="rId4" cstate="print"/>
            <a:stretch>
              <a:fillRect/>
            </a:stretch>
          </p:blipFill>
          <p:spPr>
            <a:xfrm>
              <a:off x="3035807" y="1341119"/>
              <a:ext cx="8692896" cy="4355592"/>
            </a:xfrm>
            <a:prstGeom prst="rect">
              <a:avLst/>
            </a:prstGeom>
          </p:spPr>
        </p:pic>
        <p:pic>
          <p:nvPicPr>
            <p:cNvPr id="9" name="object 9"/>
            <p:cNvPicPr/>
            <p:nvPr/>
          </p:nvPicPr>
          <p:blipFill>
            <a:blip r:embed="rId5" cstate="print"/>
            <a:stretch>
              <a:fillRect/>
            </a:stretch>
          </p:blipFill>
          <p:spPr>
            <a:xfrm>
              <a:off x="8378952" y="2223516"/>
              <a:ext cx="1554479" cy="2529839"/>
            </a:xfrm>
            <a:prstGeom prst="rect">
              <a:avLst/>
            </a:prstGeom>
          </p:spPr>
        </p:pic>
        <p:pic>
          <p:nvPicPr>
            <p:cNvPr id="10" name="object 10"/>
            <p:cNvPicPr/>
            <p:nvPr/>
          </p:nvPicPr>
          <p:blipFill>
            <a:blip r:embed="rId6" cstate="print"/>
            <a:stretch>
              <a:fillRect/>
            </a:stretch>
          </p:blipFill>
          <p:spPr>
            <a:xfrm>
              <a:off x="10076688" y="2223516"/>
              <a:ext cx="1487424" cy="2529839"/>
            </a:xfrm>
            <a:prstGeom prst="rect">
              <a:avLst/>
            </a:prstGeom>
          </p:spPr>
        </p:pic>
        <p:pic>
          <p:nvPicPr>
            <p:cNvPr id="11" name="object 11"/>
            <p:cNvPicPr/>
            <p:nvPr/>
          </p:nvPicPr>
          <p:blipFill>
            <a:blip r:embed="rId7" cstate="print"/>
            <a:stretch>
              <a:fillRect/>
            </a:stretch>
          </p:blipFill>
          <p:spPr>
            <a:xfrm>
              <a:off x="0" y="0"/>
              <a:ext cx="2538984" cy="2394204"/>
            </a:xfrm>
            <a:prstGeom prst="rect">
              <a:avLst/>
            </a:prstGeom>
          </p:spPr>
        </p:pic>
      </p:gr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a:lnSpc>
                <a:spcPts val="1430"/>
              </a:lnSpc>
            </a:pPr>
            <a:fld id="{81D60167-4931-47E6-BA6A-407CBD079E47}" type="slidenum">
              <a:rPr spc="-25" dirty="0"/>
              <a:t>35</a:t>
            </a:fld>
            <a:endParaRPr spc="-25"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4171950" cy="6858000"/>
            <a:chOff x="0" y="0"/>
            <a:chExt cx="4171950" cy="6858000"/>
          </a:xfrm>
        </p:grpSpPr>
        <p:pic>
          <p:nvPicPr>
            <p:cNvPr id="3" name="object 3"/>
            <p:cNvPicPr/>
            <p:nvPr/>
          </p:nvPicPr>
          <p:blipFill>
            <a:blip r:embed="rId2" cstate="print"/>
            <a:stretch>
              <a:fillRect/>
            </a:stretch>
          </p:blipFill>
          <p:spPr>
            <a:xfrm>
              <a:off x="0" y="0"/>
              <a:ext cx="4171356" cy="6858000"/>
            </a:xfrm>
            <a:prstGeom prst="rect">
              <a:avLst/>
            </a:prstGeom>
          </p:spPr>
        </p:pic>
        <p:pic>
          <p:nvPicPr>
            <p:cNvPr id="4" name="object 4"/>
            <p:cNvPicPr/>
            <p:nvPr/>
          </p:nvPicPr>
          <p:blipFill>
            <a:blip r:embed="rId3" cstate="print"/>
            <a:stretch>
              <a:fillRect/>
            </a:stretch>
          </p:blipFill>
          <p:spPr>
            <a:xfrm>
              <a:off x="0" y="0"/>
              <a:ext cx="3982212" cy="6858000"/>
            </a:xfrm>
            <a:prstGeom prst="rect">
              <a:avLst/>
            </a:prstGeom>
          </p:spPr>
        </p:pic>
        <p:pic>
          <p:nvPicPr>
            <p:cNvPr id="5" name="object 5"/>
            <p:cNvPicPr/>
            <p:nvPr/>
          </p:nvPicPr>
          <p:blipFill>
            <a:blip r:embed="rId4" cstate="print"/>
            <a:stretch>
              <a:fillRect/>
            </a:stretch>
          </p:blipFill>
          <p:spPr>
            <a:xfrm>
              <a:off x="1575816" y="3009912"/>
              <a:ext cx="809104" cy="813549"/>
            </a:xfrm>
            <a:prstGeom prst="rect">
              <a:avLst/>
            </a:prstGeom>
          </p:spPr>
        </p:pic>
        <p:sp>
          <p:nvSpPr>
            <p:cNvPr id="6" name="object 6"/>
            <p:cNvSpPr/>
            <p:nvPr/>
          </p:nvSpPr>
          <p:spPr>
            <a:xfrm>
              <a:off x="0" y="1118616"/>
              <a:ext cx="3990340" cy="4620895"/>
            </a:xfrm>
            <a:custGeom>
              <a:avLst/>
              <a:gdLst/>
              <a:ahLst/>
              <a:cxnLst/>
              <a:rect l="l" t="t" r="r" b="b"/>
              <a:pathLst>
                <a:path w="3990340" h="4620895">
                  <a:moveTo>
                    <a:pt x="3989832" y="0"/>
                  </a:moveTo>
                  <a:lnTo>
                    <a:pt x="0" y="0"/>
                  </a:lnTo>
                  <a:lnTo>
                    <a:pt x="0" y="4620768"/>
                  </a:lnTo>
                  <a:lnTo>
                    <a:pt x="3989832" y="4620768"/>
                  </a:lnTo>
                  <a:lnTo>
                    <a:pt x="3989832" y="0"/>
                  </a:lnTo>
                  <a:close/>
                </a:path>
              </a:pathLst>
            </a:custGeom>
            <a:solidFill>
              <a:srgbClr val="2560A1">
                <a:alpha val="72155"/>
              </a:srgbClr>
            </a:solidFill>
          </p:spPr>
          <p:txBody>
            <a:bodyPr wrap="square" lIns="0" tIns="0" rIns="0" bIns="0" rtlCol="0"/>
            <a:lstStyle/>
            <a:p>
              <a:endParaRPr/>
            </a:p>
          </p:txBody>
        </p:sp>
      </p:grpSp>
      <p:pic>
        <p:nvPicPr>
          <p:cNvPr id="7" name="object 7"/>
          <p:cNvPicPr/>
          <p:nvPr/>
        </p:nvPicPr>
        <p:blipFill>
          <a:blip r:embed="rId5" cstate="print"/>
          <a:stretch>
            <a:fillRect/>
          </a:stretch>
        </p:blipFill>
        <p:spPr>
          <a:xfrm>
            <a:off x="4375282" y="6391533"/>
            <a:ext cx="355274" cy="347715"/>
          </a:xfrm>
          <a:prstGeom prst="rect">
            <a:avLst/>
          </a:prstGeom>
        </p:spPr>
      </p:pic>
      <p:grpSp>
        <p:nvGrpSpPr>
          <p:cNvPr id="8" name="object 8"/>
          <p:cNvGrpSpPr/>
          <p:nvPr/>
        </p:nvGrpSpPr>
        <p:grpSpPr>
          <a:xfrm>
            <a:off x="11275597" y="0"/>
            <a:ext cx="916940" cy="6858000"/>
            <a:chOff x="11275597" y="0"/>
            <a:chExt cx="916940" cy="6858000"/>
          </a:xfrm>
        </p:grpSpPr>
        <p:pic>
          <p:nvPicPr>
            <p:cNvPr id="9" name="object 9"/>
            <p:cNvPicPr/>
            <p:nvPr/>
          </p:nvPicPr>
          <p:blipFill>
            <a:blip r:embed="rId6" cstate="print"/>
            <a:stretch>
              <a:fillRect/>
            </a:stretch>
          </p:blipFill>
          <p:spPr>
            <a:xfrm>
              <a:off x="11275597" y="0"/>
              <a:ext cx="916402" cy="6858000"/>
            </a:xfrm>
            <a:prstGeom prst="rect">
              <a:avLst/>
            </a:prstGeom>
          </p:spPr>
        </p:pic>
        <p:sp>
          <p:nvSpPr>
            <p:cNvPr id="10" name="object 10"/>
            <p:cNvSpPr/>
            <p:nvPr/>
          </p:nvSpPr>
          <p:spPr>
            <a:xfrm>
              <a:off x="11490959" y="0"/>
              <a:ext cx="701040" cy="6858000"/>
            </a:xfrm>
            <a:custGeom>
              <a:avLst/>
              <a:gdLst/>
              <a:ahLst/>
              <a:cxnLst/>
              <a:rect l="l" t="t" r="r" b="b"/>
              <a:pathLst>
                <a:path w="701040" h="6858000">
                  <a:moveTo>
                    <a:pt x="701040" y="0"/>
                  </a:moveTo>
                  <a:lnTo>
                    <a:pt x="0" y="0"/>
                  </a:lnTo>
                  <a:lnTo>
                    <a:pt x="0" y="6858000"/>
                  </a:lnTo>
                  <a:lnTo>
                    <a:pt x="701040" y="6858000"/>
                  </a:lnTo>
                  <a:lnTo>
                    <a:pt x="701040" y="0"/>
                  </a:lnTo>
                  <a:close/>
                </a:path>
              </a:pathLst>
            </a:custGeom>
            <a:solidFill>
              <a:srgbClr val="2560A1"/>
            </a:solidFill>
          </p:spPr>
          <p:txBody>
            <a:bodyPr wrap="square" lIns="0" tIns="0" rIns="0" bIns="0" rtlCol="0"/>
            <a:lstStyle/>
            <a:p>
              <a:endParaRPr/>
            </a:p>
          </p:txBody>
        </p:sp>
      </p:grpSp>
      <p:sp>
        <p:nvSpPr>
          <p:cNvPr id="11" name="object 11"/>
          <p:cNvSpPr txBox="1">
            <a:spLocks noGrp="1"/>
          </p:cNvSpPr>
          <p:nvPr>
            <p:ph type="title"/>
          </p:nvPr>
        </p:nvSpPr>
        <p:spPr>
          <a:xfrm>
            <a:off x="676757" y="2025472"/>
            <a:ext cx="2596515" cy="2714625"/>
          </a:xfrm>
          <a:prstGeom prst="rect">
            <a:avLst/>
          </a:prstGeom>
        </p:spPr>
        <p:txBody>
          <a:bodyPr vert="horz" wrap="square" lIns="0" tIns="12065" rIns="0" bIns="0" rtlCol="0">
            <a:spAutoFit/>
          </a:bodyPr>
          <a:lstStyle/>
          <a:p>
            <a:pPr marL="12700" marR="5080">
              <a:lnSpc>
                <a:spcPct val="100200"/>
              </a:lnSpc>
              <a:spcBef>
                <a:spcPts val="95"/>
              </a:spcBef>
            </a:pPr>
            <a:r>
              <a:rPr sz="3200" b="1" spc="110" dirty="0">
                <a:solidFill>
                  <a:srgbClr val="FFE6A7"/>
                </a:solidFill>
                <a:latin typeface="Calibri"/>
                <a:cs typeface="Calibri"/>
              </a:rPr>
              <a:t>Submission </a:t>
            </a:r>
            <a:r>
              <a:rPr sz="3200" b="1" spc="80" dirty="0">
                <a:solidFill>
                  <a:srgbClr val="FFE6A7"/>
                </a:solidFill>
                <a:latin typeface="Calibri"/>
                <a:cs typeface="Calibri"/>
              </a:rPr>
              <a:t>Requirements </a:t>
            </a:r>
            <a:r>
              <a:rPr b="1" spc="85" dirty="0">
                <a:solidFill>
                  <a:srgbClr val="B8DA8E"/>
                </a:solidFill>
                <a:latin typeface="Calibri"/>
                <a:cs typeface="Calibri"/>
              </a:rPr>
              <a:t>Credit</a:t>
            </a:r>
            <a:r>
              <a:rPr b="1" spc="-55" dirty="0">
                <a:solidFill>
                  <a:srgbClr val="B8DA8E"/>
                </a:solidFill>
                <a:latin typeface="Calibri"/>
                <a:cs typeface="Calibri"/>
              </a:rPr>
              <a:t> </a:t>
            </a:r>
            <a:r>
              <a:rPr b="1" spc="95" dirty="0">
                <a:solidFill>
                  <a:srgbClr val="B8DA8E"/>
                </a:solidFill>
                <a:latin typeface="Calibri"/>
                <a:cs typeface="Calibri"/>
              </a:rPr>
              <a:t>Programs </a:t>
            </a:r>
            <a:r>
              <a:rPr b="1" spc="-10" dirty="0">
                <a:solidFill>
                  <a:srgbClr val="B8DA8E"/>
                </a:solidFill>
                <a:latin typeface="Calibri"/>
                <a:cs typeface="Calibri"/>
              </a:rPr>
              <a:t>(AA/AS/COA)</a:t>
            </a:r>
            <a:endParaRPr sz="3200">
              <a:latin typeface="Calibri"/>
              <a:cs typeface="Calibri"/>
            </a:endParaRPr>
          </a:p>
          <a:p>
            <a:pPr marL="12700" marR="1009650">
              <a:lnSpc>
                <a:spcPts val="3390"/>
              </a:lnSpc>
              <a:spcBef>
                <a:spcPts val="65"/>
              </a:spcBef>
            </a:pPr>
            <a:r>
              <a:rPr b="1" spc="60" dirty="0">
                <a:solidFill>
                  <a:srgbClr val="B8DA8E"/>
                </a:solidFill>
                <a:latin typeface="Calibri"/>
                <a:cs typeface="Calibri"/>
              </a:rPr>
              <a:t>Noncredit </a:t>
            </a:r>
            <a:r>
              <a:rPr b="1" spc="-20" dirty="0">
                <a:solidFill>
                  <a:srgbClr val="B8DA8E"/>
                </a:solidFill>
                <a:latin typeface="Calibri"/>
                <a:cs typeface="Calibri"/>
              </a:rPr>
              <a:t>ADTs</a:t>
            </a:r>
          </a:p>
        </p:txBody>
      </p:sp>
      <p:pic>
        <p:nvPicPr>
          <p:cNvPr id="12" name="object 12"/>
          <p:cNvPicPr/>
          <p:nvPr/>
        </p:nvPicPr>
        <p:blipFill>
          <a:blip r:embed="rId7" cstate="print"/>
          <a:stretch>
            <a:fillRect/>
          </a:stretch>
        </p:blipFill>
        <p:spPr>
          <a:xfrm>
            <a:off x="3660647" y="1834895"/>
            <a:ext cx="6801611" cy="3188208"/>
          </a:xfrm>
          <a:prstGeom prst="rect">
            <a:avLst/>
          </a:prstGeom>
        </p:spPr>
      </p:pic>
      <p:sp>
        <p:nvSpPr>
          <p:cNvPr id="13" name="object 13"/>
          <p:cNvSpPr txBox="1"/>
          <p:nvPr/>
        </p:nvSpPr>
        <p:spPr>
          <a:xfrm>
            <a:off x="10851260" y="6447646"/>
            <a:ext cx="196215" cy="196215"/>
          </a:xfrm>
          <a:prstGeom prst="rect">
            <a:avLst/>
          </a:prstGeom>
        </p:spPr>
        <p:txBody>
          <a:bodyPr vert="horz" wrap="square" lIns="0" tIns="0" rIns="0" bIns="0" rtlCol="0">
            <a:spAutoFit/>
          </a:bodyPr>
          <a:lstStyle/>
          <a:p>
            <a:pPr marL="12700">
              <a:lnSpc>
                <a:spcPts val="1425"/>
              </a:lnSpc>
            </a:pPr>
            <a:r>
              <a:rPr sz="1200" spc="-25" dirty="0">
                <a:solidFill>
                  <a:srgbClr val="7E7E7E"/>
                </a:solidFill>
                <a:latin typeface="Arial"/>
                <a:cs typeface="Arial"/>
              </a:rPr>
              <a:t>16</a:t>
            </a:r>
            <a:endParaRPr sz="1200">
              <a:latin typeface="Aria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93693" y="6391533"/>
            <a:ext cx="353842" cy="347715"/>
          </a:xfrm>
          <a:prstGeom prst="rect">
            <a:avLst/>
          </a:prstGeom>
        </p:spPr>
      </p:pic>
      <p:grpSp>
        <p:nvGrpSpPr>
          <p:cNvPr id="3" name="object 3"/>
          <p:cNvGrpSpPr/>
          <p:nvPr/>
        </p:nvGrpSpPr>
        <p:grpSpPr>
          <a:xfrm>
            <a:off x="0" y="0"/>
            <a:ext cx="1016635" cy="6858000"/>
            <a:chOff x="0" y="0"/>
            <a:chExt cx="1016635" cy="6858000"/>
          </a:xfrm>
        </p:grpSpPr>
        <p:pic>
          <p:nvPicPr>
            <p:cNvPr id="4" name="object 4"/>
            <p:cNvPicPr/>
            <p:nvPr/>
          </p:nvPicPr>
          <p:blipFill>
            <a:blip r:embed="rId3" cstate="print"/>
            <a:stretch>
              <a:fillRect/>
            </a:stretch>
          </p:blipFill>
          <p:spPr>
            <a:xfrm>
              <a:off x="0" y="0"/>
              <a:ext cx="1016392" cy="6858000"/>
            </a:xfrm>
            <a:prstGeom prst="rect">
              <a:avLst/>
            </a:prstGeom>
          </p:spPr>
        </p:pic>
        <p:pic>
          <p:nvPicPr>
            <p:cNvPr id="5" name="object 5"/>
            <p:cNvPicPr/>
            <p:nvPr/>
          </p:nvPicPr>
          <p:blipFill>
            <a:blip r:embed="rId4" cstate="print"/>
            <a:stretch>
              <a:fillRect/>
            </a:stretch>
          </p:blipFill>
          <p:spPr>
            <a:xfrm>
              <a:off x="0" y="3047"/>
              <a:ext cx="813816" cy="6851902"/>
            </a:xfrm>
            <a:prstGeom prst="rect">
              <a:avLst/>
            </a:prstGeom>
          </p:spPr>
        </p:pic>
      </p:grpSp>
      <p:pic>
        <p:nvPicPr>
          <p:cNvPr id="6" name="object 6"/>
          <p:cNvPicPr/>
          <p:nvPr/>
        </p:nvPicPr>
        <p:blipFill>
          <a:blip r:embed="rId5" cstate="print"/>
          <a:stretch>
            <a:fillRect/>
          </a:stretch>
        </p:blipFill>
        <p:spPr>
          <a:xfrm>
            <a:off x="1394947" y="1716084"/>
            <a:ext cx="2533436" cy="1688531"/>
          </a:xfrm>
          <a:prstGeom prst="rect">
            <a:avLst/>
          </a:prstGeom>
        </p:spPr>
      </p:pic>
      <p:sp>
        <p:nvSpPr>
          <p:cNvPr id="7" name="object 7"/>
          <p:cNvSpPr txBox="1">
            <a:spLocks noGrp="1"/>
          </p:cNvSpPr>
          <p:nvPr>
            <p:ph type="title"/>
          </p:nvPr>
        </p:nvSpPr>
        <p:spPr>
          <a:xfrm>
            <a:off x="4015485" y="1138808"/>
            <a:ext cx="1427480" cy="513715"/>
          </a:xfrm>
          <a:prstGeom prst="rect">
            <a:avLst/>
          </a:prstGeom>
        </p:spPr>
        <p:txBody>
          <a:bodyPr vert="horz" wrap="square" lIns="0" tIns="13335" rIns="0" bIns="0" rtlCol="0">
            <a:spAutoFit/>
          </a:bodyPr>
          <a:lstStyle/>
          <a:p>
            <a:pPr marL="12700">
              <a:lnSpc>
                <a:spcPct val="100000"/>
              </a:lnSpc>
              <a:spcBef>
                <a:spcPts val="105"/>
              </a:spcBef>
            </a:pPr>
            <a:r>
              <a:rPr sz="3200" b="1" spc="-10" dirty="0">
                <a:solidFill>
                  <a:srgbClr val="000000"/>
                </a:solidFill>
                <a:latin typeface="Arial"/>
                <a:cs typeface="Arial"/>
              </a:rPr>
              <a:t>Review</a:t>
            </a:r>
            <a:endParaRPr sz="3200">
              <a:latin typeface="Arial"/>
              <a:cs typeface="Arial"/>
            </a:endParaRPr>
          </a:p>
        </p:txBody>
      </p:sp>
      <p:sp>
        <p:nvSpPr>
          <p:cNvPr id="9" name="object 9"/>
          <p:cNvSpPr txBox="1"/>
          <p:nvPr/>
        </p:nvSpPr>
        <p:spPr>
          <a:xfrm>
            <a:off x="11171935" y="6445541"/>
            <a:ext cx="196215" cy="196215"/>
          </a:xfrm>
          <a:prstGeom prst="rect">
            <a:avLst/>
          </a:prstGeom>
        </p:spPr>
        <p:txBody>
          <a:bodyPr vert="horz" wrap="square" lIns="0" tIns="0" rIns="0" bIns="0" rtlCol="0">
            <a:spAutoFit/>
          </a:bodyPr>
          <a:lstStyle/>
          <a:p>
            <a:pPr marL="12700">
              <a:lnSpc>
                <a:spcPts val="1430"/>
              </a:lnSpc>
            </a:pPr>
            <a:r>
              <a:rPr sz="1200" spc="-25" dirty="0">
                <a:solidFill>
                  <a:srgbClr val="7E7E7E"/>
                </a:solidFill>
                <a:latin typeface="Arial"/>
                <a:cs typeface="Arial"/>
              </a:rPr>
              <a:t>17</a:t>
            </a:r>
            <a:endParaRPr sz="1200">
              <a:latin typeface="Arial"/>
              <a:cs typeface="Arial"/>
            </a:endParaRPr>
          </a:p>
        </p:txBody>
      </p:sp>
      <p:sp>
        <p:nvSpPr>
          <p:cNvPr id="8" name="object 8"/>
          <p:cNvSpPr txBox="1"/>
          <p:nvPr/>
        </p:nvSpPr>
        <p:spPr>
          <a:xfrm>
            <a:off x="4015485" y="1655822"/>
            <a:ext cx="7223125" cy="3622675"/>
          </a:xfrm>
          <a:prstGeom prst="rect">
            <a:avLst/>
          </a:prstGeom>
        </p:spPr>
        <p:txBody>
          <a:bodyPr vert="horz" wrap="square" lIns="0" tIns="67310" rIns="0" bIns="0" rtlCol="0">
            <a:spAutoFit/>
          </a:bodyPr>
          <a:lstStyle/>
          <a:p>
            <a:pPr marL="12700">
              <a:lnSpc>
                <a:spcPct val="100000"/>
              </a:lnSpc>
              <a:spcBef>
                <a:spcPts val="530"/>
              </a:spcBef>
            </a:pPr>
            <a:r>
              <a:rPr sz="1800" dirty="0">
                <a:latin typeface="Arial"/>
                <a:cs typeface="Arial"/>
              </a:rPr>
              <a:t>With</a:t>
            </a:r>
            <a:r>
              <a:rPr sz="1800" spc="-35" dirty="0">
                <a:latin typeface="Arial"/>
                <a:cs typeface="Arial"/>
              </a:rPr>
              <a:t> </a:t>
            </a:r>
            <a:r>
              <a:rPr sz="1800" dirty="0">
                <a:latin typeface="Arial"/>
                <a:cs typeface="Arial"/>
              </a:rPr>
              <a:t>streamlining</a:t>
            </a:r>
            <a:r>
              <a:rPr sz="1800" spc="-15" dirty="0">
                <a:latin typeface="Arial"/>
                <a:cs typeface="Arial"/>
              </a:rPr>
              <a:t> </a:t>
            </a:r>
            <a:r>
              <a:rPr sz="1800" dirty="0">
                <a:latin typeface="Arial"/>
                <a:cs typeface="Arial"/>
              </a:rPr>
              <a:t>and</a:t>
            </a:r>
            <a:r>
              <a:rPr sz="1800" spc="-30" dirty="0">
                <a:latin typeface="Arial"/>
                <a:cs typeface="Arial"/>
              </a:rPr>
              <a:t> </a:t>
            </a:r>
            <a:r>
              <a:rPr sz="1800" spc="-10" dirty="0">
                <a:latin typeface="Arial"/>
                <a:cs typeface="Arial"/>
              </a:rPr>
              <a:t>auto-</a:t>
            </a:r>
            <a:r>
              <a:rPr sz="1800" dirty="0">
                <a:latin typeface="Arial"/>
                <a:cs typeface="Arial"/>
              </a:rPr>
              <a:t>approval,</a:t>
            </a:r>
            <a:r>
              <a:rPr sz="1800" spc="-5" dirty="0">
                <a:latin typeface="Arial"/>
                <a:cs typeface="Arial"/>
              </a:rPr>
              <a:t> </a:t>
            </a:r>
            <a:r>
              <a:rPr sz="1800" dirty="0">
                <a:latin typeface="Arial"/>
                <a:cs typeface="Arial"/>
              </a:rPr>
              <a:t>the</a:t>
            </a:r>
            <a:r>
              <a:rPr sz="1800" spc="-40" dirty="0">
                <a:latin typeface="Arial"/>
                <a:cs typeface="Arial"/>
              </a:rPr>
              <a:t> </a:t>
            </a:r>
            <a:r>
              <a:rPr sz="1800" dirty="0">
                <a:latin typeface="Arial"/>
                <a:cs typeface="Arial"/>
              </a:rPr>
              <a:t>Chancellor’s Office</a:t>
            </a:r>
            <a:r>
              <a:rPr sz="1800" spc="-30" dirty="0">
                <a:latin typeface="Arial"/>
                <a:cs typeface="Arial"/>
              </a:rPr>
              <a:t> </a:t>
            </a:r>
            <a:r>
              <a:rPr sz="1800" dirty="0">
                <a:latin typeface="Arial"/>
                <a:cs typeface="Arial"/>
              </a:rPr>
              <a:t>no</a:t>
            </a:r>
            <a:r>
              <a:rPr sz="1800" spc="-30" dirty="0">
                <a:latin typeface="Arial"/>
                <a:cs typeface="Arial"/>
              </a:rPr>
              <a:t> </a:t>
            </a:r>
            <a:r>
              <a:rPr sz="1800" spc="-10" dirty="0">
                <a:latin typeface="Arial"/>
                <a:cs typeface="Arial"/>
              </a:rPr>
              <a:t>longer</a:t>
            </a:r>
            <a:endParaRPr sz="1800">
              <a:latin typeface="Arial"/>
              <a:cs typeface="Arial"/>
            </a:endParaRPr>
          </a:p>
          <a:p>
            <a:pPr marL="12700">
              <a:lnSpc>
                <a:spcPct val="100000"/>
              </a:lnSpc>
              <a:spcBef>
                <a:spcPts val="430"/>
              </a:spcBef>
            </a:pPr>
            <a:r>
              <a:rPr sz="1800" dirty="0">
                <a:latin typeface="Arial"/>
                <a:cs typeface="Arial"/>
              </a:rPr>
              <a:t>reviews</a:t>
            </a:r>
            <a:r>
              <a:rPr sz="1800" spc="-5" dirty="0">
                <a:latin typeface="Arial"/>
                <a:cs typeface="Arial"/>
              </a:rPr>
              <a:t> </a:t>
            </a:r>
            <a:r>
              <a:rPr sz="1800" dirty="0">
                <a:latin typeface="Arial"/>
                <a:cs typeface="Arial"/>
              </a:rPr>
              <a:t>every</a:t>
            </a:r>
            <a:r>
              <a:rPr sz="1800" spc="-30" dirty="0">
                <a:latin typeface="Arial"/>
                <a:cs typeface="Arial"/>
              </a:rPr>
              <a:t> </a:t>
            </a:r>
            <a:r>
              <a:rPr sz="1800" dirty="0">
                <a:latin typeface="Arial"/>
                <a:cs typeface="Arial"/>
              </a:rPr>
              <a:t>type</a:t>
            </a:r>
            <a:r>
              <a:rPr sz="1800" spc="-15" dirty="0">
                <a:latin typeface="Arial"/>
                <a:cs typeface="Arial"/>
              </a:rPr>
              <a:t> </a:t>
            </a:r>
            <a:r>
              <a:rPr sz="1800" dirty="0">
                <a:latin typeface="Arial"/>
                <a:cs typeface="Arial"/>
              </a:rPr>
              <a:t>of</a:t>
            </a:r>
            <a:r>
              <a:rPr sz="1800" spc="-35" dirty="0">
                <a:latin typeface="Arial"/>
                <a:cs typeface="Arial"/>
              </a:rPr>
              <a:t> </a:t>
            </a:r>
            <a:r>
              <a:rPr sz="1800" dirty="0">
                <a:latin typeface="Arial"/>
                <a:cs typeface="Arial"/>
              </a:rPr>
              <a:t>award</a:t>
            </a:r>
            <a:r>
              <a:rPr sz="1800" spc="5" dirty="0">
                <a:latin typeface="Arial"/>
                <a:cs typeface="Arial"/>
              </a:rPr>
              <a:t> </a:t>
            </a:r>
            <a:r>
              <a:rPr sz="1800" dirty="0">
                <a:latin typeface="Arial"/>
                <a:cs typeface="Arial"/>
              </a:rPr>
              <a:t>when</a:t>
            </a:r>
            <a:r>
              <a:rPr sz="1800" spc="5" dirty="0">
                <a:latin typeface="Arial"/>
                <a:cs typeface="Arial"/>
              </a:rPr>
              <a:t> </a:t>
            </a:r>
            <a:r>
              <a:rPr sz="1800" dirty="0">
                <a:latin typeface="Arial"/>
                <a:cs typeface="Arial"/>
              </a:rPr>
              <a:t>it</a:t>
            </a:r>
            <a:r>
              <a:rPr sz="1800" spc="-35" dirty="0">
                <a:latin typeface="Arial"/>
                <a:cs typeface="Arial"/>
              </a:rPr>
              <a:t> </a:t>
            </a:r>
            <a:r>
              <a:rPr sz="1800" dirty="0">
                <a:latin typeface="Arial"/>
                <a:cs typeface="Arial"/>
              </a:rPr>
              <a:t>is</a:t>
            </a:r>
            <a:r>
              <a:rPr sz="1800" spc="-30" dirty="0">
                <a:latin typeface="Arial"/>
                <a:cs typeface="Arial"/>
              </a:rPr>
              <a:t> </a:t>
            </a:r>
            <a:r>
              <a:rPr sz="1800" dirty="0">
                <a:latin typeface="Arial"/>
                <a:cs typeface="Arial"/>
              </a:rPr>
              <a:t>submitted</a:t>
            </a:r>
            <a:r>
              <a:rPr sz="1800" spc="-40" dirty="0">
                <a:latin typeface="Arial"/>
                <a:cs typeface="Arial"/>
              </a:rPr>
              <a:t> </a:t>
            </a:r>
            <a:r>
              <a:rPr sz="1800" dirty="0">
                <a:latin typeface="Arial"/>
                <a:cs typeface="Arial"/>
              </a:rPr>
              <a:t>to</a:t>
            </a:r>
            <a:r>
              <a:rPr sz="1800" spc="-35" dirty="0">
                <a:latin typeface="Arial"/>
                <a:cs typeface="Arial"/>
              </a:rPr>
              <a:t> </a:t>
            </a:r>
            <a:r>
              <a:rPr sz="1800" spc="-10" dirty="0">
                <a:latin typeface="Arial"/>
                <a:cs typeface="Arial"/>
              </a:rPr>
              <a:t>COCI.</a:t>
            </a:r>
            <a:endParaRPr sz="1800">
              <a:latin typeface="Arial"/>
              <a:cs typeface="Arial"/>
            </a:endParaRPr>
          </a:p>
          <a:p>
            <a:pPr marL="12700">
              <a:lnSpc>
                <a:spcPct val="100000"/>
              </a:lnSpc>
              <a:spcBef>
                <a:spcPts val="434"/>
              </a:spcBef>
            </a:pPr>
            <a:r>
              <a:rPr sz="1800" dirty="0">
                <a:latin typeface="Arial"/>
                <a:cs typeface="Arial"/>
              </a:rPr>
              <a:t>Awards</a:t>
            </a:r>
            <a:r>
              <a:rPr sz="1800" spc="10" dirty="0">
                <a:latin typeface="Arial"/>
                <a:cs typeface="Arial"/>
              </a:rPr>
              <a:t> </a:t>
            </a:r>
            <a:r>
              <a:rPr sz="1800" dirty="0">
                <a:latin typeface="Arial"/>
                <a:cs typeface="Arial"/>
              </a:rPr>
              <a:t>that</a:t>
            </a:r>
            <a:r>
              <a:rPr sz="1800" spc="-20" dirty="0">
                <a:latin typeface="Arial"/>
                <a:cs typeface="Arial"/>
              </a:rPr>
              <a:t> </a:t>
            </a:r>
            <a:r>
              <a:rPr sz="1800" b="1" dirty="0">
                <a:latin typeface="Arial"/>
                <a:cs typeface="Arial"/>
              </a:rPr>
              <a:t>are</a:t>
            </a:r>
            <a:r>
              <a:rPr sz="1800" b="1" spc="-35" dirty="0">
                <a:latin typeface="Arial"/>
                <a:cs typeface="Arial"/>
              </a:rPr>
              <a:t> </a:t>
            </a:r>
            <a:r>
              <a:rPr sz="1800" b="1" dirty="0">
                <a:latin typeface="Arial"/>
                <a:cs typeface="Arial"/>
              </a:rPr>
              <a:t>reviewed</a:t>
            </a:r>
            <a:r>
              <a:rPr sz="1800" b="1" spc="-35" dirty="0">
                <a:latin typeface="Arial"/>
                <a:cs typeface="Arial"/>
              </a:rPr>
              <a:t> </a:t>
            </a:r>
            <a:r>
              <a:rPr sz="1800" b="1" dirty="0">
                <a:latin typeface="Arial"/>
                <a:cs typeface="Arial"/>
              </a:rPr>
              <a:t>at</a:t>
            </a:r>
            <a:r>
              <a:rPr sz="1800" b="1" spc="-30" dirty="0">
                <a:latin typeface="Arial"/>
                <a:cs typeface="Arial"/>
              </a:rPr>
              <a:t> </a:t>
            </a:r>
            <a:r>
              <a:rPr sz="1800" b="1" spc="-10" dirty="0">
                <a:latin typeface="Arial"/>
                <a:cs typeface="Arial"/>
              </a:rPr>
              <a:t>submission:*</a:t>
            </a:r>
            <a:endParaRPr sz="1800">
              <a:latin typeface="Arial"/>
              <a:cs typeface="Arial"/>
            </a:endParaRPr>
          </a:p>
          <a:p>
            <a:pPr marL="755650" indent="-285750">
              <a:lnSpc>
                <a:spcPct val="100000"/>
              </a:lnSpc>
              <a:spcBef>
                <a:spcPts val="430"/>
              </a:spcBef>
              <a:buFont typeface="Wingdings"/>
              <a:buChar char=""/>
              <a:tabLst>
                <a:tab pos="755650" algn="l"/>
              </a:tabLst>
            </a:pPr>
            <a:r>
              <a:rPr sz="1800" b="1" dirty="0">
                <a:latin typeface="Arial"/>
                <a:cs typeface="Arial"/>
              </a:rPr>
              <a:t>New</a:t>
            </a:r>
            <a:r>
              <a:rPr sz="1800" b="1" spc="-35" dirty="0">
                <a:latin typeface="Arial"/>
                <a:cs typeface="Arial"/>
              </a:rPr>
              <a:t> </a:t>
            </a:r>
            <a:r>
              <a:rPr sz="1800" b="1" dirty="0">
                <a:latin typeface="Arial"/>
                <a:cs typeface="Arial"/>
              </a:rPr>
              <a:t>and</a:t>
            </a:r>
            <a:r>
              <a:rPr sz="1800" b="1" spc="-40" dirty="0">
                <a:latin typeface="Arial"/>
                <a:cs typeface="Arial"/>
              </a:rPr>
              <a:t> </a:t>
            </a:r>
            <a:r>
              <a:rPr sz="1800" b="1" dirty="0">
                <a:latin typeface="Arial"/>
                <a:cs typeface="Arial"/>
              </a:rPr>
              <a:t>Revised</a:t>
            </a:r>
            <a:r>
              <a:rPr sz="1800" b="1" spc="15" dirty="0">
                <a:latin typeface="Arial"/>
                <a:cs typeface="Arial"/>
              </a:rPr>
              <a:t> </a:t>
            </a:r>
            <a:r>
              <a:rPr sz="1800" spc="-20" dirty="0">
                <a:latin typeface="Arial"/>
                <a:cs typeface="Arial"/>
              </a:rPr>
              <a:t>ADTs</a:t>
            </a:r>
            <a:endParaRPr sz="1800">
              <a:latin typeface="Arial"/>
              <a:cs typeface="Arial"/>
            </a:endParaRPr>
          </a:p>
          <a:p>
            <a:pPr marL="755650" indent="-285750">
              <a:lnSpc>
                <a:spcPct val="100000"/>
              </a:lnSpc>
              <a:spcBef>
                <a:spcPts val="434"/>
              </a:spcBef>
              <a:buFont typeface="Wingdings"/>
              <a:buChar char=""/>
              <a:tabLst>
                <a:tab pos="755650" algn="l"/>
              </a:tabLst>
            </a:pPr>
            <a:r>
              <a:rPr sz="1800" b="1" dirty="0">
                <a:latin typeface="Arial"/>
                <a:cs typeface="Arial"/>
              </a:rPr>
              <a:t>New</a:t>
            </a:r>
            <a:r>
              <a:rPr sz="1800" b="1" spc="-5" dirty="0">
                <a:latin typeface="Arial"/>
                <a:cs typeface="Arial"/>
              </a:rPr>
              <a:t> </a:t>
            </a:r>
            <a:r>
              <a:rPr sz="1800" dirty="0">
                <a:latin typeface="Arial"/>
                <a:cs typeface="Arial"/>
              </a:rPr>
              <a:t>CTE</a:t>
            </a:r>
            <a:r>
              <a:rPr sz="1800" spc="-25" dirty="0">
                <a:latin typeface="Arial"/>
                <a:cs typeface="Arial"/>
              </a:rPr>
              <a:t> </a:t>
            </a:r>
            <a:r>
              <a:rPr sz="1800" dirty="0">
                <a:latin typeface="Arial"/>
                <a:cs typeface="Arial"/>
              </a:rPr>
              <a:t>Certificates</a:t>
            </a:r>
            <a:r>
              <a:rPr sz="1800" spc="-15" dirty="0">
                <a:latin typeface="Arial"/>
                <a:cs typeface="Arial"/>
              </a:rPr>
              <a:t> </a:t>
            </a:r>
            <a:r>
              <a:rPr sz="1800" dirty="0">
                <a:latin typeface="Arial"/>
                <a:cs typeface="Arial"/>
              </a:rPr>
              <a:t>of</a:t>
            </a:r>
            <a:r>
              <a:rPr sz="1800" spc="-100" dirty="0">
                <a:latin typeface="Arial"/>
                <a:cs typeface="Arial"/>
              </a:rPr>
              <a:t> </a:t>
            </a:r>
            <a:r>
              <a:rPr sz="1800" spc="-10" dirty="0">
                <a:latin typeface="Arial"/>
                <a:cs typeface="Arial"/>
              </a:rPr>
              <a:t>Achievement</a:t>
            </a:r>
            <a:endParaRPr sz="1800">
              <a:latin typeface="Arial"/>
              <a:cs typeface="Arial"/>
            </a:endParaRPr>
          </a:p>
          <a:p>
            <a:pPr marL="755650" indent="-285750">
              <a:lnSpc>
                <a:spcPct val="100000"/>
              </a:lnSpc>
              <a:spcBef>
                <a:spcPts val="430"/>
              </a:spcBef>
              <a:buFont typeface="Wingdings"/>
              <a:buChar char=""/>
              <a:tabLst>
                <a:tab pos="755650" algn="l"/>
              </a:tabLst>
            </a:pPr>
            <a:r>
              <a:rPr sz="1800" b="1" dirty="0">
                <a:latin typeface="Arial"/>
                <a:cs typeface="Arial"/>
              </a:rPr>
              <a:t>New</a:t>
            </a:r>
            <a:r>
              <a:rPr sz="1800" b="1" spc="10" dirty="0">
                <a:latin typeface="Arial"/>
                <a:cs typeface="Arial"/>
              </a:rPr>
              <a:t> </a:t>
            </a:r>
            <a:r>
              <a:rPr sz="1800" spc="-10" dirty="0">
                <a:latin typeface="Arial"/>
                <a:cs typeface="Arial"/>
              </a:rPr>
              <a:t>CTE</a:t>
            </a:r>
            <a:r>
              <a:rPr sz="1800" spc="-120" dirty="0">
                <a:latin typeface="Arial"/>
                <a:cs typeface="Arial"/>
              </a:rPr>
              <a:t> </a:t>
            </a:r>
            <a:r>
              <a:rPr sz="1800" dirty="0">
                <a:latin typeface="Arial"/>
                <a:cs typeface="Arial"/>
              </a:rPr>
              <a:t>AS/AA</a:t>
            </a:r>
            <a:r>
              <a:rPr sz="1800" spc="-105" dirty="0">
                <a:latin typeface="Arial"/>
                <a:cs typeface="Arial"/>
              </a:rPr>
              <a:t> </a:t>
            </a:r>
            <a:r>
              <a:rPr sz="1800" spc="-10" dirty="0">
                <a:latin typeface="Arial"/>
                <a:cs typeface="Arial"/>
              </a:rPr>
              <a:t>Degree</a:t>
            </a:r>
            <a:endParaRPr sz="1800">
              <a:latin typeface="Arial"/>
              <a:cs typeface="Arial"/>
            </a:endParaRPr>
          </a:p>
          <a:p>
            <a:pPr marL="755650" indent="-285750">
              <a:lnSpc>
                <a:spcPct val="100000"/>
              </a:lnSpc>
              <a:spcBef>
                <a:spcPts val="434"/>
              </a:spcBef>
              <a:buFont typeface="Wingdings"/>
              <a:buChar char=""/>
              <a:tabLst>
                <a:tab pos="755650" algn="l"/>
              </a:tabLst>
            </a:pPr>
            <a:r>
              <a:rPr sz="1800" b="1" dirty="0">
                <a:latin typeface="Arial"/>
                <a:cs typeface="Arial"/>
              </a:rPr>
              <a:t>New</a:t>
            </a:r>
            <a:r>
              <a:rPr sz="1800" b="1" spc="-40" dirty="0">
                <a:latin typeface="Arial"/>
                <a:cs typeface="Arial"/>
              </a:rPr>
              <a:t> </a:t>
            </a:r>
            <a:r>
              <a:rPr sz="1800" b="1" dirty="0">
                <a:latin typeface="Arial"/>
                <a:cs typeface="Arial"/>
              </a:rPr>
              <a:t>and</a:t>
            </a:r>
            <a:r>
              <a:rPr sz="1800" b="1" spc="-30" dirty="0">
                <a:latin typeface="Arial"/>
                <a:cs typeface="Arial"/>
              </a:rPr>
              <a:t> </a:t>
            </a:r>
            <a:r>
              <a:rPr sz="1800" b="1" dirty="0">
                <a:latin typeface="Arial"/>
                <a:cs typeface="Arial"/>
              </a:rPr>
              <a:t>Revised</a:t>
            </a:r>
            <a:r>
              <a:rPr sz="1800" b="1" spc="20" dirty="0">
                <a:latin typeface="Arial"/>
                <a:cs typeface="Arial"/>
              </a:rPr>
              <a:t> </a:t>
            </a:r>
            <a:r>
              <a:rPr sz="1800" dirty="0">
                <a:latin typeface="Arial"/>
                <a:cs typeface="Arial"/>
              </a:rPr>
              <a:t>CDCP</a:t>
            </a:r>
            <a:r>
              <a:rPr sz="1800" spc="-55" dirty="0">
                <a:latin typeface="Arial"/>
                <a:cs typeface="Arial"/>
              </a:rPr>
              <a:t> </a:t>
            </a:r>
            <a:r>
              <a:rPr sz="1800" dirty="0">
                <a:latin typeface="Arial"/>
                <a:cs typeface="Arial"/>
              </a:rPr>
              <a:t>Noncredit</a:t>
            </a:r>
            <a:r>
              <a:rPr sz="1800" spc="-20" dirty="0">
                <a:latin typeface="Arial"/>
                <a:cs typeface="Arial"/>
              </a:rPr>
              <a:t> </a:t>
            </a:r>
            <a:r>
              <a:rPr sz="1800" dirty="0">
                <a:latin typeface="Arial"/>
                <a:cs typeface="Arial"/>
              </a:rPr>
              <a:t>(short</a:t>
            </a:r>
            <a:r>
              <a:rPr sz="1800" spc="-25" dirty="0">
                <a:latin typeface="Arial"/>
                <a:cs typeface="Arial"/>
              </a:rPr>
              <a:t> </a:t>
            </a:r>
            <a:r>
              <a:rPr sz="1800" dirty="0">
                <a:latin typeface="Arial"/>
                <a:cs typeface="Arial"/>
              </a:rPr>
              <a:t>term</a:t>
            </a:r>
            <a:r>
              <a:rPr sz="1800" spc="-30" dirty="0">
                <a:latin typeface="Arial"/>
                <a:cs typeface="Arial"/>
              </a:rPr>
              <a:t> </a:t>
            </a:r>
            <a:r>
              <a:rPr sz="1800" spc="-10" dirty="0">
                <a:latin typeface="Arial"/>
                <a:cs typeface="Arial"/>
              </a:rPr>
              <a:t>vocational)</a:t>
            </a:r>
            <a:endParaRPr sz="1800">
              <a:latin typeface="Arial"/>
              <a:cs typeface="Arial"/>
            </a:endParaRPr>
          </a:p>
          <a:p>
            <a:pPr>
              <a:lnSpc>
                <a:spcPct val="100000"/>
              </a:lnSpc>
              <a:spcBef>
                <a:spcPts val="330"/>
              </a:spcBef>
            </a:pPr>
            <a:endParaRPr sz="1800">
              <a:latin typeface="Arial"/>
              <a:cs typeface="Arial"/>
            </a:endParaRPr>
          </a:p>
          <a:p>
            <a:pPr marL="12700" marR="5080">
              <a:lnSpc>
                <a:spcPct val="120000"/>
              </a:lnSpc>
            </a:pPr>
            <a:r>
              <a:rPr sz="1800" dirty="0">
                <a:latin typeface="Arial"/>
                <a:cs typeface="Arial"/>
              </a:rPr>
              <a:t>*Colleges</a:t>
            </a:r>
            <a:r>
              <a:rPr sz="1800" spc="-5" dirty="0">
                <a:latin typeface="Arial"/>
                <a:cs typeface="Arial"/>
              </a:rPr>
              <a:t> </a:t>
            </a:r>
            <a:r>
              <a:rPr sz="1800" dirty="0">
                <a:latin typeface="Arial"/>
                <a:cs typeface="Arial"/>
              </a:rPr>
              <a:t>are</a:t>
            </a:r>
            <a:r>
              <a:rPr sz="1800" spc="-20" dirty="0">
                <a:latin typeface="Arial"/>
                <a:cs typeface="Arial"/>
              </a:rPr>
              <a:t> </a:t>
            </a:r>
            <a:r>
              <a:rPr sz="1800" dirty="0">
                <a:latin typeface="Arial"/>
                <a:cs typeface="Arial"/>
              </a:rPr>
              <a:t>still</a:t>
            </a:r>
            <a:r>
              <a:rPr sz="1800" spc="-30" dirty="0">
                <a:latin typeface="Arial"/>
                <a:cs typeface="Arial"/>
              </a:rPr>
              <a:t> </a:t>
            </a:r>
            <a:r>
              <a:rPr sz="1800" dirty="0">
                <a:latin typeface="Arial"/>
                <a:cs typeface="Arial"/>
              </a:rPr>
              <a:t>responsible</a:t>
            </a:r>
            <a:r>
              <a:rPr sz="1800" spc="-10" dirty="0">
                <a:latin typeface="Arial"/>
                <a:cs typeface="Arial"/>
              </a:rPr>
              <a:t> </a:t>
            </a:r>
            <a:r>
              <a:rPr sz="1800" dirty="0">
                <a:latin typeface="Arial"/>
                <a:cs typeface="Arial"/>
              </a:rPr>
              <a:t>for</a:t>
            </a:r>
            <a:r>
              <a:rPr sz="1800" spc="-30" dirty="0">
                <a:latin typeface="Arial"/>
                <a:cs typeface="Arial"/>
              </a:rPr>
              <a:t> </a:t>
            </a:r>
            <a:r>
              <a:rPr sz="1800" dirty="0">
                <a:latin typeface="Arial"/>
                <a:cs typeface="Arial"/>
              </a:rPr>
              <a:t>maintaining</a:t>
            </a:r>
            <a:r>
              <a:rPr sz="1800" spc="-5" dirty="0">
                <a:latin typeface="Arial"/>
                <a:cs typeface="Arial"/>
              </a:rPr>
              <a:t> </a:t>
            </a:r>
            <a:r>
              <a:rPr sz="1800" dirty="0">
                <a:latin typeface="Arial"/>
                <a:cs typeface="Arial"/>
              </a:rPr>
              <a:t>supporting</a:t>
            </a:r>
            <a:r>
              <a:rPr sz="1800" spc="-10" dirty="0">
                <a:latin typeface="Arial"/>
                <a:cs typeface="Arial"/>
              </a:rPr>
              <a:t> </a:t>
            </a:r>
            <a:r>
              <a:rPr sz="1800" dirty="0">
                <a:latin typeface="Arial"/>
                <a:cs typeface="Arial"/>
              </a:rPr>
              <a:t>documents</a:t>
            </a:r>
            <a:r>
              <a:rPr sz="1800" spc="-20" dirty="0">
                <a:latin typeface="Arial"/>
                <a:cs typeface="Arial"/>
              </a:rPr>
              <a:t> </a:t>
            </a:r>
            <a:r>
              <a:rPr sz="1800" spc="-25" dirty="0">
                <a:latin typeface="Arial"/>
                <a:cs typeface="Arial"/>
              </a:rPr>
              <a:t>for </a:t>
            </a:r>
            <a:r>
              <a:rPr sz="1800" b="1" dirty="0">
                <a:latin typeface="Arial"/>
                <a:cs typeface="Arial"/>
              </a:rPr>
              <a:t>all</a:t>
            </a:r>
            <a:r>
              <a:rPr sz="1800" b="1" spc="-35" dirty="0">
                <a:latin typeface="Arial"/>
                <a:cs typeface="Arial"/>
              </a:rPr>
              <a:t> </a:t>
            </a:r>
            <a:r>
              <a:rPr sz="1800" dirty="0">
                <a:latin typeface="Arial"/>
                <a:cs typeface="Arial"/>
              </a:rPr>
              <a:t>awards,</a:t>
            </a:r>
            <a:r>
              <a:rPr sz="1800" spc="25" dirty="0">
                <a:latin typeface="Arial"/>
                <a:cs typeface="Arial"/>
              </a:rPr>
              <a:t> </a:t>
            </a:r>
            <a:r>
              <a:rPr sz="1800" dirty="0">
                <a:latin typeface="Arial"/>
                <a:cs typeface="Arial"/>
              </a:rPr>
              <a:t>as</a:t>
            </a:r>
            <a:r>
              <a:rPr sz="1800" spc="-25" dirty="0">
                <a:latin typeface="Arial"/>
                <a:cs typeface="Arial"/>
              </a:rPr>
              <a:t> </a:t>
            </a:r>
            <a:r>
              <a:rPr sz="1800" dirty="0">
                <a:latin typeface="Arial"/>
                <a:cs typeface="Arial"/>
              </a:rPr>
              <a:t>specified</a:t>
            </a:r>
            <a:r>
              <a:rPr sz="1800" spc="-20" dirty="0">
                <a:latin typeface="Arial"/>
                <a:cs typeface="Arial"/>
              </a:rPr>
              <a:t> </a:t>
            </a:r>
            <a:r>
              <a:rPr sz="1800" dirty="0">
                <a:latin typeface="Arial"/>
                <a:cs typeface="Arial"/>
              </a:rPr>
              <a:t>in</a:t>
            </a:r>
            <a:r>
              <a:rPr sz="1800" spc="-20" dirty="0">
                <a:latin typeface="Arial"/>
                <a:cs typeface="Arial"/>
              </a:rPr>
              <a:t> </a:t>
            </a:r>
            <a:r>
              <a:rPr sz="1800" dirty="0">
                <a:latin typeface="Arial"/>
                <a:cs typeface="Arial"/>
              </a:rPr>
              <a:t>PCAH,</a:t>
            </a:r>
            <a:r>
              <a:rPr sz="1800" spc="-20" dirty="0">
                <a:latin typeface="Arial"/>
                <a:cs typeface="Arial"/>
              </a:rPr>
              <a:t> </a:t>
            </a:r>
            <a:r>
              <a:rPr sz="1800" dirty="0">
                <a:latin typeface="Arial"/>
                <a:cs typeface="Arial"/>
              </a:rPr>
              <a:t>even</a:t>
            </a:r>
            <a:r>
              <a:rPr sz="1800" spc="-25" dirty="0">
                <a:latin typeface="Arial"/>
                <a:cs typeface="Arial"/>
              </a:rPr>
              <a:t> </a:t>
            </a:r>
            <a:r>
              <a:rPr sz="1800" dirty="0">
                <a:latin typeface="Arial"/>
                <a:cs typeface="Arial"/>
              </a:rPr>
              <a:t>if</a:t>
            </a:r>
            <a:r>
              <a:rPr sz="1800" spc="-20" dirty="0">
                <a:latin typeface="Arial"/>
                <a:cs typeface="Arial"/>
              </a:rPr>
              <a:t> </a:t>
            </a:r>
            <a:r>
              <a:rPr sz="1800" dirty="0">
                <a:latin typeface="Arial"/>
                <a:cs typeface="Arial"/>
              </a:rPr>
              <a:t>the</a:t>
            </a:r>
            <a:r>
              <a:rPr sz="1800" spc="-35" dirty="0">
                <a:latin typeface="Arial"/>
                <a:cs typeface="Arial"/>
              </a:rPr>
              <a:t> </a:t>
            </a:r>
            <a:r>
              <a:rPr sz="1800" dirty="0">
                <a:latin typeface="Arial"/>
                <a:cs typeface="Arial"/>
              </a:rPr>
              <a:t>Chancellor’s</a:t>
            </a:r>
            <a:r>
              <a:rPr sz="1800" spc="10" dirty="0">
                <a:latin typeface="Arial"/>
                <a:cs typeface="Arial"/>
              </a:rPr>
              <a:t> </a:t>
            </a:r>
            <a:r>
              <a:rPr sz="1800" dirty="0">
                <a:latin typeface="Arial"/>
                <a:cs typeface="Arial"/>
              </a:rPr>
              <a:t>Office</a:t>
            </a:r>
            <a:r>
              <a:rPr sz="1800" spc="-40" dirty="0">
                <a:latin typeface="Arial"/>
                <a:cs typeface="Arial"/>
              </a:rPr>
              <a:t> </a:t>
            </a:r>
            <a:r>
              <a:rPr sz="1800" spc="-20" dirty="0">
                <a:latin typeface="Arial"/>
                <a:cs typeface="Arial"/>
              </a:rPr>
              <a:t>does </a:t>
            </a:r>
            <a:r>
              <a:rPr sz="1800" dirty="0">
                <a:latin typeface="Arial"/>
                <a:cs typeface="Arial"/>
              </a:rPr>
              <a:t>not</a:t>
            </a:r>
            <a:r>
              <a:rPr sz="1800" spc="-15" dirty="0">
                <a:latin typeface="Arial"/>
                <a:cs typeface="Arial"/>
              </a:rPr>
              <a:t> </a:t>
            </a:r>
            <a:r>
              <a:rPr sz="1800" dirty="0">
                <a:latin typeface="Arial"/>
                <a:cs typeface="Arial"/>
              </a:rPr>
              <a:t>review</a:t>
            </a:r>
            <a:r>
              <a:rPr sz="1800" spc="-20" dirty="0">
                <a:latin typeface="Arial"/>
                <a:cs typeface="Arial"/>
              </a:rPr>
              <a:t> </a:t>
            </a:r>
            <a:r>
              <a:rPr sz="1800" dirty="0">
                <a:latin typeface="Arial"/>
                <a:cs typeface="Arial"/>
              </a:rPr>
              <a:t>them</a:t>
            </a:r>
            <a:r>
              <a:rPr sz="1800" spc="-15" dirty="0">
                <a:latin typeface="Arial"/>
                <a:cs typeface="Arial"/>
              </a:rPr>
              <a:t> </a:t>
            </a:r>
            <a:r>
              <a:rPr sz="1800" dirty="0">
                <a:latin typeface="Arial"/>
                <a:cs typeface="Arial"/>
              </a:rPr>
              <a:t>at</a:t>
            </a:r>
            <a:r>
              <a:rPr sz="1800" spc="-15" dirty="0">
                <a:latin typeface="Arial"/>
                <a:cs typeface="Arial"/>
              </a:rPr>
              <a:t> </a:t>
            </a:r>
            <a:r>
              <a:rPr sz="1800" spc="-10" dirty="0">
                <a:latin typeface="Arial"/>
                <a:cs typeface="Arial"/>
              </a:rPr>
              <a:t>submission.</a:t>
            </a:r>
            <a:endParaRPr sz="1800">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4171950" cy="6858000"/>
            <a:chOff x="0" y="0"/>
            <a:chExt cx="4171950" cy="6858000"/>
          </a:xfrm>
        </p:grpSpPr>
        <p:pic>
          <p:nvPicPr>
            <p:cNvPr id="3" name="object 3"/>
            <p:cNvPicPr/>
            <p:nvPr/>
          </p:nvPicPr>
          <p:blipFill>
            <a:blip r:embed="rId2" cstate="print"/>
            <a:stretch>
              <a:fillRect/>
            </a:stretch>
          </p:blipFill>
          <p:spPr>
            <a:xfrm>
              <a:off x="0" y="0"/>
              <a:ext cx="4171356" cy="6858000"/>
            </a:xfrm>
            <a:prstGeom prst="rect">
              <a:avLst/>
            </a:prstGeom>
          </p:spPr>
        </p:pic>
        <p:pic>
          <p:nvPicPr>
            <p:cNvPr id="4" name="object 4"/>
            <p:cNvPicPr/>
            <p:nvPr/>
          </p:nvPicPr>
          <p:blipFill>
            <a:blip r:embed="rId3" cstate="print"/>
            <a:stretch>
              <a:fillRect/>
            </a:stretch>
          </p:blipFill>
          <p:spPr>
            <a:xfrm>
              <a:off x="0" y="0"/>
              <a:ext cx="3982212" cy="6858000"/>
            </a:xfrm>
            <a:prstGeom prst="rect">
              <a:avLst/>
            </a:prstGeom>
          </p:spPr>
        </p:pic>
        <p:pic>
          <p:nvPicPr>
            <p:cNvPr id="5" name="object 5"/>
            <p:cNvPicPr/>
            <p:nvPr/>
          </p:nvPicPr>
          <p:blipFill>
            <a:blip r:embed="rId4" cstate="print"/>
            <a:stretch>
              <a:fillRect/>
            </a:stretch>
          </p:blipFill>
          <p:spPr>
            <a:xfrm>
              <a:off x="1575816" y="3009912"/>
              <a:ext cx="809104" cy="813549"/>
            </a:xfrm>
            <a:prstGeom prst="rect">
              <a:avLst/>
            </a:prstGeom>
          </p:spPr>
        </p:pic>
        <p:sp>
          <p:nvSpPr>
            <p:cNvPr id="6" name="object 6"/>
            <p:cNvSpPr/>
            <p:nvPr/>
          </p:nvSpPr>
          <p:spPr>
            <a:xfrm>
              <a:off x="0" y="1118616"/>
              <a:ext cx="3990340" cy="4620895"/>
            </a:xfrm>
            <a:custGeom>
              <a:avLst/>
              <a:gdLst/>
              <a:ahLst/>
              <a:cxnLst/>
              <a:rect l="l" t="t" r="r" b="b"/>
              <a:pathLst>
                <a:path w="3990340" h="4620895">
                  <a:moveTo>
                    <a:pt x="3989832" y="0"/>
                  </a:moveTo>
                  <a:lnTo>
                    <a:pt x="0" y="0"/>
                  </a:lnTo>
                  <a:lnTo>
                    <a:pt x="0" y="4620768"/>
                  </a:lnTo>
                  <a:lnTo>
                    <a:pt x="3989832" y="4620768"/>
                  </a:lnTo>
                  <a:lnTo>
                    <a:pt x="3989832" y="0"/>
                  </a:lnTo>
                  <a:close/>
                </a:path>
              </a:pathLst>
            </a:custGeom>
            <a:solidFill>
              <a:srgbClr val="2560A1">
                <a:alpha val="72155"/>
              </a:srgbClr>
            </a:solidFill>
          </p:spPr>
          <p:txBody>
            <a:bodyPr wrap="square" lIns="0" tIns="0" rIns="0" bIns="0" rtlCol="0"/>
            <a:lstStyle/>
            <a:p>
              <a:endParaRPr/>
            </a:p>
          </p:txBody>
        </p:sp>
      </p:grpSp>
      <p:pic>
        <p:nvPicPr>
          <p:cNvPr id="7" name="object 7"/>
          <p:cNvPicPr/>
          <p:nvPr/>
        </p:nvPicPr>
        <p:blipFill>
          <a:blip r:embed="rId5" cstate="print"/>
          <a:stretch>
            <a:fillRect/>
          </a:stretch>
        </p:blipFill>
        <p:spPr>
          <a:xfrm>
            <a:off x="4375282" y="6391533"/>
            <a:ext cx="355274" cy="347715"/>
          </a:xfrm>
          <a:prstGeom prst="rect">
            <a:avLst/>
          </a:prstGeom>
        </p:spPr>
      </p:pic>
      <p:grpSp>
        <p:nvGrpSpPr>
          <p:cNvPr id="8" name="object 8"/>
          <p:cNvGrpSpPr/>
          <p:nvPr/>
        </p:nvGrpSpPr>
        <p:grpSpPr>
          <a:xfrm>
            <a:off x="11275597" y="0"/>
            <a:ext cx="916940" cy="6858000"/>
            <a:chOff x="11275597" y="0"/>
            <a:chExt cx="916940" cy="6858000"/>
          </a:xfrm>
        </p:grpSpPr>
        <p:pic>
          <p:nvPicPr>
            <p:cNvPr id="9" name="object 9"/>
            <p:cNvPicPr/>
            <p:nvPr/>
          </p:nvPicPr>
          <p:blipFill>
            <a:blip r:embed="rId6" cstate="print"/>
            <a:stretch>
              <a:fillRect/>
            </a:stretch>
          </p:blipFill>
          <p:spPr>
            <a:xfrm>
              <a:off x="11275597" y="0"/>
              <a:ext cx="916402" cy="6858000"/>
            </a:xfrm>
            <a:prstGeom prst="rect">
              <a:avLst/>
            </a:prstGeom>
          </p:spPr>
        </p:pic>
        <p:sp>
          <p:nvSpPr>
            <p:cNvPr id="10" name="object 10"/>
            <p:cNvSpPr/>
            <p:nvPr/>
          </p:nvSpPr>
          <p:spPr>
            <a:xfrm>
              <a:off x="11490959" y="0"/>
              <a:ext cx="701040" cy="6858000"/>
            </a:xfrm>
            <a:custGeom>
              <a:avLst/>
              <a:gdLst/>
              <a:ahLst/>
              <a:cxnLst/>
              <a:rect l="l" t="t" r="r" b="b"/>
              <a:pathLst>
                <a:path w="701040" h="6858000">
                  <a:moveTo>
                    <a:pt x="701040" y="0"/>
                  </a:moveTo>
                  <a:lnTo>
                    <a:pt x="0" y="0"/>
                  </a:lnTo>
                  <a:lnTo>
                    <a:pt x="0" y="6858000"/>
                  </a:lnTo>
                  <a:lnTo>
                    <a:pt x="701040" y="6858000"/>
                  </a:lnTo>
                  <a:lnTo>
                    <a:pt x="701040" y="0"/>
                  </a:lnTo>
                  <a:close/>
                </a:path>
              </a:pathLst>
            </a:custGeom>
            <a:solidFill>
              <a:srgbClr val="2560A1"/>
            </a:solidFill>
          </p:spPr>
          <p:txBody>
            <a:bodyPr wrap="square" lIns="0" tIns="0" rIns="0" bIns="0" rtlCol="0"/>
            <a:lstStyle/>
            <a:p>
              <a:endParaRPr/>
            </a:p>
          </p:txBody>
        </p:sp>
      </p:grpSp>
      <p:grpSp>
        <p:nvGrpSpPr>
          <p:cNvPr id="11" name="object 11"/>
          <p:cNvGrpSpPr/>
          <p:nvPr/>
        </p:nvGrpSpPr>
        <p:grpSpPr>
          <a:xfrm>
            <a:off x="306324" y="1533144"/>
            <a:ext cx="3456940" cy="2289175"/>
            <a:chOff x="306324" y="1533144"/>
            <a:chExt cx="3456940" cy="2289175"/>
          </a:xfrm>
        </p:grpSpPr>
        <p:pic>
          <p:nvPicPr>
            <p:cNvPr id="12" name="object 12"/>
            <p:cNvPicPr/>
            <p:nvPr/>
          </p:nvPicPr>
          <p:blipFill>
            <a:blip r:embed="rId7" cstate="print"/>
            <a:stretch>
              <a:fillRect/>
            </a:stretch>
          </p:blipFill>
          <p:spPr>
            <a:xfrm>
              <a:off x="306324" y="1533144"/>
              <a:ext cx="3456432" cy="2289047"/>
            </a:xfrm>
            <a:prstGeom prst="rect">
              <a:avLst/>
            </a:prstGeom>
          </p:spPr>
        </p:pic>
        <p:pic>
          <p:nvPicPr>
            <p:cNvPr id="13" name="object 13"/>
            <p:cNvPicPr/>
            <p:nvPr/>
          </p:nvPicPr>
          <p:blipFill>
            <a:blip r:embed="rId8" cstate="print"/>
            <a:stretch>
              <a:fillRect/>
            </a:stretch>
          </p:blipFill>
          <p:spPr>
            <a:xfrm>
              <a:off x="601980" y="1911096"/>
              <a:ext cx="1743456" cy="1533143"/>
            </a:xfrm>
            <a:prstGeom prst="rect">
              <a:avLst/>
            </a:prstGeom>
          </p:spPr>
        </p:pic>
      </p:grpSp>
      <p:sp>
        <p:nvSpPr>
          <p:cNvPr id="14" name="object 14"/>
          <p:cNvSpPr/>
          <p:nvPr/>
        </p:nvSpPr>
        <p:spPr>
          <a:xfrm>
            <a:off x="4101084" y="1677923"/>
            <a:ext cx="6730365" cy="4093845"/>
          </a:xfrm>
          <a:custGeom>
            <a:avLst/>
            <a:gdLst/>
            <a:ahLst/>
            <a:cxnLst/>
            <a:rect l="l" t="t" r="r" b="b"/>
            <a:pathLst>
              <a:path w="6730365" h="4093845">
                <a:moveTo>
                  <a:pt x="6729983" y="0"/>
                </a:moveTo>
                <a:lnTo>
                  <a:pt x="0" y="0"/>
                </a:lnTo>
                <a:lnTo>
                  <a:pt x="0" y="4093464"/>
                </a:lnTo>
                <a:lnTo>
                  <a:pt x="6729983" y="4093464"/>
                </a:lnTo>
                <a:lnTo>
                  <a:pt x="6729983" y="0"/>
                </a:lnTo>
                <a:close/>
              </a:path>
            </a:pathLst>
          </a:custGeom>
          <a:solidFill>
            <a:srgbClr val="FFFFFF"/>
          </a:solidFill>
        </p:spPr>
        <p:txBody>
          <a:bodyPr wrap="square" lIns="0" tIns="0" rIns="0" bIns="0" rtlCol="0"/>
          <a:lstStyle/>
          <a:p>
            <a:endParaRPr/>
          </a:p>
        </p:txBody>
      </p:sp>
      <p:sp>
        <p:nvSpPr>
          <p:cNvPr id="15" name="object 15"/>
          <p:cNvSpPr txBox="1">
            <a:spLocks noGrp="1"/>
          </p:cNvSpPr>
          <p:nvPr>
            <p:ph type="title"/>
          </p:nvPr>
        </p:nvSpPr>
        <p:spPr>
          <a:xfrm>
            <a:off x="2654807" y="339852"/>
            <a:ext cx="7408545" cy="523240"/>
          </a:xfrm>
          <a:prstGeom prst="rect">
            <a:avLst/>
          </a:prstGeom>
          <a:solidFill>
            <a:srgbClr val="FDD4C4"/>
          </a:solidFill>
        </p:spPr>
        <p:txBody>
          <a:bodyPr vert="horz" wrap="square" lIns="0" tIns="36194" rIns="0" bIns="0" rtlCol="0">
            <a:spAutoFit/>
          </a:bodyPr>
          <a:lstStyle/>
          <a:p>
            <a:pPr marL="91440">
              <a:lnSpc>
                <a:spcPct val="100000"/>
              </a:lnSpc>
              <a:spcBef>
                <a:spcPts val="284"/>
              </a:spcBef>
            </a:pPr>
            <a:r>
              <a:rPr b="1" dirty="0">
                <a:solidFill>
                  <a:srgbClr val="001F5F"/>
                </a:solidFill>
                <a:latin typeface="Arial"/>
                <a:cs typeface="Arial"/>
              </a:rPr>
              <a:t>Review</a:t>
            </a:r>
            <a:r>
              <a:rPr b="1" spc="-65" dirty="0">
                <a:solidFill>
                  <a:srgbClr val="001F5F"/>
                </a:solidFill>
                <a:latin typeface="Arial"/>
                <a:cs typeface="Arial"/>
              </a:rPr>
              <a:t> </a:t>
            </a:r>
            <a:r>
              <a:rPr b="1" dirty="0">
                <a:solidFill>
                  <a:srgbClr val="001F5F"/>
                </a:solidFill>
                <a:latin typeface="Arial"/>
                <a:cs typeface="Arial"/>
              </a:rPr>
              <a:t>of</a:t>
            </a:r>
            <a:r>
              <a:rPr b="1" spc="-155" dirty="0">
                <a:solidFill>
                  <a:srgbClr val="001F5F"/>
                </a:solidFill>
                <a:latin typeface="Arial"/>
                <a:cs typeface="Arial"/>
              </a:rPr>
              <a:t> </a:t>
            </a:r>
            <a:r>
              <a:rPr b="1" dirty="0">
                <a:solidFill>
                  <a:srgbClr val="001F5F"/>
                </a:solidFill>
                <a:latin typeface="Arial"/>
                <a:cs typeface="Arial"/>
              </a:rPr>
              <a:t>AA/AS</a:t>
            </a:r>
            <a:r>
              <a:rPr b="1" spc="-80" dirty="0">
                <a:solidFill>
                  <a:srgbClr val="001F5F"/>
                </a:solidFill>
                <a:latin typeface="Arial"/>
                <a:cs typeface="Arial"/>
              </a:rPr>
              <a:t> </a:t>
            </a:r>
            <a:r>
              <a:rPr b="1" spc="-10" dirty="0">
                <a:solidFill>
                  <a:srgbClr val="001F5F"/>
                </a:solidFill>
                <a:latin typeface="Arial"/>
                <a:cs typeface="Arial"/>
              </a:rPr>
              <a:t>Degrees</a:t>
            </a:r>
          </a:p>
        </p:txBody>
      </p:sp>
      <p:sp>
        <p:nvSpPr>
          <p:cNvPr id="17" name="object 17"/>
          <p:cNvSpPr txBox="1"/>
          <p:nvPr/>
        </p:nvSpPr>
        <p:spPr>
          <a:xfrm>
            <a:off x="10851260" y="6447646"/>
            <a:ext cx="196215" cy="196215"/>
          </a:xfrm>
          <a:prstGeom prst="rect">
            <a:avLst/>
          </a:prstGeom>
        </p:spPr>
        <p:txBody>
          <a:bodyPr vert="horz" wrap="square" lIns="0" tIns="0" rIns="0" bIns="0" rtlCol="0">
            <a:spAutoFit/>
          </a:bodyPr>
          <a:lstStyle/>
          <a:p>
            <a:pPr marL="12700">
              <a:lnSpc>
                <a:spcPts val="1425"/>
              </a:lnSpc>
            </a:pPr>
            <a:r>
              <a:rPr sz="1200" spc="-25" dirty="0">
                <a:solidFill>
                  <a:srgbClr val="7E7E7E"/>
                </a:solidFill>
                <a:latin typeface="Arial"/>
                <a:cs typeface="Arial"/>
              </a:rPr>
              <a:t>18</a:t>
            </a:r>
            <a:endParaRPr sz="1200">
              <a:latin typeface="Arial"/>
              <a:cs typeface="Arial"/>
            </a:endParaRPr>
          </a:p>
        </p:txBody>
      </p:sp>
      <p:sp>
        <p:nvSpPr>
          <p:cNvPr id="16" name="object 16"/>
          <p:cNvSpPr txBox="1"/>
          <p:nvPr/>
        </p:nvSpPr>
        <p:spPr>
          <a:xfrm>
            <a:off x="4180713" y="2130678"/>
            <a:ext cx="6376670" cy="3561715"/>
          </a:xfrm>
          <a:prstGeom prst="rect">
            <a:avLst/>
          </a:prstGeom>
        </p:spPr>
        <p:txBody>
          <a:bodyPr vert="horz" wrap="square" lIns="0" tIns="12700" rIns="0" bIns="0" rtlCol="0">
            <a:spAutoFit/>
          </a:bodyPr>
          <a:lstStyle/>
          <a:p>
            <a:pPr marL="299085" marR="34925" indent="-287020">
              <a:lnSpc>
                <a:spcPct val="100000"/>
              </a:lnSpc>
              <a:spcBef>
                <a:spcPts val="100"/>
              </a:spcBef>
              <a:buFont typeface="Wingdings"/>
              <a:buChar char=""/>
              <a:tabLst>
                <a:tab pos="299085" algn="l"/>
              </a:tabLst>
            </a:pPr>
            <a:r>
              <a:rPr sz="2400" dirty="0">
                <a:latin typeface="Arial"/>
                <a:cs typeface="Arial"/>
              </a:rPr>
              <a:t>Compliance</a:t>
            </a:r>
            <a:r>
              <a:rPr sz="2400" spc="-75" dirty="0">
                <a:latin typeface="Arial"/>
                <a:cs typeface="Arial"/>
              </a:rPr>
              <a:t> </a:t>
            </a:r>
            <a:r>
              <a:rPr sz="2400" dirty="0">
                <a:latin typeface="Arial"/>
                <a:cs typeface="Arial"/>
              </a:rPr>
              <a:t>standards</a:t>
            </a:r>
            <a:r>
              <a:rPr sz="2400" spc="-110" dirty="0">
                <a:latin typeface="Arial"/>
                <a:cs typeface="Arial"/>
              </a:rPr>
              <a:t> </a:t>
            </a:r>
            <a:r>
              <a:rPr sz="2400" dirty="0">
                <a:latin typeface="Arial"/>
                <a:cs typeface="Arial"/>
              </a:rPr>
              <a:t>for</a:t>
            </a:r>
            <a:r>
              <a:rPr sz="2400" spc="-130" dirty="0">
                <a:latin typeface="Arial"/>
                <a:cs typeface="Arial"/>
              </a:rPr>
              <a:t> </a:t>
            </a:r>
            <a:r>
              <a:rPr sz="2400" dirty="0">
                <a:latin typeface="Arial"/>
                <a:cs typeface="Arial"/>
              </a:rPr>
              <a:t>associate</a:t>
            </a:r>
            <a:r>
              <a:rPr sz="2400" spc="-90" dirty="0">
                <a:latin typeface="Arial"/>
                <a:cs typeface="Arial"/>
              </a:rPr>
              <a:t> </a:t>
            </a:r>
            <a:r>
              <a:rPr sz="2400" spc="-10" dirty="0">
                <a:latin typeface="Arial"/>
                <a:cs typeface="Arial"/>
              </a:rPr>
              <a:t>degrees </a:t>
            </a:r>
            <a:r>
              <a:rPr sz="2400" dirty="0">
                <a:latin typeface="Arial"/>
                <a:cs typeface="Arial"/>
              </a:rPr>
              <a:t>per</a:t>
            </a:r>
            <a:r>
              <a:rPr sz="2400" spc="-30" dirty="0">
                <a:latin typeface="Arial"/>
                <a:cs typeface="Arial"/>
              </a:rPr>
              <a:t> </a:t>
            </a:r>
            <a:r>
              <a:rPr sz="2400" dirty="0">
                <a:latin typeface="Arial"/>
                <a:cs typeface="Arial"/>
              </a:rPr>
              <a:t>title</a:t>
            </a:r>
            <a:r>
              <a:rPr sz="2400" spc="-40" dirty="0">
                <a:latin typeface="Arial"/>
                <a:cs typeface="Arial"/>
              </a:rPr>
              <a:t> </a:t>
            </a:r>
            <a:r>
              <a:rPr sz="2400" dirty="0">
                <a:latin typeface="Arial"/>
                <a:cs typeface="Arial"/>
              </a:rPr>
              <a:t>5,</a:t>
            </a:r>
            <a:r>
              <a:rPr sz="2400" spc="-25" dirty="0">
                <a:latin typeface="Arial"/>
                <a:cs typeface="Arial"/>
              </a:rPr>
              <a:t> </a:t>
            </a:r>
            <a:r>
              <a:rPr sz="2400" dirty="0">
                <a:latin typeface="Arial"/>
                <a:cs typeface="Arial"/>
              </a:rPr>
              <a:t>§</a:t>
            </a:r>
            <a:r>
              <a:rPr sz="2400" spc="-30" dirty="0">
                <a:latin typeface="Arial"/>
                <a:cs typeface="Arial"/>
              </a:rPr>
              <a:t> </a:t>
            </a:r>
            <a:r>
              <a:rPr sz="2400" spc="-10" dirty="0">
                <a:latin typeface="Arial"/>
                <a:cs typeface="Arial"/>
              </a:rPr>
              <a:t>55063</a:t>
            </a:r>
            <a:endParaRPr sz="2400">
              <a:latin typeface="Arial"/>
              <a:cs typeface="Arial"/>
            </a:endParaRPr>
          </a:p>
          <a:p>
            <a:pPr marL="299085" indent="-286385">
              <a:lnSpc>
                <a:spcPct val="100000"/>
              </a:lnSpc>
              <a:spcBef>
                <a:spcPts val="1200"/>
              </a:spcBef>
              <a:buFont typeface="Wingdings"/>
              <a:buChar char=""/>
              <a:tabLst>
                <a:tab pos="299085" algn="l"/>
              </a:tabLst>
            </a:pPr>
            <a:r>
              <a:rPr sz="2400" dirty="0">
                <a:latin typeface="Arial"/>
                <a:cs typeface="Arial"/>
              </a:rPr>
              <a:t>All</a:t>
            </a:r>
            <a:r>
              <a:rPr sz="2400" spc="-85" dirty="0">
                <a:latin typeface="Arial"/>
                <a:cs typeface="Arial"/>
              </a:rPr>
              <a:t> </a:t>
            </a:r>
            <a:r>
              <a:rPr sz="2400" dirty="0">
                <a:latin typeface="Arial"/>
                <a:cs typeface="Arial"/>
              </a:rPr>
              <a:t>curriculum</a:t>
            </a:r>
            <a:r>
              <a:rPr sz="2400" spc="-70" dirty="0">
                <a:latin typeface="Arial"/>
                <a:cs typeface="Arial"/>
              </a:rPr>
              <a:t> </a:t>
            </a:r>
            <a:r>
              <a:rPr sz="2400" dirty="0">
                <a:latin typeface="Arial"/>
                <a:cs typeface="Arial"/>
              </a:rPr>
              <a:t>components</a:t>
            </a:r>
            <a:r>
              <a:rPr sz="2400" spc="-70" dirty="0">
                <a:latin typeface="Arial"/>
                <a:cs typeface="Arial"/>
              </a:rPr>
              <a:t> </a:t>
            </a:r>
            <a:r>
              <a:rPr sz="2400" dirty="0">
                <a:latin typeface="Arial"/>
                <a:cs typeface="Arial"/>
              </a:rPr>
              <a:t>will</a:t>
            </a:r>
            <a:r>
              <a:rPr sz="2400" spc="-65" dirty="0">
                <a:latin typeface="Arial"/>
                <a:cs typeface="Arial"/>
              </a:rPr>
              <a:t> </a:t>
            </a:r>
            <a:r>
              <a:rPr sz="2400" dirty="0">
                <a:latin typeface="Arial"/>
                <a:cs typeface="Arial"/>
              </a:rPr>
              <a:t>be</a:t>
            </a:r>
            <a:r>
              <a:rPr sz="2400" spc="-85" dirty="0">
                <a:latin typeface="Arial"/>
                <a:cs typeface="Arial"/>
              </a:rPr>
              <a:t> </a:t>
            </a:r>
            <a:r>
              <a:rPr sz="2400" spc="-10" dirty="0">
                <a:latin typeface="Arial"/>
                <a:cs typeface="Arial"/>
              </a:rPr>
              <a:t>reviewed</a:t>
            </a:r>
            <a:endParaRPr sz="2400">
              <a:latin typeface="Arial"/>
              <a:cs typeface="Arial"/>
            </a:endParaRPr>
          </a:p>
          <a:p>
            <a:pPr marL="299085" marR="867410" indent="-287020">
              <a:lnSpc>
                <a:spcPct val="100000"/>
              </a:lnSpc>
              <a:spcBef>
                <a:spcPts val="1200"/>
              </a:spcBef>
              <a:buFont typeface="Wingdings"/>
              <a:buChar char=""/>
              <a:tabLst>
                <a:tab pos="299085" algn="l"/>
              </a:tabLst>
            </a:pPr>
            <a:r>
              <a:rPr sz="2400" spc="-25" dirty="0">
                <a:latin typeface="Arial"/>
                <a:cs typeface="Arial"/>
              </a:rPr>
              <a:t>CORs-</a:t>
            </a:r>
            <a:r>
              <a:rPr sz="2400" dirty="0">
                <a:latin typeface="Arial"/>
                <a:cs typeface="Arial"/>
              </a:rPr>
              <a:t>Course</a:t>
            </a:r>
            <a:r>
              <a:rPr sz="2400" spc="-25" dirty="0">
                <a:latin typeface="Arial"/>
                <a:cs typeface="Arial"/>
              </a:rPr>
              <a:t> </a:t>
            </a:r>
            <a:r>
              <a:rPr sz="2400" dirty="0">
                <a:latin typeface="Arial"/>
                <a:cs typeface="Arial"/>
              </a:rPr>
              <a:t>Outline</a:t>
            </a:r>
            <a:r>
              <a:rPr sz="2400" spc="-45" dirty="0">
                <a:latin typeface="Arial"/>
                <a:cs typeface="Arial"/>
              </a:rPr>
              <a:t> </a:t>
            </a:r>
            <a:r>
              <a:rPr sz="2400" dirty="0">
                <a:latin typeface="Arial"/>
                <a:cs typeface="Arial"/>
              </a:rPr>
              <a:t>of</a:t>
            </a:r>
            <a:r>
              <a:rPr sz="2400" spc="-45" dirty="0">
                <a:latin typeface="Arial"/>
                <a:cs typeface="Arial"/>
              </a:rPr>
              <a:t> </a:t>
            </a:r>
            <a:r>
              <a:rPr sz="2400" dirty="0">
                <a:latin typeface="Arial"/>
                <a:cs typeface="Arial"/>
              </a:rPr>
              <a:t>Record</a:t>
            </a:r>
            <a:r>
              <a:rPr sz="2400" spc="-35" dirty="0">
                <a:latin typeface="Arial"/>
                <a:cs typeface="Arial"/>
              </a:rPr>
              <a:t> </a:t>
            </a:r>
            <a:r>
              <a:rPr sz="2400" dirty="0">
                <a:latin typeface="Arial"/>
                <a:cs typeface="Arial"/>
              </a:rPr>
              <a:t>for</a:t>
            </a:r>
            <a:r>
              <a:rPr sz="2400" spc="-40" dirty="0">
                <a:latin typeface="Arial"/>
                <a:cs typeface="Arial"/>
              </a:rPr>
              <a:t> </a:t>
            </a:r>
            <a:r>
              <a:rPr sz="2400" spc="-25" dirty="0">
                <a:latin typeface="Arial"/>
                <a:cs typeface="Arial"/>
              </a:rPr>
              <a:t>all </a:t>
            </a:r>
            <a:r>
              <a:rPr sz="2400" spc="-10" dirty="0">
                <a:latin typeface="Arial"/>
                <a:cs typeface="Arial"/>
              </a:rPr>
              <a:t>courses</a:t>
            </a:r>
            <a:endParaRPr sz="2400">
              <a:latin typeface="Arial"/>
              <a:cs typeface="Arial"/>
            </a:endParaRPr>
          </a:p>
          <a:p>
            <a:pPr marL="299085" indent="-286385">
              <a:lnSpc>
                <a:spcPct val="100000"/>
              </a:lnSpc>
              <a:spcBef>
                <a:spcPts val="1200"/>
              </a:spcBef>
              <a:buFont typeface="Wingdings"/>
              <a:buChar char=""/>
              <a:tabLst>
                <a:tab pos="299085" algn="l"/>
              </a:tabLst>
            </a:pPr>
            <a:r>
              <a:rPr sz="2400" dirty="0">
                <a:latin typeface="Arial"/>
                <a:cs typeface="Arial"/>
              </a:rPr>
              <a:t>Narrative</a:t>
            </a:r>
            <a:r>
              <a:rPr sz="2400" spc="-50" dirty="0">
                <a:latin typeface="Arial"/>
                <a:cs typeface="Arial"/>
              </a:rPr>
              <a:t> </a:t>
            </a:r>
            <a:r>
              <a:rPr sz="2400" dirty="0">
                <a:latin typeface="Arial"/>
                <a:cs typeface="Arial"/>
              </a:rPr>
              <a:t>(with</a:t>
            </a:r>
            <a:r>
              <a:rPr sz="2400" spc="-50" dirty="0">
                <a:latin typeface="Arial"/>
                <a:cs typeface="Arial"/>
              </a:rPr>
              <a:t> </a:t>
            </a:r>
            <a:r>
              <a:rPr sz="2400" dirty="0">
                <a:latin typeface="Arial"/>
                <a:cs typeface="Arial"/>
              </a:rPr>
              <a:t>all</a:t>
            </a:r>
            <a:r>
              <a:rPr sz="2400" spc="-50" dirty="0">
                <a:latin typeface="Arial"/>
                <a:cs typeface="Arial"/>
              </a:rPr>
              <a:t> </a:t>
            </a:r>
            <a:r>
              <a:rPr sz="2400" spc="-10" dirty="0">
                <a:latin typeface="Arial"/>
                <a:cs typeface="Arial"/>
              </a:rPr>
              <a:t>components)</a:t>
            </a:r>
            <a:endParaRPr sz="2400">
              <a:latin typeface="Arial"/>
              <a:cs typeface="Arial"/>
            </a:endParaRPr>
          </a:p>
          <a:p>
            <a:pPr marL="299085" marR="5080" indent="-287020">
              <a:lnSpc>
                <a:spcPct val="100000"/>
              </a:lnSpc>
              <a:spcBef>
                <a:spcPts val="1205"/>
              </a:spcBef>
              <a:buFont typeface="Wingdings"/>
              <a:buChar char=""/>
              <a:tabLst>
                <a:tab pos="299085" algn="l"/>
              </a:tabLst>
            </a:pPr>
            <a:r>
              <a:rPr sz="2400" dirty="0">
                <a:latin typeface="Arial"/>
                <a:cs typeface="Arial"/>
              </a:rPr>
              <a:t>Supporting</a:t>
            </a:r>
            <a:r>
              <a:rPr sz="2400" spc="-45" dirty="0">
                <a:latin typeface="Arial"/>
                <a:cs typeface="Arial"/>
              </a:rPr>
              <a:t> </a:t>
            </a:r>
            <a:r>
              <a:rPr sz="2400" spc="-10" dirty="0">
                <a:latin typeface="Arial"/>
                <a:cs typeface="Arial"/>
              </a:rPr>
              <a:t>documentation</a:t>
            </a:r>
            <a:r>
              <a:rPr sz="2400" spc="-45" dirty="0">
                <a:latin typeface="Arial"/>
                <a:cs typeface="Arial"/>
              </a:rPr>
              <a:t> </a:t>
            </a:r>
            <a:r>
              <a:rPr sz="2400" dirty="0">
                <a:latin typeface="Arial"/>
                <a:cs typeface="Arial"/>
              </a:rPr>
              <a:t>for</a:t>
            </a:r>
            <a:r>
              <a:rPr sz="2400" spc="-75" dirty="0">
                <a:latin typeface="Arial"/>
                <a:cs typeface="Arial"/>
              </a:rPr>
              <a:t> </a:t>
            </a:r>
            <a:r>
              <a:rPr sz="2400" dirty="0">
                <a:latin typeface="Arial"/>
                <a:cs typeface="Arial"/>
              </a:rPr>
              <a:t>CTE</a:t>
            </a:r>
            <a:r>
              <a:rPr sz="2400" spc="-65" dirty="0">
                <a:latin typeface="Arial"/>
                <a:cs typeface="Arial"/>
              </a:rPr>
              <a:t> </a:t>
            </a:r>
            <a:r>
              <a:rPr sz="2400" spc="-10" dirty="0">
                <a:latin typeface="Arial"/>
                <a:cs typeface="Arial"/>
              </a:rPr>
              <a:t>associate degrees</a:t>
            </a:r>
            <a:endParaRPr sz="2400">
              <a:latin typeface="Aria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93693" y="6391533"/>
            <a:ext cx="353842" cy="347715"/>
          </a:xfrm>
          <a:prstGeom prst="rect">
            <a:avLst/>
          </a:prstGeom>
        </p:spPr>
      </p:pic>
      <p:sp>
        <p:nvSpPr>
          <p:cNvPr id="3" name="object 3"/>
          <p:cNvSpPr/>
          <p:nvPr/>
        </p:nvSpPr>
        <p:spPr>
          <a:xfrm>
            <a:off x="2851404" y="1274063"/>
            <a:ext cx="8967470" cy="4265930"/>
          </a:xfrm>
          <a:custGeom>
            <a:avLst/>
            <a:gdLst/>
            <a:ahLst/>
            <a:cxnLst/>
            <a:rect l="l" t="t" r="r" b="b"/>
            <a:pathLst>
              <a:path w="8967470" h="4265930">
                <a:moveTo>
                  <a:pt x="8967216" y="0"/>
                </a:moveTo>
                <a:lnTo>
                  <a:pt x="0" y="0"/>
                </a:lnTo>
                <a:lnTo>
                  <a:pt x="0" y="4265676"/>
                </a:lnTo>
                <a:lnTo>
                  <a:pt x="8967216" y="4265676"/>
                </a:lnTo>
                <a:lnTo>
                  <a:pt x="8967216" y="0"/>
                </a:lnTo>
                <a:close/>
              </a:path>
            </a:pathLst>
          </a:custGeom>
          <a:solidFill>
            <a:srgbClr val="DBF6FF"/>
          </a:solidFill>
        </p:spPr>
        <p:txBody>
          <a:bodyPr wrap="square" lIns="0" tIns="0" rIns="0" bIns="0" rtlCol="0"/>
          <a:lstStyle/>
          <a:p>
            <a:endParaRPr/>
          </a:p>
        </p:txBody>
      </p:sp>
      <p:sp>
        <p:nvSpPr>
          <p:cNvPr id="4" name="object 4"/>
          <p:cNvSpPr txBox="1">
            <a:spLocks noGrp="1"/>
          </p:cNvSpPr>
          <p:nvPr>
            <p:ph type="title"/>
          </p:nvPr>
        </p:nvSpPr>
        <p:spPr>
          <a:xfrm>
            <a:off x="355091" y="188976"/>
            <a:ext cx="11748770" cy="708660"/>
          </a:xfrm>
          <a:prstGeom prst="rect">
            <a:avLst/>
          </a:prstGeom>
          <a:solidFill>
            <a:srgbClr val="B8DA8E"/>
          </a:solidFill>
        </p:spPr>
        <p:txBody>
          <a:bodyPr vert="horz" wrap="square" lIns="0" tIns="31750" rIns="0" bIns="0" rtlCol="0">
            <a:spAutoFit/>
          </a:bodyPr>
          <a:lstStyle/>
          <a:p>
            <a:pPr marL="91440">
              <a:lnSpc>
                <a:spcPct val="100000"/>
              </a:lnSpc>
              <a:spcBef>
                <a:spcPts val="250"/>
              </a:spcBef>
            </a:pPr>
            <a:r>
              <a:rPr sz="4000" b="1" dirty="0">
                <a:solidFill>
                  <a:srgbClr val="001F5F"/>
                </a:solidFill>
                <a:latin typeface="Arial"/>
                <a:cs typeface="Arial"/>
              </a:rPr>
              <a:t>Noncredit</a:t>
            </a:r>
            <a:r>
              <a:rPr sz="4000" b="1" spc="-105" dirty="0">
                <a:solidFill>
                  <a:srgbClr val="001F5F"/>
                </a:solidFill>
                <a:latin typeface="Arial"/>
                <a:cs typeface="Arial"/>
              </a:rPr>
              <a:t> </a:t>
            </a:r>
            <a:r>
              <a:rPr sz="4000" b="1" spc="-10" dirty="0">
                <a:solidFill>
                  <a:srgbClr val="001F5F"/>
                </a:solidFill>
                <a:latin typeface="Arial"/>
                <a:cs typeface="Arial"/>
              </a:rPr>
              <a:t>Programs</a:t>
            </a:r>
            <a:endParaRPr sz="4000">
              <a:latin typeface="Arial"/>
              <a:cs typeface="Arial"/>
            </a:endParaRPr>
          </a:p>
        </p:txBody>
      </p:sp>
      <p:sp>
        <p:nvSpPr>
          <p:cNvPr id="5" name="object 5"/>
          <p:cNvSpPr txBox="1"/>
          <p:nvPr/>
        </p:nvSpPr>
        <p:spPr>
          <a:xfrm>
            <a:off x="2867279" y="1266545"/>
            <a:ext cx="8885555" cy="4159250"/>
          </a:xfrm>
          <a:prstGeom prst="rect">
            <a:avLst/>
          </a:prstGeom>
        </p:spPr>
        <p:txBody>
          <a:bodyPr vert="horz" wrap="square" lIns="0" tIns="73660" rIns="0" bIns="0" rtlCol="0">
            <a:spAutoFit/>
          </a:bodyPr>
          <a:lstStyle/>
          <a:p>
            <a:pPr marL="418465" indent="-342265">
              <a:lnSpc>
                <a:spcPct val="100000"/>
              </a:lnSpc>
              <a:spcBef>
                <a:spcPts val="580"/>
              </a:spcBef>
              <a:buFont typeface="Wingdings"/>
              <a:buChar char=""/>
              <a:tabLst>
                <a:tab pos="418465" algn="l"/>
              </a:tabLst>
            </a:pPr>
            <a:r>
              <a:rPr sz="2000" dirty="0">
                <a:solidFill>
                  <a:srgbClr val="001F5F"/>
                </a:solidFill>
                <a:latin typeface="Calibri"/>
                <a:cs typeface="Calibri"/>
              </a:rPr>
              <a:t>Only</a:t>
            </a:r>
            <a:r>
              <a:rPr sz="2000" spc="-45" dirty="0">
                <a:solidFill>
                  <a:srgbClr val="001F5F"/>
                </a:solidFill>
                <a:latin typeface="Calibri"/>
                <a:cs typeface="Calibri"/>
              </a:rPr>
              <a:t> </a:t>
            </a:r>
            <a:r>
              <a:rPr sz="2000" dirty="0">
                <a:solidFill>
                  <a:srgbClr val="001F5F"/>
                </a:solidFill>
                <a:latin typeface="Calibri"/>
                <a:cs typeface="Calibri"/>
              </a:rPr>
              <a:t>CDCP</a:t>
            </a:r>
            <a:r>
              <a:rPr sz="2000" spc="-45" dirty="0">
                <a:solidFill>
                  <a:srgbClr val="001F5F"/>
                </a:solidFill>
                <a:latin typeface="Calibri"/>
                <a:cs typeface="Calibri"/>
              </a:rPr>
              <a:t> </a:t>
            </a:r>
            <a:r>
              <a:rPr sz="2000" spc="-10" dirty="0">
                <a:solidFill>
                  <a:srgbClr val="001F5F"/>
                </a:solidFill>
                <a:latin typeface="Calibri"/>
                <a:cs typeface="Calibri"/>
              </a:rPr>
              <a:t>Programs</a:t>
            </a:r>
            <a:r>
              <a:rPr sz="2000" spc="-30" dirty="0">
                <a:solidFill>
                  <a:srgbClr val="001F5F"/>
                </a:solidFill>
                <a:latin typeface="Calibri"/>
                <a:cs typeface="Calibri"/>
              </a:rPr>
              <a:t> </a:t>
            </a:r>
            <a:r>
              <a:rPr sz="2000" dirty="0">
                <a:solidFill>
                  <a:srgbClr val="001F5F"/>
                </a:solidFill>
                <a:latin typeface="Calibri"/>
                <a:cs typeface="Calibri"/>
              </a:rPr>
              <a:t>in</a:t>
            </a:r>
            <a:r>
              <a:rPr sz="2000" spc="-20" dirty="0">
                <a:solidFill>
                  <a:srgbClr val="001F5F"/>
                </a:solidFill>
                <a:latin typeface="Calibri"/>
                <a:cs typeface="Calibri"/>
              </a:rPr>
              <a:t> </a:t>
            </a:r>
            <a:r>
              <a:rPr sz="2000" dirty="0">
                <a:solidFill>
                  <a:srgbClr val="001F5F"/>
                </a:solidFill>
                <a:latin typeface="Calibri"/>
                <a:cs typeface="Calibri"/>
              </a:rPr>
              <a:t>the</a:t>
            </a:r>
            <a:r>
              <a:rPr sz="2000" spc="-15" dirty="0">
                <a:solidFill>
                  <a:srgbClr val="001F5F"/>
                </a:solidFill>
                <a:latin typeface="Calibri"/>
                <a:cs typeface="Calibri"/>
              </a:rPr>
              <a:t> </a:t>
            </a:r>
            <a:r>
              <a:rPr sz="2000" dirty="0">
                <a:solidFill>
                  <a:srgbClr val="001F5F"/>
                </a:solidFill>
                <a:latin typeface="Calibri"/>
                <a:cs typeface="Calibri"/>
              </a:rPr>
              <a:t>domain</a:t>
            </a:r>
            <a:r>
              <a:rPr sz="2000" spc="-30" dirty="0">
                <a:solidFill>
                  <a:srgbClr val="001F5F"/>
                </a:solidFill>
                <a:latin typeface="Calibri"/>
                <a:cs typeface="Calibri"/>
              </a:rPr>
              <a:t> </a:t>
            </a:r>
            <a:r>
              <a:rPr sz="2000" dirty="0">
                <a:solidFill>
                  <a:srgbClr val="001F5F"/>
                </a:solidFill>
                <a:latin typeface="Calibri"/>
                <a:cs typeface="Calibri"/>
              </a:rPr>
              <a:t>of</a:t>
            </a:r>
            <a:r>
              <a:rPr sz="2000" spc="-20" dirty="0">
                <a:solidFill>
                  <a:srgbClr val="001F5F"/>
                </a:solidFill>
                <a:latin typeface="Calibri"/>
                <a:cs typeface="Calibri"/>
              </a:rPr>
              <a:t> </a:t>
            </a:r>
            <a:r>
              <a:rPr sz="2000" b="1" spc="-10" dirty="0">
                <a:solidFill>
                  <a:srgbClr val="001F5F"/>
                </a:solidFill>
                <a:latin typeface="Calibri"/>
                <a:cs typeface="Calibri"/>
              </a:rPr>
              <a:t>Short-</a:t>
            </a:r>
            <a:r>
              <a:rPr sz="2000" b="1" spc="-40" dirty="0">
                <a:solidFill>
                  <a:srgbClr val="001F5F"/>
                </a:solidFill>
                <a:latin typeface="Calibri"/>
                <a:cs typeface="Calibri"/>
              </a:rPr>
              <a:t>Term</a:t>
            </a:r>
            <a:r>
              <a:rPr sz="2000" b="1" spc="-55" dirty="0">
                <a:solidFill>
                  <a:srgbClr val="001F5F"/>
                </a:solidFill>
                <a:latin typeface="Calibri"/>
                <a:cs typeface="Calibri"/>
              </a:rPr>
              <a:t> </a:t>
            </a:r>
            <a:r>
              <a:rPr sz="2000" b="1" spc="-10" dirty="0">
                <a:solidFill>
                  <a:srgbClr val="001F5F"/>
                </a:solidFill>
                <a:latin typeface="Calibri"/>
                <a:cs typeface="Calibri"/>
              </a:rPr>
              <a:t>Vocational</a:t>
            </a:r>
            <a:r>
              <a:rPr sz="2000" b="1" spc="-40" dirty="0">
                <a:solidFill>
                  <a:srgbClr val="001F5F"/>
                </a:solidFill>
                <a:latin typeface="Calibri"/>
                <a:cs typeface="Calibri"/>
              </a:rPr>
              <a:t> </a:t>
            </a:r>
            <a:r>
              <a:rPr sz="2000" spc="-10" dirty="0">
                <a:solidFill>
                  <a:srgbClr val="001F5F"/>
                </a:solidFill>
                <a:latin typeface="Calibri"/>
                <a:cs typeface="Calibri"/>
              </a:rPr>
              <a:t>require</a:t>
            </a:r>
            <a:r>
              <a:rPr sz="2000" spc="-15" dirty="0">
                <a:solidFill>
                  <a:srgbClr val="001F5F"/>
                </a:solidFill>
                <a:latin typeface="Calibri"/>
                <a:cs typeface="Calibri"/>
              </a:rPr>
              <a:t> </a:t>
            </a:r>
            <a:r>
              <a:rPr sz="2000" spc="-10" dirty="0">
                <a:solidFill>
                  <a:srgbClr val="001F5F"/>
                </a:solidFill>
                <a:latin typeface="Calibri"/>
                <a:cs typeface="Calibri"/>
              </a:rPr>
              <a:t>Chancellor’s</a:t>
            </a:r>
            <a:endParaRPr sz="2000">
              <a:latin typeface="Calibri"/>
              <a:cs typeface="Calibri"/>
            </a:endParaRPr>
          </a:p>
          <a:p>
            <a:pPr marL="418465">
              <a:lnSpc>
                <a:spcPct val="100000"/>
              </a:lnSpc>
              <a:spcBef>
                <a:spcPts val="480"/>
              </a:spcBef>
            </a:pPr>
            <a:r>
              <a:rPr sz="2000" dirty="0">
                <a:solidFill>
                  <a:srgbClr val="001F5F"/>
                </a:solidFill>
                <a:latin typeface="Calibri"/>
                <a:cs typeface="Calibri"/>
              </a:rPr>
              <a:t>Office</a:t>
            </a:r>
            <a:r>
              <a:rPr sz="2000" spc="-75" dirty="0">
                <a:solidFill>
                  <a:srgbClr val="001F5F"/>
                </a:solidFill>
                <a:latin typeface="Calibri"/>
                <a:cs typeface="Calibri"/>
              </a:rPr>
              <a:t> </a:t>
            </a:r>
            <a:r>
              <a:rPr sz="2000" dirty="0">
                <a:solidFill>
                  <a:srgbClr val="001F5F"/>
                </a:solidFill>
                <a:latin typeface="Calibri"/>
                <a:cs typeface="Calibri"/>
              </a:rPr>
              <a:t>approval</a:t>
            </a:r>
            <a:r>
              <a:rPr sz="2000" spc="-70" dirty="0">
                <a:solidFill>
                  <a:srgbClr val="001F5F"/>
                </a:solidFill>
                <a:latin typeface="Calibri"/>
                <a:cs typeface="Calibri"/>
              </a:rPr>
              <a:t> </a:t>
            </a:r>
            <a:r>
              <a:rPr sz="2000" spc="-10" dirty="0">
                <a:solidFill>
                  <a:srgbClr val="001F5F"/>
                </a:solidFill>
                <a:latin typeface="Calibri"/>
                <a:cs typeface="Calibri"/>
              </a:rPr>
              <a:t>before</a:t>
            </a:r>
            <a:r>
              <a:rPr sz="2000" spc="-90" dirty="0">
                <a:solidFill>
                  <a:srgbClr val="001F5F"/>
                </a:solidFill>
                <a:latin typeface="Calibri"/>
                <a:cs typeface="Calibri"/>
              </a:rPr>
              <a:t> </a:t>
            </a:r>
            <a:r>
              <a:rPr sz="2000" spc="-10" dirty="0">
                <a:solidFill>
                  <a:srgbClr val="001F5F"/>
                </a:solidFill>
                <a:latin typeface="Calibri"/>
                <a:cs typeface="Calibri"/>
              </a:rPr>
              <a:t>chaptering:</a:t>
            </a:r>
            <a:endParaRPr sz="2000">
              <a:latin typeface="Calibri"/>
              <a:cs typeface="Calibri"/>
            </a:endParaRPr>
          </a:p>
          <a:p>
            <a:pPr marL="875665" lvl="1" indent="-342900">
              <a:lnSpc>
                <a:spcPct val="100000"/>
              </a:lnSpc>
              <a:spcBef>
                <a:spcPts val="459"/>
              </a:spcBef>
              <a:buAutoNum type="arabicPeriod"/>
              <a:tabLst>
                <a:tab pos="875665" algn="l"/>
              </a:tabLst>
            </a:pPr>
            <a:r>
              <a:rPr sz="1800" dirty="0">
                <a:solidFill>
                  <a:srgbClr val="001F5F"/>
                </a:solidFill>
                <a:latin typeface="Calibri"/>
                <a:cs typeface="Calibri"/>
              </a:rPr>
              <a:t>Program</a:t>
            </a:r>
            <a:r>
              <a:rPr sz="1800" spc="-20" dirty="0">
                <a:solidFill>
                  <a:srgbClr val="001F5F"/>
                </a:solidFill>
                <a:latin typeface="Calibri"/>
                <a:cs typeface="Calibri"/>
              </a:rPr>
              <a:t> </a:t>
            </a:r>
            <a:r>
              <a:rPr sz="1800" dirty="0">
                <a:solidFill>
                  <a:srgbClr val="001F5F"/>
                </a:solidFill>
                <a:latin typeface="Calibri"/>
                <a:cs typeface="Calibri"/>
              </a:rPr>
              <a:t>is</a:t>
            </a:r>
            <a:r>
              <a:rPr sz="1800" spc="-15" dirty="0">
                <a:solidFill>
                  <a:srgbClr val="001F5F"/>
                </a:solidFill>
                <a:latin typeface="Calibri"/>
                <a:cs typeface="Calibri"/>
              </a:rPr>
              <a:t> </a:t>
            </a:r>
            <a:r>
              <a:rPr sz="1800" dirty="0">
                <a:solidFill>
                  <a:srgbClr val="001F5F"/>
                </a:solidFill>
                <a:latin typeface="Calibri"/>
                <a:cs typeface="Calibri"/>
              </a:rPr>
              <a:t>a</a:t>
            </a:r>
            <a:r>
              <a:rPr sz="1800" spc="-20" dirty="0">
                <a:solidFill>
                  <a:srgbClr val="001F5F"/>
                </a:solidFill>
                <a:latin typeface="Calibri"/>
                <a:cs typeface="Calibri"/>
              </a:rPr>
              <a:t> </a:t>
            </a:r>
            <a:r>
              <a:rPr sz="1800" b="1" spc="-10" dirty="0">
                <a:solidFill>
                  <a:srgbClr val="001F5F"/>
                </a:solidFill>
                <a:latin typeface="Calibri"/>
                <a:cs typeface="Calibri"/>
              </a:rPr>
              <a:t>Certificate</a:t>
            </a:r>
            <a:r>
              <a:rPr sz="1800" b="1" spc="-35" dirty="0">
                <a:solidFill>
                  <a:srgbClr val="001F5F"/>
                </a:solidFill>
                <a:latin typeface="Calibri"/>
                <a:cs typeface="Calibri"/>
              </a:rPr>
              <a:t> </a:t>
            </a:r>
            <a:r>
              <a:rPr sz="1800" b="1" dirty="0">
                <a:solidFill>
                  <a:srgbClr val="001F5F"/>
                </a:solidFill>
                <a:latin typeface="Calibri"/>
                <a:cs typeface="Calibri"/>
              </a:rPr>
              <a:t>of</a:t>
            </a:r>
            <a:r>
              <a:rPr sz="1800" b="1" spc="-15" dirty="0">
                <a:solidFill>
                  <a:srgbClr val="001F5F"/>
                </a:solidFill>
                <a:latin typeface="Calibri"/>
                <a:cs typeface="Calibri"/>
              </a:rPr>
              <a:t> </a:t>
            </a:r>
            <a:r>
              <a:rPr sz="1800" b="1" spc="-10" dirty="0">
                <a:solidFill>
                  <a:srgbClr val="001F5F"/>
                </a:solidFill>
                <a:latin typeface="Calibri"/>
                <a:cs typeface="Calibri"/>
              </a:rPr>
              <a:t>Completion</a:t>
            </a:r>
            <a:endParaRPr sz="1800">
              <a:latin typeface="Calibri"/>
              <a:cs typeface="Calibri"/>
            </a:endParaRPr>
          </a:p>
          <a:p>
            <a:pPr marL="875665" lvl="1" indent="-342900">
              <a:lnSpc>
                <a:spcPct val="100000"/>
              </a:lnSpc>
              <a:spcBef>
                <a:spcPts val="434"/>
              </a:spcBef>
              <a:buAutoNum type="arabicPeriod"/>
              <a:tabLst>
                <a:tab pos="875665" algn="l"/>
              </a:tabLst>
            </a:pPr>
            <a:r>
              <a:rPr sz="1800" dirty="0">
                <a:solidFill>
                  <a:srgbClr val="001F5F"/>
                </a:solidFill>
                <a:latin typeface="Calibri"/>
                <a:cs typeface="Calibri"/>
              </a:rPr>
              <a:t>Includes</a:t>
            </a:r>
            <a:r>
              <a:rPr sz="1800" spc="-40" dirty="0">
                <a:solidFill>
                  <a:srgbClr val="001F5F"/>
                </a:solidFill>
                <a:latin typeface="Calibri"/>
                <a:cs typeface="Calibri"/>
              </a:rPr>
              <a:t> </a:t>
            </a:r>
            <a:r>
              <a:rPr sz="1800" dirty="0">
                <a:solidFill>
                  <a:srgbClr val="001F5F"/>
                </a:solidFill>
                <a:latin typeface="Calibri"/>
                <a:cs typeface="Calibri"/>
              </a:rPr>
              <a:t>New</a:t>
            </a:r>
            <a:r>
              <a:rPr sz="1800" spc="-55" dirty="0">
                <a:solidFill>
                  <a:srgbClr val="001F5F"/>
                </a:solidFill>
                <a:latin typeface="Calibri"/>
                <a:cs typeface="Calibri"/>
              </a:rPr>
              <a:t> </a:t>
            </a:r>
            <a:r>
              <a:rPr sz="1800" dirty="0">
                <a:solidFill>
                  <a:srgbClr val="001F5F"/>
                </a:solidFill>
                <a:latin typeface="Calibri"/>
                <a:cs typeface="Calibri"/>
              </a:rPr>
              <a:t>and</a:t>
            </a:r>
            <a:r>
              <a:rPr sz="1800" spc="-45" dirty="0">
                <a:solidFill>
                  <a:srgbClr val="001F5F"/>
                </a:solidFill>
                <a:latin typeface="Calibri"/>
                <a:cs typeface="Calibri"/>
              </a:rPr>
              <a:t> </a:t>
            </a:r>
            <a:r>
              <a:rPr sz="1800" dirty="0">
                <a:solidFill>
                  <a:srgbClr val="001F5F"/>
                </a:solidFill>
                <a:latin typeface="Calibri"/>
                <a:cs typeface="Calibri"/>
              </a:rPr>
              <a:t>modified</a:t>
            </a:r>
            <a:r>
              <a:rPr sz="1800" spc="-40" dirty="0">
                <a:solidFill>
                  <a:srgbClr val="001F5F"/>
                </a:solidFill>
                <a:latin typeface="Calibri"/>
                <a:cs typeface="Calibri"/>
              </a:rPr>
              <a:t> </a:t>
            </a:r>
            <a:r>
              <a:rPr sz="1800" dirty="0">
                <a:solidFill>
                  <a:srgbClr val="001F5F"/>
                </a:solidFill>
                <a:latin typeface="Calibri"/>
                <a:cs typeface="Calibri"/>
              </a:rPr>
              <a:t>Short-term</a:t>
            </a:r>
            <a:r>
              <a:rPr sz="1800" spc="-45" dirty="0">
                <a:solidFill>
                  <a:srgbClr val="001F5F"/>
                </a:solidFill>
                <a:latin typeface="Calibri"/>
                <a:cs typeface="Calibri"/>
              </a:rPr>
              <a:t> </a:t>
            </a:r>
            <a:r>
              <a:rPr sz="1800" spc="-10" dirty="0">
                <a:solidFill>
                  <a:srgbClr val="001F5F"/>
                </a:solidFill>
                <a:latin typeface="Calibri"/>
                <a:cs typeface="Calibri"/>
              </a:rPr>
              <a:t>vocational</a:t>
            </a:r>
            <a:r>
              <a:rPr sz="1800" spc="-50" dirty="0">
                <a:solidFill>
                  <a:srgbClr val="001F5F"/>
                </a:solidFill>
                <a:latin typeface="Calibri"/>
                <a:cs typeface="Calibri"/>
              </a:rPr>
              <a:t> </a:t>
            </a:r>
            <a:r>
              <a:rPr sz="1800" spc="-10" dirty="0">
                <a:solidFill>
                  <a:srgbClr val="001F5F"/>
                </a:solidFill>
                <a:latin typeface="Calibri"/>
                <a:cs typeface="Calibri"/>
              </a:rPr>
              <a:t>certificates</a:t>
            </a:r>
            <a:endParaRPr sz="1800">
              <a:latin typeface="Calibri"/>
              <a:cs typeface="Calibri"/>
            </a:endParaRPr>
          </a:p>
          <a:p>
            <a:pPr marL="875665" lvl="1" indent="-342900">
              <a:lnSpc>
                <a:spcPct val="100000"/>
              </a:lnSpc>
              <a:spcBef>
                <a:spcPts val="434"/>
              </a:spcBef>
              <a:buAutoNum type="arabicPeriod"/>
              <a:tabLst>
                <a:tab pos="875665" algn="l"/>
              </a:tabLst>
            </a:pPr>
            <a:r>
              <a:rPr sz="1800" dirty="0">
                <a:solidFill>
                  <a:srgbClr val="001F5F"/>
                </a:solidFill>
                <a:latin typeface="Calibri"/>
                <a:cs typeface="Calibri"/>
              </a:rPr>
              <a:t>Includes</a:t>
            </a:r>
            <a:r>
              <a:rPr sz="1800" spc="-55" dirty="0">
                <a:solidFill>
                  <a:srgbClr val="001F5F"/>
                </a:solidFill>
                <a:latin typeface="Calibri"/>
                <a:cs typeface="Calibri"/>
              </a:rPr>
              <a:t> </a:t>
            </a:r>
            <a:r>
              <a:rPr sz="1800" dirty="0">
                <a:solidFill>
                  <a:srgbClr val="001F5F"/>
                </a:solidFill>
                <a:latin typeface="Calibri"/>
                <a:cs typeface="Calibri"/>
              </a:rPr>
              <a:t>New</a:t>
            </a:r>
            <a:r>
              <a:rPr sz="1800" spc="-65" dirty="0">
                <a:solidFill>
                  <a:srgbClr val="001F5F"/>
                </a:solidFill>
                <a:latin typeface="Calibri"/>
                <a:cs typeface="Calibri"/>
              </a:rPr>
              <a:t> </a:t>
            </a:r>
            <a:r>
              <a:rPr sz="1800" dirty="0">
                <a:solidFill>
                  <a:srgbClr val="001F5F"/>
                </a:solidFill>
                <a:latin typeface="Calibri"/>
                <a:cs typeface="Calibri"/>
              </a:rPr>
              <a:t>and</a:t>
            </a:r>
            <a:r>
              <a:rPr sz="1800" spc="-60" dirty="0">
                <a:solidFill>
                  <a:srgbClr val="001F5F"/>
                </a:solidFill>
                <a:latin typeface="Calibri"/>
                <a:cs typeface="Calibri"/>
              </a:rPr>
              <a:t> </a:t>
            </a:r>
            <a:r>
              <a:rPr sz="1800" dirty="0">
                <a:solidFill>
                  <a:srgbClr val="001F5F"/>
                </a:solidFill>
                <a:latin typeface="Calibri"/>
                <a:cs typeface="Calibri"/>
              </a:rPr>
              <a:t>modified</a:t>
            </a:r>
            <a:r>
              <a:rPr sz="1800" spc="-55" dirty="0">
                <a:solidFill>
                  <a:srgbClr val="001F5F"/>
                </a:solidFill>
                <a:latin typeface="Calibri"/>
                <a:cs typeface="Calibri"/>
              </a:rPr>
              <a:t> </a:t>
            </a:r>
            <a:r>
              <a:rPr sz="1800" spc="-10" dirty="0">
                <a:solidFill>
                  <a:srgbClr val="001F5F"/>
                </a:solidFill>
                <a:latin typeface="Calibri"/>
                <a:cs typeface="Calibri"/>
              </a:rPr>
              <a:t>Apprenticeships</a:t>
            </a:r>
            <a:endParaRPr sz="1800">
              <a:latin typeface="Calibri"/>
              <a:cs typeface="Calibri"/>
            </a:endParaRPr>
          </a:p>
          <a:p>
            <a:pPr marL="418465" marR="401320" indent="-342900">
              <a:lnSpc>
                <a:spcPts val="2880"/>
              </a:lnSpc>
              <a:spcBef>
                <a:spcPts val="140"/>
              </a:spcBef>
              <a:buFont typeface="Wingdings"/>
              <a:buChar char=""/>
              <a:tabLst>
                <a:tab pos="418465" algn="l"/>
              </a:tabLst>
            </a:pPr>
            <a:r>
              <a:rPr sz="2000" dirty="0">
                <a:solidFill>
                  <a:srgbClr val="001F5F"/>
                </a:solidFill>
                <a:latin typeface="Calibri"/>
                <a:cs typeface="Calibri"/>
              </a:rPr>
              <a:t>The</a:t>
            </a:r>
            <a:r>
              <a:rPr sz="2000" spc="-20" dirty="0">
                <a:solidFill>
                  <a:srgbClr val="001F5F"/>
                </a:solidFill>
                <a:latin typeface="Calibri"/>
                <a:cs typeface="Calibri"/>
              </a:rPr>
              <a:t> </a:t>
            </a:r>
            <a:r>
              <a:rPr sz="2000" spc="-10" dirty="0">
                <a:solidFill>
                  <a:srgbClr val="001F5F"/>
                </a:solidFill>
                <a:latin typeface="Calibri"/>
                <a:cs typeface="Calibri"/>
              </a:rPr>
              <a:t>submission</a:t>
            </a:r>
            <a:r>
              <a:rPr sz="2000" spc="-15" dirty="0">
                <a:solidFill>
                  <a:srgbClr val="001F5F"/>
                </a:solidFill>
                <a:latin typeface="Calibri"/>
                <a:cs typeface="Calibri"/>
              </a:rPr>
              <a:t> </a:t>
            </a:r>
            <a:r>
              <a:rPr sz="2000" dirty="0">
                <a:solidFill>
                  <a:srgbClr val="001F5F"/>
                </a:solidFill>
                <a:latin typeface="Calibri"/>
                <a:cs typeface="Calibri"/>
              </a:rPr>
              <a:t>must</a:t>
            </a:r>
            <a:r>
              <a:rPr sz="2000" spc="-10" dirty="0">
                <a:solidFill>
                  <a:srgbClr val="001F5F"/>
                </a:solidFill>
                <a:latin typeface="Calibri"/>
                <a:cs typeface="Calibri"/>
              </a:rPr>
              <a:t> </a:t>
            </a:r>
            <a:r>
              <a:rPr sz="2000" dirty="0">
                <a:solidFill>
                  <a:srgbClr val="001F5F"/>
                </a:solidFill>
                <a:latin typeface="Calibri"/>
                <a:cs typeface="Calibri"/>
              </a:rPr>
              <a:t>include</a:t>
            </a:r>
            <a:r>
              <a:rPr sz="2000" spc="-25" dirty="0">
                <a:solidFill>
                  <a:srgbClr val="001F5F"/>
                </a:solidFill>
                <a:latin typeface="Calibri"/>
                <a:cs typeface="Calibri"/>
              </a:rPr>
              <a:t> </a:t>
            </a:r>
            <a:r>
              <a:rPr sz="2000" dirty="0">
                <a:solidFill>
                  <a:srgbClr val="001F5F"/>
                </a:solidFill>
                <a:latin typeface="Calibri"/>
                <a:cs typeface="Calibri"/>
              </a:rPr>
              <a:t>all</a:t>
            </a:r>
            <a:r>
              <a:rPr sz="2000" spc="-15" dirty="0">
                <a:solidFill>
                  <a:srgbClr val="001F5F"/>
                </a:solidFill>
                <a:latin typeface="Calibri"/>
                <a:cs typeface="Calibri"/>
              </a:rPr>
              <a:t> </a:t>
            </a:r>
            <a:r>
              <a:rPr sz="2000" spc="-10" dirty="0">
                <a:solidFill>
                  <a:srgbClr val="001F5F"/>
                </a:solidFill>
                <a:latin typeface="Calibri"/>
                <a:cs typeface="Calibri"/>
              </a:rPr>
              <a:t>required</a:t>
            </a:r>
            <a:r>
              <a:rPr sz="2000" spc="-25" dirty="0">
                <a:solidFill>
                  <a:srgbClr val="001F5F"/>
                </a:solidFill>
                <a:latin typeface="Calibri"/>
                <a:cs typeface="Calibri"/>
              </a:rPr>
              <a:t> </a:t>
            </a:r>
            <a:r>
              <a:rPr sz="2000" spc="-10" dirty="0">
                <a:solidFill>
                  <a:srgbClr val="001F5F"/>
                </a:solidFill>
                <a:latin typeface="Calibri"/>
                <a:cs typeface="Calibri"/>
              </a:rPr>
              <a:t>documentation</a:t>
            </a:r>
            <a:r>
              <a:rPr sz="2000" spc="-25" dirty="0">
                <a:solidFill>
                  <a:srgbClr val="001F5F"/>
                </a:solidFill>
                <a:latin typeface="Calibri"/>
                <a:cs typeface="Calibri"/>
              </a:rPr>
              <a:t> </a:t>
            </a:r>
            <a:r>
              <a:rPr sz="2000" dirty="0">
                <a:solidFill>
                  <a:srgbClr val="001F5F"/>
                </a:solidFill>
                <a:latin typeface="Calibri"/>
                <a:cs typeface="Calibri"/>
              </a:rPr>
              <a:t>(PCAH</a:t>
            </a:r>
            <a:r>
              <a:rPr sz="2000" spc="-20" dirty="0">
                <a:solidFill>
                  <a:srgbClr val="001F5F"/>
                </a:solidFill>
                <a:latin typeface="Calibri"/>
                <a:cs typeface="Calibri"/>
              </a:rPr>
              <a:t> </a:t>
            </a:r>
            <a:r>
              <a:rPr sz="2000" dirty="0">
                <a:solidFill>
                  <a:srgbClr val="001F5F"/>
                </a:solidFill>
                <a:latin typeface="Calibri"/>
                <a:cs typeface="Calibri"/>
              </a:rPr>
              <a:t>8</a:t>
            </a:r>
            <a:r>
              <a:rPr sz="1950" baseline="25641" dirty="0">
                <a:solidFill>
                  <a:srgbClr val="001F5F"/>
                </a:solidFill>
                <a:latin typeface="Calibri"/>
                <a:cs typeface="Calibri"/>
              </a:rPr>
              <a:t>th</a:t>
            </a:r>
            <a:r>
              <a:rPr sz="1950" spc="225" baseline="25641" dirty="0">
                <a:solidFill>
                  <a:srgbClr val="001F5F"/>
                </a:solidFill>
                <a:latin typeface="Calibri"/>
                <a:cs typeface="Calibri"/>
              </a:rPr>
              <a:t> </a:t>
            </a:r>
            <a:r>
              <a:rPr sz="2000" dirty="0">
                <a:solidFill>
                  <a:srgbClr val="001F5F"/>
                </a:solidFill>
                <a:latin typeface="Calibri"/>
                <a:cs typeface="Calibri"/>
              </a:rPr>
              <a:t>ed,</a:t>
            </a:r>
            <a:r>
              <a:rPr sz="2000" spc="-20" dirty="0">
                <a:solidFill>
                  <a:srgbClr val="001F5F"/>
                </a:solidFill>
                <a:latin typeface="Calibri"/>
                <a:cs typeface="Calibri"/>
              </a:rPr>
              <a:t> </a:t>
            </a:r>
            <a:r>
              <a:rPr sz="2000" dirty="0">
                <a:solidFill>
                  <a:srgbClr val="001F5F"/>
                </a:solidFill>
                <a:latin typeface="Calibri"/>
                <a:cs typeface="Calibri"/>
              </a:rPr>
              <a:t>p.</a:t>
            </a:r>
            <a:r>
              <a:rPr sz="2000" spc="-40" dirty="0">
                <a:solidFill>
                  <a:srgbClr val="001F5F"/>
                </a:solidFill>
                <a:latin typeface="Calibri"/>
                <a:cs typeface="Calibri"/>
              </a:rPr>
              <a:t> </a:t>
            </a:r>
            <a:r>
              <a:rPr sz="2000" spc="-20" dirty="0">
                <a:solidFill>
                  <a:srgbClr val="001F5F"/>
                </a:solidFill>
                <a:latin typeface="Calibri"/>
                <a:cs typeface="Calibri"/>
              </a:rPr>
              <a:t>132) </a:t>
            </a:r>
            <a:r>
              <a:rPr sz="2000" spc="-10" dirty="0">
                <a:solidFill>
                  <a:srgbClr val="001F5F"/>
                </a:solidFill>
                <a:latin typeface="Calibri"/>
                <a:cs typeface="Calibri"/>
              </a:rPr>
              <a:t>including:</a:t>
            </a:r>
            <a:endParaRPr sz="2000">
              <a:latin typeface="Calibri"/>
              <a:cs typeface="Calibri"/>
            </a:endParaRPr>
          </a:p>
          <a:p>
            <a:pPr marL="875665" lvl="1" indent="-342900">
              <a:lnSpc>
                <a:spcPct val="100000"/>
              </a:lnSpc>
              <a:spcBef>
                <a:spcPts val="290"/>
              </a:spcBef>
              <a:buAutoNum type="arabicPeriod"/>
              <a:tabLst>
                <a:tab pos="875665" algn="l"/>
              </a:tabLst>
            </a:pPr>
            <a:r>
              <a:rPr sz="1800" spc="-10" dirty="0">
                <a:solidFill>
                  <a:srgbClr val="001F5F"/>
                </a:solidFill>
                <a:latin typeface="Calibri"/>
                <a:cs typeface="Calibri"/>
              </a:rPr>
              <a:t>Narrative</a:t>
            </a:r>
            <a:r>
              <a:rPr sz="1800" spc="-15" dirty="0">
                <a:solidFill>
                  <a:srgbClr val="001F5F"/>
                </a:solidFill>
                <a:latin typeface="Calibri"/>
                <a:cs typeface="Calibri"/>
              </a:rPr>
              <a:t> </a:t>
            </a:r>
            <a:r>
              <a:rPr sz="1800" dirty="0">
                <a:solidFill>
                  <a:srgbClr val="001F5F"/>
                </a:solidFill>
                <a:latin typeface="Calibri"/>
                <a:cs typeface="Calibri"/>
              </a:rPr>
              <a:t>–</a:t>
            </a:r>
            <a:r>
              <a:rPr sz="1800" spc="10" dirty="0">
                <a:solidFill>
                  <a:srgbClr val="001F5F"/>
                </a:solidFill>
                <a:latin typeface="Calibri"/>
                <a:cs typeface="Calibri"/>
              </a:rPr>
              <a:t> </a:t>
            </a:r>
            <a:r>
              <a:rPr sz="1800" dirty="0">
                <a:solidFill>
                  <a:srgbClr val="001F5F"/>
                </a:solidFill>
                <a:latin typeface="Calibri"/>
                <a:cs typeface="Calibri"/>
              </a:rPr>
              <a:t>4</a:t>
            </a:r>
            <a:r>
              <a:rPr sz="1800" spc="-5" dirty="0">
                <a:solidFill>
                  <a:srgbClr val="001F5F"/>
                </a:solidFill>
                <a:latin typeface="Calibri"/>
                <a:cs typeface="Calibri"/>
              </a:rPr>
              <a:t> </a:t>
            </a:r>
            <a:r>
              <a:rPr sz="1800" spc="-20" dirty="0">
                <a:solidFill>
                  <a:srgbClr val="001F5F"/>
                </a:solidFill>
                <a:latin typeface="Calibri"/>
                <a:cs typeface="Calibri"/>
              </a:rPr>
              <a:t>items</a:t>
            </a:r>
            <a:endParaRPr sz="1800">
              <a:latin typeface="Calibri"/>
              <a:cs typeface="Calibri"/>
            </a:endParaRPr>
          </a:p>
          <a:p>
            <a:pPr marL="875665" lvl="1" indent="-342900">
              <a:lnSpc>
                <a:spcPct val="100000"/>
              </a:lnSpc>
              <a:spcBef>
                <a:spcPts val="434"/>
              </a:spcBef>
              <a:buAutoNum type="arabicPeriod"/>
              <a:tabLst>
                <a:tab pos="875665" algn="l"/>
              </a:tabLst>
            </a:pPr>
            <a:r>
              <a:rPr sz="1800" spc="-10" dirty="0">
                <a:solidFill>
                  <a:srgbClr val="001F5F"/>
                </a:solidFill>
                <a:latin typeface="Calibri"/>
                <a:cs typeface="Calibri"/>
              </a:rPr>
              <a:t>CORs-</a:t>
            </a:r>
            <a:r>
              <a:rPr sz="1800" dirty="0">
                <a:solidFill>
                  <a:srgbClr val="001F5F"/>
                </a:solidFill>
                <a:latin typeface="Calibri"/>
                <a:cs typeface="Calibri"/>
              </a:rPr>
              <a:t>Course</a:t>
            </a:r>
            <a:r>
              <a:rPr sz="1800" spc="-55" dirty="0">
                <a:solidFill>
                  <a:srgbClr val="001F5F"/>
                </a:solidFill>
                <a:latin typeface="Calibri"/>
                <a:cs typeface="Calibri"/>
              </a:rPr>
              <a:t> </a:t>
            </a:r>
            <a:r>
              <a:rPr sz="1800" dirty="0">
                <a:solidFill>
                  <a:srgbClr val="001F5F"/>
                </a:solidFill>
                <a:latin typeface="Calibri"/>
                <a:cs typeface="Calibri"/>
              </a:rPr>
              <a:t>Outlines</a:t>
            </a:r>
            <a:r>
              <a:rPr sz="1800" spc="-40" dirty="0">
                <a:solidFill>
                  <a:srgbClr val="001F5F"/>
                </a:solidFill>
                <a:latin typeface="Calibri"/>
                <a:cs typeface="Calibri"/>
              </a:rPr>
              <a:t> </a:t>
            </a:r>
            <a:r>
              <a:rPr sz="1800" dirty="0">
                <a:solidFill>
                  <a:srgbClr val="001F5F"/>
                </a:solidFill>
                <a:latin typeface="Calibri"/>
                <a:cs typeface="Calibri"/>
              </a:rPr>
              <a:t>of</a:t>
            </a:r>
            <a:r>
              <a:rPr sz="1800" spc="-50" dirty="0">
                <a:solidFill>
                  <a:srgbClr val="001F5F"/>
                </a:solidFill>
                <a:latin typeface="Calibri"/>
                <a:cs typeface="Calibri"/>
              </a:rPr>
              <a:t> </a:t>
            </a:r>
            <a:r>
              <a:rPr sz="1800" dirty="0">
                <a:solidFill>
                  <a:srgbClr val="001F5F"/>
                </a:solidFill>
                <a:latin typeface="Calibri"/>
                <a:cs typeface="Calibri"/>
              </a:rPr>
              <a:t>Record</a:t>
            </a:r>
            <a:r>
              <a:rPr sz="1800" spc="-35" dirty="0">
                <a:solidFill>
                  <a:srgbClr val="001F5F"/>
                </a:solidFill>
                <a:latin typeface="Calibri"/>
                <a:cs typeface="Calibri"/>
              </a:rPr>
              <a:t> </a:t>
            </a:r>
            <a:r>
              <a:rPr sz="1800" dirty="0">
                <a:solidFill>
                  <a:srgbClr val="001F5F"/>
                </a:solidFill>
                <a:latin typeface="Calibri"/>
                <a:cs typeface="Calibri"/>
              </a:rPr>
              <a:t>for</a:t>
            </a:r>
            <a:r>
              <a:rPr sz="1800" spc="-50" dirty="0">
                <a:solidFill>
                  <a:srgbClr val="001F5F"/>
                </a:solidFill>
                <a:latin typeface="Calibri"/>
                <a:cs typeface="Calibri"/>
              </a:rPr>
              <a:t> </a:t>
            </a:r>
            <a:r>
              <a:rPr sz="1800" dirty="0">
                <a:solidFill>
                  <a:srgbClr val="001F5F"/>
                </a:solidFill>
                <a:latin typeface="Calibri"/>
                <a:cs typeface="Calibri"/>
              </a:rPr>
              <a:t>all</a:t>
            </a:r>
            <a:r>
              <a:rPr sz="1800" spc="-50" dirty="0">
                <a:solidFill>
                  <a:srgbClr val="001F5F"/>
                </a:solidFill>
                <a:latin typeface="Calibri"/>
                <a:cs typeface="Calibri"/>
              </a:rPr>
              <a:t> </a:t>
            </a:r>
            <a:r>
              <a:rPr sz="1800" dirty="0">
                <a:solidFill>
                  <a:srgbClr val="001F5F"/>
                </a:solidFill>
                <a:latin typeface="Calibri"/>
                <a:cs typeface="Calibri"/>
              </a:rPr>
              <a:t>associated</a:t>
            </a:r>
            <a:r>
              <a:rPr sz="1800" spc="-50" dirty="0">
                <a:solidFill>
                  <a:srgbClr val="001F5F"/>
                </a:solidFill>
                <a:latin typeface="Calibri"/>
                <a:cs typeface="Calibri"/>
              </a:rPr>
              <a:t> </a:t>
            </a:r>
            <a:r>
              <a:rPr sz="1800" spc="-10" dirty="0">
                <a:solidFill>
                  <a:srgbClr val="001F5F"/>
                </a:solidFill>
                <a:latin typeface="Calibri"/>
                <a:cs typeface="Calibri"/>
              </a:rPr>
              <a:t>courses</a:t>
            </a:r>
            <a:endParaRPr sz="1800">
              <a:latin typeface="Calibri"/>
              <a:cs typeface="Calibri"/>
            </a:endParaRPr>
          </a:p>
          <a:p>
            <a:pPr marL="875665" lvl="1" indent="-342900">
              <a:lnSpc>
                <a:spcPct val="100000"/>
              </a:lnSpc>
              <a:spcBef>
                <a:spcPts val="430"/>
              </a:spcBef>
              <a:buAutoNum type="arabicPeriod"/>
              <a:tabLst>
                <a:tab pos="875665" algn="l"/>
              </a:tabLst>
            </a:pPr>
            <a:r>
              <a:rPr sz="1800" dirty="0">
                <a:solidFill>
                  <a:srgbClr val="001F5F"/>
                </a:solidFill>
                <a:latin typeface="Calibri"/>
                <a:cs typeface="Calibri"/>
              </a:rPr>
              <a:t>Associated</a:t>
            </a:r>
            <a:r>
              <a:rPr sz="1800" spc="-30" dirty="0">
                <a:solidFill>
                  <a:srgbClr val="001F5F"/>
                </a:solidFill>
                <a:latin typeface="Calibri"/>
                <a:cs typeface="Calibri"/>
              </a:rPr>
              <a:t> </a:t>
            </a:r>
            <a:r>
              <a:rPr sz="1800" spc="-10" dirty="0">
                <a:solidFill>
                  <a:srgbClr val="001F5F"/>
                </a:solidFill>
                <a:latin typeface="Calibri"/>
                <a:cs typeface="Calibri"/>
              </a:rPr>
              <a:t>courses</a:t>
            </a:r>
            <a:r>
              <a:rPr sz="1800" spc="-30" dirty="0">
                <a:solidFill>
                  <a:srgbClr val="001F5F"/>
                </a:solidFill>
                <a:latin typeface="Calibri"/>
                <a:cs typeface="Calibri"/>
              </a:rPr>
              <a:t> </a:t>
            </a:r>
            <a:r>
              <a:rPr sz="1800" dirty="0">
                <a:solidFill>
                  <a:srgbClr val="001F5F"/>
                </a:solidFill>
                <a:latin typeface="Calibri"/>
                <a:cs typeface="Calibri"/>
              </a:rPr>
              <a:t>with</a:t>
            </a:r>
            <a:r>
              <a:rPr sz="1800" spc="-20" dirty="0">
                <a:solidFill>
                  <a:srgbClr val="001F5F"/>
                </a:solidFill>
                <a:latin typeface="Calibri"/>
                <a:cs typeface="Calibri"/>
              </a:rPr>
              <a:t> </a:t>
            </a:r>
            <a:r>
              <a:rPr sz="1800" spc="-10" dirty="0">
                <a:solidFill>
                  <a:srgbClr val="001F5F"/>
                </a:solidFill>
                <a:latin typeface="Calibri"/>
                <a:cs typeface="Calibri"/>
              </a:rPr>
              <a:t>predominantly</a:t>
            </a:r>
            <a:r>
              <a:rPr sz="1800" spc="-20" dirty="0">
                <a:solidFill>
                  <a:srgbClr val="001F5F"/>
                </a:solidFill>
                <a:latin typeface="Calibri"/>
                <a:cs typeface="Calibri"/>
              </a:rPr>
              <a:t> </a:t>
            </a:r>
            <a:r>
              <a:rPr sz="1800" dirty="0">
                <a:solidFill>
                  <a:srgbClr val="001F5F"/>
                </a:solidFill>
                <a:latin typeface="Calibri"/>
                <a:cs typeface="Calibri"/>
              </a:rPr>
              <a:t>CB11</a:t>
            </a:r>
            <a:r>
              <a:rPr sz="1800" spc="-15" dirty="0">
                <a:solidFill>
                  <a:srgbClr val="001F5F"/>
                </a:solidFill>
                <a:latin typeface="Calibri"/>
                <a:cs typeface="Calibri"/>
              </a:rPr>
              <a:t> </a:t>
            </a:r>
            <a:r>
              <a:rPr sz="1800" dirty="0">
                <a:solidFill>
                  <a:srgbClr val="001F5F"/>
                </a:solidFill>
                <a:latin typeface="Calibri"/>
                <a:cs typeface="Calibri"/>
              </a:rPr>
              <a:t>–</a:t>
            </a:r>
            <a:r>
              <a:rPr sz="1800" spc="-30" dirty="0">
                <a:solidFill>
                  <a:srgbClr val="001F5F"/>
                </a:solidFill>
                <a:latin typeface="Calibri"/>
                <a:cs typeface="Calibri"/>
              </a:rPr>
              <a:t> </a:t>
            </a:r>
            <a:r>
              <a:rPr sz="1800" dirty="0">
                <a:solidFill>
                  <a:srgbClr val="001F5F"/>
                </a:solidFill>
                <a:latin typeface="Calibri"/>
                <a:cs typeface="Calibri"/>
              </a:rPr>
              <a:t>K</a:t>
            </a:r>
            <a:r>
              <a:rPr sz="1800" spc="-20" dirty="0">
                <a:solidFill>
                  <a:srgbClr val="001F5F"/>
                </a:solidFill>
                <a:latin typeface="Calibri"/>
                <a:cs typeface="Calibri"/>
              </a:rPr>
              <a:t> </a:t>
            </a:r>
            <a:r>
              <a:rPr sz="1800" dirty="0">
                <a:solidFill>
                  <a:srgbClr val="001F5F"/>
                </a:solidFill>
                <a:latin typeface="Calibri"/>
                <a:cs typeface="Calibri"/>
              </a:rPr>
              <a:t>and</a:t>
            </a:r>
            <a:r>
              <a:rPr sz="1800" spc="-30" dirty="0">
                <a:solidFill>
                  <a:srgbClr val="001F5F"/>
                </a:solidFill>
                <a:latin typeface="Calibri"/>
                <a:cs typeface="Calibri"/>
              </a:rPr>
              <a:t> </a:t>
            </a:r>
            <a:r>
              <a:rPr sz="1800" dirty="0">
                <a:solidFill>
                  <a:srgbClr val="001F5F"/>
                </a:solidFill>
                <a:latin typeface="Calibri"/>
                <a:cs typeface="Calibri"/>
              </a:rPr>
              <a:t>CB22</a:t>
            </a:r>
            <a:r>
              <a:rPr sz="1800" spc="-25" dirty="0">
                <a:solidFill>
                  <a:srgbClr val="001F5F"/>
                </a:solidFill>
                <a:latin typeface="Calibri"/>
                <a:cs typeface="Calibri"/>
              </a:rPr>
              <a:t> </a:t>
            </a:r>
            <a:r>
              <a:rPr sz="1800" dirty="0">
                <a:solidFill>
                  <a:srgbClr val="001F5F"/>
                </a:solidFill>
                <a:latin typeface="Calibri"/>
                <a:cs typeface="Calibri"/>
              </a:rPr>
              <a:t>-</a:t>
            </a:r>
            <a:r>
              <a:rPr sz="1800" spc="-20" dirty="0">
                <a:solidFill>
                  <a:srgbClr val="001F5F"/>
                </a:solidFill>
                <a:latin typeface="Calibri"/>
                <a:cs typeface="Calibri"/>
              </a:rPr>
              <a:t> </a:t>
            </a:r>
            <a:r>
              <a:rPr sz="1800" spc="-50" dirty="0">
                <a:solidFill>
                  <a:srgbClr val="001F5F"/>
                </a:solidFill>
                <a:latin typeface="Calibri"/>
                <a:cs typeface="Calibri"/>
              </a:rPr>
              <a:t>I</a:t>
            </a:r>
            <a:endParaRPr sz="1800">
              <a:latin typeface="Calibri"/>
              <a:cs typeface="Calibri"/>
            </a:endParaRPr>
          </a:p>
          <a:p>
            <a:pPr marL="875665" lvl="1" indent="-342900">
              <a:lnSpc>
                <a:spcPct val="100000"/>
              </a:lnSpc>
              <a:spcBef>
                <a:spcPts val="434"/>
              </a:spcBef>
              <a:buAutoNum type="arabicPeriod"/>
              <a:tabLst>
                <a:tab pos="875665" algn="l"/>
              </a:tabLst>
            </a:pPr>
            <a:r>
              <a:rPr sz="1800" dirty="0">
                <a:solidFill>
                  <a:srgbClr val="001F5F"/>
                </a:solidFill>
                <a:latin typeface="Calibri"/>
                <a:cs typeface="Calibri"/>
              </a:rPr>
              <a:t>Labor</a:t>
            </a:r>
            <a:r>
              <a:rPr sz="1800" spc="-60" dirty="0">
                <a:solidFill>
                  <a:srgbClr val="001F5F"/>
                </a:solidFill>
                <a:latin typeface="Calibri"/>
                <a:cs typeface="Calibri"/>
              </a:rPr>
              <a:t> </a:t>
            </a:r>
            <a:r>
              <a:rPr sz="1800" dirty="0">
                <a:solidFill>
                  <a:srgbClr val="001F5F"/>
                </a:solidFill>
                <a:latin typeface="Calibri"/>
                <a:cs typeface="Calibri"/>
              </a:rPr>
              <a:t>Market</a:t>
            </a:r>
            <a:r>
              <a:rPr sz="1800" spc="-60" dirty="0">
                <a:solidFill>
                  <a:srgbClr val="001F5F"/>
                </a:solidFill>
                <a:latin typeface="Calibri"/>
                <a:cs typeface="Calibri"/>
              </a:rPr>
              <a:t> </a:t>
            </a:r>
            <a:r>
              <a:rPr sz="1800" spc="-10" dirty="0">
                <a:solidFill>
                  <a:srgbClr val="001F5F"/>
                </a:solidFill>
                <a:latin typeface="Calibri"/>
                <a:cs typeface="Calibri"/>
              </a:rPr>
              <a:t>Information</a:t>
            </a:r>
            <a:endParaRPr sz="1800">
              <a:latin typeface="Calibri"/>
              <a:cs typeface="Calibri"/>
            </a:endParaRPr>
          </a:p>
          <a:p>
            <a:pPr marL="418465" indent="-342265">
              <a:lnSpc>
                <a:spcPct val="100000"/>
              </a:lnSpc>
              <a:spcBef>
                <a:spcPts val="445"/>
              </a:spcBef>
              <a:buFont typeface="Wingdings"/>
              <a:buChar char=""/>
              <a:tabLst>
                <a:tab pos="418465" algn="l"/>
              </a:tabLst>
            </a:pPr>
            <a:r>
              <a:rPr sz="2000" dirty="0">
                <a:solidFill>
                  <a:srgbClr val="001F5F"/>
                </a:solidFill>
                <a:latin typeface="Calibri"/>
                <a:cs typeface="Calibri"/>
              </a:rPr>
              <a:t>All</a:t>
            </a:r>
            <a:r>
              <a:rPr sz="2000" spc="-45" dirty="0">
                <a:solidFill>
                  <a:srgbClr val="001F5F"/>
                </a:solidFill>
                <a:latin typeface="Calibri"/>
                <a:cs typeface="Calibri"/>
              </a:rPr>
              <a:t> </a:t>
            </a:r>
            <a:r>
              <a:rPr sz="2000" dirty="0">
                <a:solidFill>
                  <a:srgbClr val="001F5F"/>
                </a:solidFill>
                <a:latin typeface="Calibri"/>
                <a:cs typeface="Calibri"/>
              </a:rPr>
              <a:t>COCI</a:t>
            </a:r>
            <a:r>
              <a:rPr sz="2000" spc="-50" dirty="0">
                <a:solidFill>
                  <a:srgbClr val="001F5F"/>
                </a:solidFill>
                <a:latin typeface="Calibri"/>
                <a:cs typeface="Calibri"/>
              </a:rPr>
              <a:t> </a:t>
            </a:r>
            <a:r>
              <a:rPr sz="2000" dirty="0">
                <a:solidFill>
                  <a:srgbClr val="001F5F"/>
                </a:solidFill>
                <a:latin typeface="Calibri"/>
                <a:cs typeface="Calibri"/>
              </a:rPr>
              <a:t>fields</a:t>
            </a:r>
            <a:r>
              <a:rPr sz="2000" spc="-30" dirty="0">
                <a:solidFill>
                  <a:srgbClr val="001F5F"/>
                </a:solidFill>
                <a:latin typeface="Calibri"/>
                <a:cs typeface="Calibri"/>
              </a:rPr>
              <a:t> </a:t>
            </a:r>
            <a:r>
              <a:rPr sz="2000" dirty="0">
                <a:solidFill>
                  <a:srgbClr val="001F5F"/>
                </a:solidFill>
                <a:latin typeface="Calibri"/>
                <a:cs typeface="Calibri"/>
              </a:rPr>
              <a:t>must</a:t>
            </a:r>
            <a:r>
              <a:rPr sz="2000" spc="-30" dirty="0">
                <a:solidFill>
                  <a:srgbClr val="001F5F"/>
                </a:solidFill>
                <a:latin typeface="Calibri"/>
                <a:cs typeface="Calibri"/>
              </a:rPr>
              <a:t> </a:t>
            </a:r>
            <a:r>
              <a:rPr sz="2000" dirty="0">
                <a:solidFill>
                  <a:srgbClr val="001F5F"/>
                </a:solidFill>
                <a:latin typeface="Calibri"/>
                <a:cs typeface="Calibri"/>
              </a:rPr>
              <a:t>coincide</a:t>
            </a:r>
            <a:r>
              <a:rPr sz="2000" spc="-40" dirty="0">
                <a:solidFill>
                  <a:srgbClr val="001F5F"/>
                </a:solidFill>
                <a:latin typeface="Calibri"/>
                <a:cs typeface="Calibri"/>
              </a:rPr>
              <a:t> </a:t>
            </a:r>
            <a:r>
              <a:rPr sz="2000" dirty="0">
                <a:solidFill>
                  <a:srgbClr val="001F5F"/>
                </a:solidFill>
                <a:latin typeface="Calibri"/>
                <a:cs typeface="Calibri"/>
              </a:rPr>
              <a:t>with</a:t>
            </a:r>
            <a:r>
              <a:rPr sz="2000" spc="-50" dirty="0">
                <a:solidFill>
                  <a:srgbClr val="001F5F"/>
                </a:solidFill>
                <a:latin typeface="Calibri"/>
                <a:cs typeface="Calibri"/>
              </a:rPr>
              <a:t> </a:t>
            </a:r>
            <a:r>
              <a:rPr sz="2000" dirty="0">
                <a:solidFill>
                  <a:srgbClr val="001F5F"/>
                </a:solidFill>
                <a:latin typeface="Calibri"/>
                <a:cs typeface="Calibri"/>
              </a:rPr>
              <a:t>COR</a:t>
            </a:r>
            <a:r>
              <a:rPr sz="2000" spc="-50" dirty="0">
                <a:solidFill>
                  <a:srgbClr val="001F5F"/>
                </a:solidFill>
                <a:latin typeface="Calibri"/>
                <a:cs typeface="Calibri"/>
              </a:rPr>
              <a:t> </a:t>
            </a:r>
            <a:r>
              <a:rPr sz="2000" dirty="0">
                <a:solidFill>
                  <a:srgbClr val="001F5F"/>
                </a:solidFill>
                <a:latin typeface="Calibri"/>
                <a:cs typeface="Calibri"/>
              </a:rPr>
              <a:t>and</a:t>
            </a:r>
            <a:r>
              <a:rPr sz="2000" spc="-30" dirty="0">
                <a:solidFill>
                  <a:srgbClr val="001F5F"/>
                </a:solidFill>
                <a:latin typeface="Calibri"/>
                <a:cs typeface="Calibri"/>
              </a:rPr>
              <a:t> </a:t>
            </a:r>
            <a:r>
              <a:rPr sz="2000" dirty="0">
                <a:solidFill>
                  <a:srgbClr val="001F5F"/>
                </a:solidFill>
                <a:latin typeface="Calibri"/>
                <a:cs typeface="Calibri"/>
              </a:rPr>
              <a:t>supporting</a:t>
            </a:r>
            <a:r>
              <a:rPr sz="2000" spc="-45" dirty="0">
                <a:solidFill>
                  <a:srgbClr val="001F5F"/>
                </a:solidFill>
                <a:latin typeface="Calibri"/>
                <a:cs typeface="Calibri"/>
              </a:rPr>
              <a:t> </a:t>
            </a:r>
            <a:r>
              <a:rPr sz="2000" spc="-10" dirty="0">
                <a:solidFill>
                  <a:srgbClr val="001F5F"/>
                </a:solidFill>
                <a:latin typeface="Calibri"/>
                <a:cs typeface="Calibri"/>
              </a:rPr>
              <a:t>documentation</a:t>
            </a:r>
            <a:endParaRPr sz="2000">
              <a:latin typeface="Calibri"/>
              <a:cs typeface="Calibri"/>
            </a:endParaRPr>
          </a:p>
        </p:txBody>
      </p:sp>
      <p:pic>
        <p:nvPicPr>
          <p:cNvPr id="6" name="object 6"/>
          <p:cNvPicPr/>
          <p:nvPr/>
        </p:nvPicPr>
        <p:blipFill>
          <a:blip r:embed="rId3" cstate="print"/>
          <a:stretch>
            <a:fillRect/>
          </a:stretch>
        </p:blipFill>
        <p:spPr>
          <a:xfrm>
            <a:off x="106679" y="1761744"/>
            <a:ext cx="2616708" cy="2761487"/>
          </a:xfrm>
          <a:prstGeom prst="rect">
            <a:avLst/>
          </a:prstGeom>
        </p:spPr>
      </p:pic>
      <p:sp>
        <p:nvSpPr>
          <p:cNvPr id="7" name="object 7"/>
          <p:cNvSpPr txBox="1"/>
          <p:nvPr/>
        </p:nvSpPr>
        <p:spPr>
          <a:xfrm>
            <a:off x="11417300" y="6244954"/>
            <a:ext cx="196850" cy="196215"/>
          </a:xfrm>
          <a:prstGeom prst="rect">
            <a:avLst/>
          </a:prstGeom>
        </p:spPr>
        <p:txBody>
          <a:bodyPr vert="horz" wrap="square" lIns="0" tIns="0" rIns="0" bIns="0" rtlCol="0">
            <a:spAutoFit/>
          </a:bodyPr>
          <a:lstStyle/>
          <a:p>
            <a:pPr marL="12700">
              <a:lnSpc>
                <a:spcPts val="1425"/>
              </a:lnSpc>
            </a:pPr>
            <a:r>
              <a:rPr sz="1200" spc="-25" dirty="0">
                <a:solidFill>
                  <a:srgbClr val="52565A"/>
                </a:solidFill>
                <a:latin typeface="Arial"/>
                <a:cs typeface="Arial"/>
              </a:rPr>
              <a:t>19</a:t>
            </a:r>
            <a:endParaRPr sz="120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8543" y="330332"/>
            <a:ext cx="10000173" cy="646331"/>
          </a:xfrm>
          <a:prstGeom prst="rect">
            <a:avLst/>
          </a:prstGeom>
          <a:noFill/>
        </p:spPr>
        <p:txBody>
          <a:bodyPr wrap="square" rtlCol="0">
            <a:spAutoFit/>
          </a:bodyPr>
          <a:lstStyle/>
          <a:p>
            <a:r>
              <a:rPr lang="en-US" sz="3600" dirty="0">
                <a:solidFill>
                  <a:srgbClr val="002060"/>
                </a:solidFill>
              </a:rPr>
              <a:t>5.0   </a:t>
            </a:r>
            <a:r>
              <a:rPr lang="en-US" sz="3600" b="1" dirty="0">
                <a:solidFill>
                  <a:srgbClr val="002060"/>
                </a:solidFill>
              </a:rPr>
              <a:t>Composition and Responsibilities </a:t>
            </a:r>
            <a:r>
              <a:rPr lang="en-US" sz="2800" b="1" dirty="0">
                <a:solidFill>
                  <a:srgbClr val="002060"/>
                </a:solidFill>
              </a:rPr>
              <a:t>– CCC Bylaws</a:t>
            </a:r>
            <a:endParaRPr lang="en-US" sz="2800" dirty="0">
              <a:solidFill>
                <a:srgbClr val="002060"/>
              </a:solidFill>
            </a:endParaRPr>
          </a:p>
        </p:txBody>
      </p:sp>
      <p:sp>
        <p:nvSpPr>
          <p:cNvPr id="3" name="TextBox 2"/>
          <p:cNvSpPr txBox="1"/>
          <p:nvPr/>
        </p:nvSpPr>
        <p:spPr>
          <a:xfrm>
            <a:off x="217446" y="1220846"/>
            <a:ext cx="9853763" cy="3970318"/>
          </a:xfrm>
          <a:prstGeom prst="rect">
            <a:avLst/>
          </a:prstGeom>
          <a:noFill/>
        </p:spPr>
        <p:txBody>
          <a:bodyPr wrap="square" rtlCol="0">
            <a:spAutoFit/>
          </a:bodyPr>
          <a:lstStyle/>
          <a:p>
            <a:r>
              <a:rPr lang="en-US" sz="2800" b="1" dirty="0">
                <a:solidFill>
                  <a:srgbClr val="002060"/>
                </a:solidFill>
              </a:rPr>
              <a:t>5.4 Division Counselor</a:t>
            </a:r>
          </a:p>
          <a:p>
            <a:r>
              <a:rPr lang="en-US" sz="2800" b="1" dirty="0">
                <a:solidFill>
                  <a:srgbClr val="C00000"/>
                </a:solidFill>
              </a:rPr>
              <a:t>Resource person(s) </a:t>
            </a:r>
            <a:r>
              <a:rPr lang="en-US" sz="2800" dirty="0"/>
              <a:t>for the Division in such matters as transfer, articulation, associate degrees, certificates, and student needs.</a:t>
            </a:r>
          </a:p>
          <a:p>
            <a:endParaRPr lang="en-US" sz="2800" dirty="0"/>
          </a:p>
          <a:p>
            <a:r>
              <a:rPr lang="en-US" sz="2800" b="1" dirty="0">
                <a:solidFill>
                  <a:srgbClr val="002060"/>
                </a:solidFill>
              </a:rPr>
              <a:t>5.5  Clerical Support</a:t>
            </a:r>
          </a:p>
          <a:p>
            <a:r>
              <a:rPr lang="en-US" sz="2800" dirty="0"/>
              <a:t>A member of the division's clerical staff, under the direction</a:t>
            </a:r>
            <a:br>
              <a:rPr lang="en-US" sz="2800" dirty="0"/>
            </a:br>
            <a:r>
              <a:rPr lang="en-US" sz="2800" dirty="0"/>
              <a:t>of the Division Dean </a:t>
            </a:r>
            <a:r>
              <a:rPr lang="en-US" sz="2800" b="1" dirty="0"/>
              <a:t>will initiate all proposals in </a:t>
            </a:r>
            <a:r>
              <a:rPr lang="en-US" sz="2800" b="1" dirty="0" err="1"/>
              <a:t>Curriculog</a:t>
            </a:r>
            <a:r>
              <a:rPr lang="en-US" sz="2800" b="1" dirty="0"/>
              <a:t>. </a:t>
            </a:r>
            <a:br>
              <a:rPr lang="en-US" sz="2800" dirty="0"/>
            </a:br>
            <a:r>
              <a:rPr lang="en-US" sz="2800" dirty="0"/>
              <a:t>The CCC representative, is responsible for forwarding  DCC approved, </a:t>
            </a:r>
            <a:r>
              <a:rPr lang="en-US" sz="2800" b="1" dirty="0">
                <a:solidFill>
                  <a:srgbClr val="C00000"/>
                </a:solidFill>
              </a:rPr>
              <a:t>error-free proposal to the Curriculum Office.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1650" y="2330406"/>
            <a:ext cx="2562225" cy="2459084"/>
          </a:xfrm>
          <a:prstGeom prst="rect">
            <a:avLst/>
          </a:prstGeom>
        </p:spPr>
      </p:pic>
    </p:spTree>
    <p:extLst>
      <p:ext uri="{BB962C8B-B14F-4D97-AF65-F5344CB8AC3E}">
        <p14:creationId xmlns:p14="http://schemas.microsoft.com/office/powerpoint/2010/main" val="7266626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4171950" cy="6858000"/>
            <a:chOff x="0" y="0"/>
            <a:chExt cx="4171950" cy="6858000"/>
          </a:xfrm>
        </p:grpSpPr>
        <p:pic>
          <p:nvPicPr>
            <p:cNvPr id="3" name="object 3"/>
            <p:cNvPicPr/>
            <p:nvPr/>
          </p:nvPicPr>
          <p:blipFill>
            <a:blip r:embed="rId2" cstate="print"/>
            <a:stretch>
              <a:fillRect/>
            </a:stretch>
          </p:blipFill>
          <p:spPr>
            <a:xfrm>
              <a:off x="0" y="0"/>
              <a:ext cx="4171356" cy="6858000"/>
            </a:xfrm>
            <a:prstGeom prst="rect">
              <a:avLst/>
            </a:prstGeom>
          </p:spPr>
        </p:pic>
        <p:pic>
          <p:nvPicPr>
            <p:cNvPr id="4" name="object 4"/>
            <p:cNvPicPr/>
            <p:nvPr/>
          </p:nvPicPr>
          <p:blipFill>
            <a:blip r:embed="rId3" cstate="print"/>
            <a:stretch>
              <a:fillRect/>
            </a:stretch>
          </p:blipFill>
          <p:spPr>
            <a:xfrm>
              <a:off x="0" y="0"/>
              <a:ext cx="3982212" cy="6858000"/>
            </a:xfrm>
            <a:prstGeom prst="rect">
              <a:avLst/>
            </a:prstGeom>
          </p:spPr>
        </p:pic>
        <p:pic>
          <p:nvPicPr>
            <p:cNvPr id="5" name="object 5"/>
            <p:cNvPicPr/>
            <p:nvPr/>
          </p:nvPicPr>
          <p:blipFill>
            <a:blip r:embed="rId4" cstate="print"/>
            <a:stretch>
              <a:fillRect/>
            </a:stretch>
          </p:blipFill>
          <p:spPr>
            <a:xfrm>
              <a:off x="1575816" y="3009912"/>
              <a:ext cx="809104" cy="813549"/>
            </a:xfrm>
            <a:prstGeom prst="rect">
              <a:avLst/>
            </a:prstGeom>
          </p:spPr>
        </p:pic>
        <p:sp>
          <p:nvSpPr>
            <p:cNvPr id="6" name="object 6"/>
            <p:cNvSpPr/>
            <p:nvPr/>
          </p:nvSpPr>
          <p:spPr>
            <a:xfrm>
              <a:off x="0" y="1118616"/>
              <a:ext cx="3990340" cy="4620895"/>
            </a:xfrm>
            <a:custGeom>
              <a:avLst/>
              <a:gdLst/>
              <a:ahLst/>
              <a:cxnLst/>
              <a:rect l="l" t="t" r="r" b="b"/>
              <a:pathLst>
                <a:path w="3990340" h="4620895">
                  <a:moveTo>
                    <a:pt x="3989832" y="0"/>
                  </a:moveTo>
                  <a:lnTo>
                    <a:pt x="0" y="0"/>
                  </a:lnTo>
                  <a:lnTo>
                    <a:pt x="0" y="4620768"/>
                  </a:lnTo>
                  <a:lnTo>
                    <a:pt x="3989832" y="4620768"/>
                  </a:lnTo>
                  <a:lnTo>
                    <a:pt x="3989832" y="0"/>
                  </a:lnTo>
                  <a:close/>
                </a:path>
              </a:pathLst>
            </a:custGeom>
            <a:solidFill>
              <a:srgbClr val="2560A1">
                <a:alpha val="72155"/>
              </a:srgbClr>
            </a:solidFill>
          </p:spPr>
          <p:txBody>
            <a:bodyPr wrap="square" lIns="0" tIns="0" rIns="0" bIns="0" rtlCol="0"/>
            <a:lstStyle/>
            <a:p>
              <a:endParaRPr/>
            </a:p>
          </p:txBody>
        </p:sp>
      </p:grpSp>
      <p:pic>
        <p:nvPicPr>
          <p:cNvPr id="7" name="object 7"/>
          <p:cNvPicPr/>
          <p:nvPr/>
        </p:nvPicPr>
        <p:blipFill>
          <a:blip r:embed="rId5" cstate="print"/>
          <a:stretch>
            <a:fillRect/>
          </a:stretch>
        </p:blipFill>
        <p:spPr>
          <a:xfrm>
            <a:off x="4375282" y="6391533"/>
            <a:ext cx="355274" cy="347715"/>
          </a:xfrm>
          <a:prstGeom prst="rect">
            <a:avLst/>
          </a:prstGeom>
        </p:spPr>
      </p:pic>
      <p:grpSp>
        <p:nvGrpSpPr>
          <p:cNvPr id="8" name="object 8"/>
          <p:cNvGrpSpPr/>
          <p:nvPr/>
        </p:nvGrpSpPr>
        <p:grpSpPr>
          <a:xfrm>
            <a:off x="11275597" y="0"/>
            <a:ext cx="916940" cy="6858000"/>
            <a:chOff x="11275597" y="0"/>
            <a:chExt cx="916940" cy="6858000"/>
          </a:xfrm>
        </p:grpSpPr>
        <p:pic>
          <p:nvPicPr>
            <p:cNvPr id="9" name="object 9"/>
            <p:cNvPicPr/>
            <p:nvPr/>
          </p:nvPicPr>
          <p:blipFill>
            <a:blip r:embed="rId6" cstate="print"/>
            <a:stretch>
              <a:fillRect/>
            </a:stretch>
          </p:blipFill>
          <p:spPr>
            <a:xfrm>
              <a:off x="11275597" y="0"/>
              <a:ext cx="916402" cy="6858000"/>
            </a:xfrm>
            <a:prstGeom prst="rect">
              <a:avLst/>
            </a:prstGeom>
          </p:spPr>
        </p:pic>
        <p:sp>
          <p:nvSpPr>
            <p:cNvPr id="10" name="object 10"/>
            <p:cNvSpPr/>
            <p:nvPr/>
          </p:nvSpPr>
          <p:spPr>
            <a:xfrm>
              <a:off x="11490959" y="0"/>
              <a:ext cx="701040" cy="6858000"/>
            </a:xfrm>
            <a:custGeom>
              <a:avLst/>
              <a:gdLst/>
              <a:ahLst/>
              <a:cxnLst/>
              <a:rect l="l" t="t" r="r" b="b"/>
              <a:pathLst>
                <a:path w="701040" h="6858000">
                  <a:moveTo>
                    <a:pt x="701040" y="0"/>
                  </a:moveTo>
                  <a:lnTo>
                    <a:pt x="0" y="0"/>
                  </a:lnTo>
                  <a:lnTo>
                    <a:pt x="0" y="6858000"/>
                  </a:lnTo>
                  <a:lnTo>
                    <a:pt x="701040" y="6858000"/>
                  </a:lnTo>
                  <a:lnTo>
                    <a:pt x="701040" y="0"/>
                  </a:lnTo>
                  <a:close/>
                </a:path>
              </a:pathLst>
            </a:custGeom>
            <a:solidFill>
              <a:srgbClr val="2560A1"/>
            </a:solidFill>
          </p:spPr>
          <p:txBody>
            <a:bodyPr wrap="square" lIns="0" tIns="0" rIns="0" bIns="0" rtlCol="0"/>
            <a:lstStyle/>
            <a:p>
              <a:endParaRPr/>
            </a:p>
          </p:txBody>
        </p:sp>
      </p:grpSp>
      <p:sp>
        <p:nvSpPr>
          <p:cNvPr id="11" name="object 11"/>
          <p:cNvSpPr/>
          <p:nvPr/>
        </p:nvSpPr>
        <p:spPr>
          <a:xfrm>
            <a:off x="4099559" y="1274063"/>
            <a:ext cx="6925309" cy="4498975"/>
          </a:xfrm>
          <a:custGeom>
            <a:avLst/>
            <a:gdLst/>
            <a:ahLst/>
            <a:cxnLst/>
            <a:rect l="l" t="t" r="r" b="b"/>
            <a:pathLst>
              <a:path w="6925309" h="4498975">
                <a:moveTo>
                  <a:pt x="6925056" y="0"/>
                </a:moveTo>
                <a:lnTo>
                  <a:pt x="0" y="0"/>
                </a:lnTo>
                <a:lnTo>
                  <a:pt x="0" y="4498848"/>
                </a:lnTo>
                <a:lnTo>
                  <a:pt x="6925056" y="4498848"/>
                </a:lnTo>
                <a:lnTo>
                  <a:pt x="6925056" y="0"/>
                </a:lnTo>
                <a:close/>
              </a:path>
            </a:pathLst>
          </a:custGeom>
          <a:solidFill>
            <a:srgbClr val="DBF6FF"/>
          </a:solidFill>
        </p:spPr>
        <p:txBody>
          <a:bodyPr wrap="square" lIns="0" tIns="0" rIns="0" bIns="0" rtlCol="0"/>
          <a:lstStyle/>
          <a:p>
            <a:endParaRPr/>
          </a:p>
        </p:txBody>
      </p:sp>
      <p:sp>
        <p:nvSpPr>
          <p:cNvPr id="12" name="object 12"/>
          <p:cNvSpPr txBox="1">
            <a:spLocks noGrp="1"/>
          </p:cNvSpPr>
          <p:nvPr>
            <p:ph type="title"/>
          </p:nvPr>
        </p:nvSpPr>
        <p:spPr>
          <a:xfrm>
            <a:off x="574548" y="353568"/>
            <a:ext cx="11538585" cy="708660"/>
          </a:xfrm>
          <a:prstGeom prst="rect">
            <a:avLst/>
          </a:prstGeom>
          <a:solidFill>
            <a:srgbClr val="F3881C"/>
          </a:solidFill>
        </p:spPr>
        <p:txBody>
          <a:bodyPr vert="horz" wrap="square" lIns="0" tIns="31750" rIns="0" bIns="0" rtlCol="0">
            <a:spAutoFit/>
          </a:bodyPr>
          <a:lstStyle/>
          <a:p>
            <a:pPr marL="92075">
              <a:lnSpc>
                <a:spcPct val="100000"/>
              </a:lnSpc>
              <a:spcBef>
                <a:spcPts val="250"/>
              </a:spcBef>
            </a:pPr>
            <a:r>
              <a:rPr sz="4000" b="1" dirty="0">
                <a:solidFill>
                  <a:srgbClr val="000000"/>
                </a:solidFill>
                <a:latin typeface="Arial"/>
                <a:cs typeface="Arial"/>
              </a:rPr>
              <a:t>Credit</a:t>
            </a:r>
            <a:r>
              <a:rPr sz="4000" b="1" spc="-110" dirty="0">
                <a:solidFill>
                  <a:srgbClr val="000000"/>
                </a:solidFill>
                <a:latin typeface="Arial"/>
                <a:cs typeface="Arial"/>
              </a:rPr>
              <a:t> </a:t>
            </a:r>
            <a:r>
              <a:rPr sz="4000" b="1" spc="-10" dirty="0">
                <a:solidFill>
                  <a:srgbClr val="000000"/>
                </a:solidFill>
                <a:latin typeface="Arial"/>
                <a:cs typeface="Arial"/>
              </a:rPr>
              <a:t>Programs</a:t>
            </a:r>
            <a:endParaRPr sz="4000">
              <a:latin typeface="Arial"/>
              <a:cs typeface="Arial"/>
            </a:endParaRPr>
          </a:p>
        </p:txBody>
      </p:sp>
      <p:sp>
        <p:nvSpPr>
          <p:cNvPr id="13" name="object 13"/>
          <p:cNvSpPr txBox="1"/>
          <p:nvPr/>
        </p:nvSpPr>
        <p:spPr>
          <a:xfrm>
            <a:off x="4179570" y="1266545"/>
            <a:ext cx="6411595" cy="756920"/>
          </a:xfrm>
          <a:prstGeom prst="rect">
            <a:avLst/>
          </a:prstGeom>
        </p:spPr>
        <p:txBody>
          <a:bodyPr vert="horz" wrap="square" lIns="0" tIns="12700" rIns="0" bIns="0" rtlCol="0">
            <a:spAutoFit/>
          </a:bodyPr>
          <a:lstStyle/>
          <a:p>
            <a:pPr marL="12700" marR="5080">
              <a:lnSpc>
                <a:spcPct val="120000"/>
              </a:lnSpc>
              <a:spcBef>
                <a:spcPts val="100"/>
              </a:spcBef>
            </a:pPr>
            <a:r>
              <a:rPr sz="2000" dirty="0">
                <a:solidFill>
                  <a:srgbClr val="001F5F"/>
                </a:solidFill>
                <a:latin typeface="Calibri"/>
                <a:cs typeface="Calibri"/>
              </a:rPr>
              <a:t>Criteria</a:t>
            </a:r>
            <a:r>
              <a:rPr sz="2000" spc="-40" dirty="0">
                <a:solidFill>
                  <a:srgbClr val="001F5F"/>
                </a:solidFill>
                <a:latin typeface="Calibri"/>
                <a:cs typeface="Calibri"/>
              </a:rPr>
              <a:t> </a:t>
            </a:r>
            <a:r>
              <a:rPr sz="2000" dirty="0">
                <a:solidFill>
                  <a:srgbClr val="001F5F"/>
                </a:solidFill>
                <a:latin typeface="Calibri"/>
                <a:cs typeface="Calibri"/>
              </a:rPr>
              <a:t>for</a:t>
            </a:r>
            <a:r>
              <a:rPr sz="2000" spc="-70" dirty="0">
                <a:solidFill>
                  <a:srgbClr val="001F5F"/>
                </a:solidFill>
                <a:latin typeface="Calibri"/>
                <a:cs typeface="Calibri"/>
              </a:rPr>
              <a:t> </a:t>
            </a:r>
            <a:r>
              <a:rPr sz="2000" spc="-10" dirty="0">
                <a:solidFill>
                  <a:srgbClr val="001F5F"/>
                </a:solidFill>
                <a:latin typeface="Calibri"/>
                <a:cs typeface="Calibri"/>
              </a:rPr>
              <a:t>Approval</a:t>
            </a:r>
            <a:r>
              <a:rPr sz="2000" spc="-70" dirty="0">
                <a:solidFill>
                  <a:srgbClr val="001F5F"/>
                </a:solidFill>
                <a:latin typeface="Calibri"/>
                <a:cs typeface="Calibri"/>
              </a:rPr>
              <a:t> </a:t>
            </a:r>
            <a:r>
              <a:rPr sz="2000" spc="-30" dirty="0">
                <a:solidFill>
                  <a:srgbClr val="001F5F"/>
                </a:solidFill>
                <a:latin typeface="Calibri"/>
                <a:cs typeface="Calibri"/>
              </a:rPr>
              <a:t>ADTs</a:t>
            </a:r>
            <a:r>
              <a:rPr sz="2000" spc="-70" dirty="0">
                <a:solidFill>
                  <a:srgbClr val="001F5F"/>
                </a:solidFill>
                <a:latin typeface="Calibri"/>
                <a:cs typeface="Calibri"/>
              </a:rPr>
              <a:t> </a:t>
            </a:r>
            <a:r>
              <a:rPr sz="2000" dirty="0">
                <a:solidFill>
                  <a:srgbClr val="001F5F"/>
                </a:solidFill>
                <a:latin typeface="Calibri"/>
                <a:cs typeface="Calibri"/>
              </a:rPr>
              <a:t>must</a:t>
            </a:r>
            <a:r>
              <a:rPr sz="2000" spc="-60" dirty="0">
                <a:solidFill>
                  <a:srgbClr val="001F5F"/>
                </a:solidFill>
                <a:latin typeface="Calibri"/>
                <a:cs typeface="Calibri"/>
              </a:rPr>
              <a:t> </a:t>
            </a:r>
            <a:r>
              <a:rPr sz="2000" dirty="0">
                <a:solidFill>
                  <a:srgbClr val="001F5F"/>
                </a:solidFill>
                <a:latin typeface="Calibri"/>
                <a:cs typeface="Calibri"/>
              </a:rPr>
              <a:t>meet</a:t>
            </a:r>
            <a:r>
              <a:rPr sz="2000" spc="-50" dirty="0">
                <a:solidFill>
                  <a:srgbClr val="001F5F"/>
                </a:solidFill>
                <a:latin typeface="Calibri"/>
                <a:cs typeface="Calibri"/>
              </a:rPr>
              <a:t> </a:t>
            </a:r>
            <a:r>
              <a:rPr sz="2000" dirty="0">
                <a:solidFill>
                  <a:srgbClr val="001F5F"/>
                </a:solidFill>
                <a:latin typeface="Calibri"/>
                <a:cs typeface="Calibri"/>
              </a:rPr>
              <a:t>the</a:t>
            </a:r>
            <a:r>
              <a:rPr sz="2000" spc="-55" dirty="0">
                <a:solidFill>
                  <a:srgbClr val="001F5F"/>
                </a:solidFill>
                <a:latin typeface="Calibri"/>
                <a:cs typeface="Calibri"/>
              </a:rPr>
              <a:t> </a:t>
            </a:r>
            <a:r>
              <a:rPr sz="2000" dirty="0">
                <a:solidFill>
                  <a:srgbClr val="001F5F"/>
                </a:solidFill>
                <a:latin typeface="Calibri"/>
                <a:cs typeface="Calibri"/>
              </a:rPr>
              <a:t>following</a:t>
            </a:r>
            <a:r>
              <a:rPr sz="2000" spc="-75" dirty="0">
                <a:solidFill>
                  <a:srgbClr val="001F5F"/>
                </a:solidFill>
                <a:latin typeface="Calibri"/>
                <a:cs typeface="Calibri"/>
              </a:rPr>
              <a:t> </a:t>
            </a:r>
            <a:r>
              <a:rPr sz="2000" dirty="0">
                <a:solidFill>
                  <a:srgbClr val="001F5F"/>
                </a:solidFill>
                <a:latin typeface="Calibri"/>
                <a:cs typeface="Calibri"/>
              </a:rPr>
              <a:t>criteria</a:t>
            </a:r>
            <a:r>
              <a:rPr sz="2000" spc="-35" dirty="0">
                <a:solidFill>
                  <a:srgbClr val="001F5F"/>
                </a:solidFill>
                <a:latin typeface="Calibri"/>
                <a:cs typeface="Calibri"/>
              </a:rPr>
              <a:t> </a:t>
            </a:r>
            <a:r>
              <a:rPr sz="2000" spc="-25" dirty="0">
                <a:solidFill>
                  <a:srgbClr val="001F5F"/>
                </a:solidFill>
                <a:latin typeface="Calibri"/>
                <a:cs typeface="Calibri"/>
              </a:rPr>
              <a:t>for </a:t>
            </a:r>
            <a:r>
              <a:rPr sz="2000" spc="-10" dirty="0">
                <a:solidFill>
                  <a:srgbClr val="001F5F"/>
                </a:solidFill>
                <a:latin typeface="Calibri"/>
                <a:cs typeface="Calibri"/>
              </a:rPr>
              <a:t>approval:</a:t>
            </a:r>
            <a:endParaRPr sz="2000">
              <a:latin typeface="Calibri"/>
              <a:cs typeface="Calibri"/>
            </a:endParaRPr>
          </a:p>
        </p:txBody>
      </p:sp>
      <p:sp>
        <p:nvSpPr>
          <p:cNvPr id="14" name="object 14"/>
          <p:cNvSpPr txBox="1"/>
          <p:nvPr/>
        </p:nvSpPr>
        <p:spPr>
          <a:xfrm>
            <a:off x="4179570" y="1997495"/>
            <a:ext cx="6419850" cy="3721532"/>
          </a:xfrm>
          <a:prstGeom prst="rect">
            <a:avLst/>
          </a:prstGeom>
        </p:spPr>
        <p:txBody>
          <a:bodyPr vert="horz" wrap="square" lIns="0" tIns="73660" rIns="0" bIns="0" rtlCol="0">
            <a:spAutoFit/>
          </a:bodyPr>
          <a:lstStyle/>
          <a:p>
            <a:pPr marL="354965" indent="-342265">
              <a:lnSpc>
                <a:spcPct val="100000"/>
              </a:lnSpc>
              <a:spcBef>
                <a:spcPts val="580"/>
              </a:spcBef>
              <a:buFont typeface="Wingdings"/>
              <a:buChar char=""/>
              <a:tabLst>
                <a:tab pos="354965" algn="l"/>
              </a:tabLst>
            </a:pPr>
            <a:r>
              <a:rPr sz="2000" dirty="0">
                <a:solidFill>
                  <a:srgbClr val="001F5F"/>
                </a:solidFill>
                <a:latin typeface="Calibri"/>
                <a:cs typeface="Calibri"/>
              </a:rPr>
              <a:t>Submission</a:t>
            </a:r>
            <a:r>
              <a:rPr sz="2000" spc="-55" dirty="0">
                <a:solidFill>
                  <a:srgbClr val="001F5F"/>
                </a:solidFill>
                <a:latin typeface="Calibri"/>
                <a:cs typeface="Calibri"/>
              </a:rPr>
              <a:t> </a:t>
            </a:r>
            <a:r>
              <a:rPr sz="2000" dirty="0">
                <a:solidFill>
                  <a:srgbClr val="001F5F"/>
                </a:solidFill>
                <a:latin typeface="Calibri"/>
                <a:cs typeface="Calibri"/>
              </a:rPr>
              <a:t>includes</a:t>
            </a:r>
            <a:r>
              <a:rPr sz="2000" spc="-55" dirty="0">
                <a:solidFill>
                  <a:srgbClr val="001F5F"/>
                </a:solidFill>
                <a:latin typeface="Calibri"/>
                <a:cs typeface="Calibri"/>
              </a:rPr>
              <a:t> </a:t>
            </a:r>
            <a:r>
              <a:rPr sz="2000" dirty="0">
                <a:solidFill>
                  <a:srgbClr val="001F5F"/>
                </a:solidFill>
                <a:latin typeface="Calibri"/>
                <a:cs typeface="Calibri"/>
              </a:rPr>
              <a:t>all</a:t>
            </a:r>
            <a:r>
              <a:rPr sz="2000" spc="-45" dirty="0">
                <a:solidFill>
                  <a:srgbClr val="001F5F"/>
                </a:solidFill>
                <a:latin typeface="Calibri"/>
                <a:cs typeface="Calibri"/>
              </a:rPr>
              <a:t> </a:t>
            </a:r>
            <a:r>
              <a:rPr sz="2000" dirty="0">
                <a:solidFill>
                  <a:srgbClr val="001F5F"/>
                </a:solidFill>
                <a:latin typeface="Calibri"/>
                <a:cs typeface="Calibri"/>
              </a:rPr>
              <a:t>required</a:t>
            </a:r>
            <a:r>
              <a:rPr sz="2000" spc="-65" dirty="0">
                <a:solidFill>
                  <a:srgbClr val="001F5F"/>
                </a:solidFill>
                <a:latin typeface="Calibri"/>
                <a:cs typeface="Calibri"/>
              </a:rPr>
              <a:t> </a:t>
            </a:r>
            <a:r>
              <a:rPr sz="2000" spc="-10" dirty="0">
                <a:solidFill>
                  <a:srgbClr val="001F5F"/>
                </a:solidFill>
                <a:latin typeface="Calibri"/>
                <a:cs typeface="Calibri"/>
              </a:rPr>
              <a:t>documentation:</a:t>
            </a:r>
            <a:endParaRPr sz="2000" dirty="0">
              <a:latin typeface="Calibri"/>
              <a:cs typeface="Calibri"/>
            </a:endParaRPr>
          </a:p>
          <a:p>
            <a:pPr marL="354965" indent="-342265">
              <a:lnSpc>
                <a:spcPct val="100000"/>
              </a:lnSpc>
              <a:spcBef>
                <a:spcPts val="484"/>
              </a:spcBef>
              <a:buFont typeface="Wingdings"/>
              <a:buChar char=""/>
              <a:tabLst>
                <a:tab pos="354965" algn="l"/>
              </a:tabLst>
            </a:pPr>
            <a:r>
              <a:rPr sz="2000" spc="-10" dirty="0">
                <a:solidFill>
                  <a:srgbClr val="001F5F"/>
                </a:solidFill>
                <a:latin typeface="Calibri"/>
                <a:cs typeface="Calibri"/>
              </a:rPr>
              <a:t>Program</a:t>
            </a:r>
            <a:r>
              <a:rPr sz="2000" spc="-55" dirty="0">
                <a:solidFill>
                  <a:srgbClr val="001F5F"/>
                </a:solidFill>
                <a:latin typeface="Calibri"/>
                <a:cs typeface="Calibri"/>
              </a:rPr>
              <a:t> </a:t>
            </a:r>
            <a:r>
              <a:rPr sz="2000" spc="-10" dirty="0">
                <a:solidFill>
                  <a:srgbClr val="001F5F"/>
                </a:solidFill>
                <a:latin typeface="Calibri"/>
                <a:cs typeface="Calibri"/>
              </a:rPr>
              <a:t>Narrative,</a:t>
            </a:r>
            <a:endParaRPr sz="2000" dirty="0">
              <a:latin typeface="Calibri"/>
              <a:cs typeface="Calibri"/>
            </a:endParaRPr>
          </a:p>
          <a:p>
            <a:pPr marL="354965" indent="-342265">
              <a:lnSpc>
                <a:spcPct val="100000"/>
              </a:lnSpc>
              <a:spcBef>
                <a:spcPts val="480"/>
              </a:spcBef>
              <a:buFont typeface="Wingdings"/>
              <a:buChar char=""/>
              <a:tabLst>
                <a:tab pos="354965" algn="l"/>
              </a:tabLst>
            </a:pPr>
            <a:r>
              <a:rPr sz="2000" dirty="0">
                <a:solidFill>
                  <a:srgbClr val="001F5F"/>
                </a:solidFill>
                <a:latin typeface="Calibri"/>
                <a:cs typeface="Calibri"/>
              </a:rPr>
              <a:t>Completed</a:t>
            </a:r>
            <a:r>
              <a:rPr sz="2000" spc="-75" dirty="0">
                <a:solidFill>
                  <a:srgbClr val="001F5F"/>
                </a:solidFill>
                <a:latin typeface="Calibri"/>
                <a:cs typeface="Calibri"/>
              </a:rPr>
              <a:t> </a:t>
            </a:r>
            <a:r>
              <a:rPr sz="2000" dirty="0">
                <a:solidFill>
                  <a:srgbClr val="001F5F"/>
                </a:solidFill>
                <a:latin typeface="Calibri"/>
                <a:cs typeface="Calibri"/>
              </a:rPr>
              <a:t>Chancellor’s</a:t>
            </a:r>
            <a:r>
              <a:rPr sz="2000" spc="-75" dirty="0">
                <a:solidFill>
                  <a:srgbClr val="001F5F"/>
                </a:solidFill>
                <a:latin typeface="Calibri"/>
                <a:cs typeface="Calibri"/>
              </a:rPr>
              <a:t> </a:t>
            </a:r>
            <a:r>
              <a:rPr sz="2000" dirty="0">
                <a:solidFill>
                  <a:srgbClr val="001F5F"/>
                </a:solidFill>
                <a:latin typeface="Calibri"/>
                <a:cs typeface="Calibri"/>
              </a:rPr>
              <a:t>Office</a:t>
            </a:r>
            <a:r>
              <a:rPr sz="2000" spc="-75" dirty="0">
                <a:solidFill>
                  <a:srgbClr val="001F5F"/>
                </a:solidFill>
                <a:latin typeface="Calibri"/>
                <a:cs typeface="Calibri"/>
              </a:rPr>
              <a:t> </a:t>
            </a:r>
            <a:r>
              <a:rPr sz="2000" spc="-10" dirty="0">
                <a:solidFill>
                  <a:srgbClr val="001F5F"/>
                </a:solidFill>
                <a:latin typeface="Calibri"/>
                <a:cs typeface="Calibri"/>
              </a:rPr>
              <a:t>Template,</a:t>
            </a:r>
            <a:endParaRPr sz="2000" dirty="0">
              <a:latin typeface="Calibri"/>
              <a:cs typeface="Calibri"/>
            </a:endParaRPr>
          </a:p>
          <a:p>
            <a:pPr marL="411480" indent="-398780">
              <a:lnSpc>
                <a:spcPct val="100000"/>
              </a:lnSpc>
              <a:spcBef>
                <a:spcPts val="480"/>
              </a:spcBef>
              <a:buFont typeface="Wingdings"/>
              <a:buChar char=""/>
              <a:tabLst>
                <a:tab pos="411480" algn="l"/>
              </a:tabLst>
            </a:pPr>
            <a:r>
              <a:rPr sz="2000" spc="-10" dirty="0">
                <a:solidFill>
                  <a:srgbClr val="001F5F"/>
                </a:solidFill>
                <a:latin typeface="Calibri"/>
                <a:cs typeface="Calibri"/>
              </a:rPr>
              <a:t>C-</a:t>
            </a:r>
            <a:r>
              <a:rPr sz="2000" dirty="0">
                <a:solidFill>
                  <a:srgbClr val="001F5F"/>
                </a:solidFill>
                <a:latin typeface="Calibri"/>
                <a:cs typeface="Calibri"/>
              </a:rPr>
              <a:t>ID</a:t>
            </a:r>
            <a:r>
              <a:rPr sz="2000" spc="-50" dirty="0">
                <a:solidFill>
                  <a:srgbClr val="001F5F"/>
                </a:solidFill>
                <a:latin typeface="Calibri"/>
                <a:cs typeface="Calibri"/>
              </a:rPr>
              <a:t> </a:t>
            </a:r>
            <a:r>
              <a:rPr sz="2000" dirty="0">
                <a:solidFill>
                  <a:srgbClr val="001F5F"/>
                </a:solidFill>
                <a:latin typeface="Calibri"/>
                <a:cs typeface="Calibri"/>
              </a:rPr>
              <a:t>or</a:t>
            </a:r>
            <a:r>
              <a:rPr sz="2000" spc="-30" dirty="0">
                <a:solidFill>
                  <a:srgbClr val="001F5F"/>
                </a:solidFill>
                <a:latin typeface="Calibri"/>
                <a:cs typeface="Calibri"/>
              </a:rPr>
              <a:t> </a:t>
            </a:r>
            <a:r>
              <a:rPr sz="2000" dirty="0">
                <a:solidFill>
                  <a:srgbClr val="001F5F"/>
                </a:solidFill>
                <a:latin typeface="Calibri"/>
                <a:cs typeface="Calibri"/>
              </a:rPr>
              <a:t>ASSIST</a:t>
            </a:r>
            <a:r>
              <a:rPr sz="2000" spc="-45" dirty="0">
                <a:solidFill>
                  <a:srgbClr val="001F5F"/>
                </a:solidFill>
                <a:latin typeface="Calibri"/>
                <a:cs typeface="Calibri"/>
              </a:rPr>
              <a:t> </a:t>
            </a:r>
            <a:r>
              <a:rPr sz="2000" dirty="0">
                <a:solidFill>
                  <a:srgbClr val="001F5F"/>
                </a:solidFill>
                <a:latin typeface="Calibri"/>
                <a:cs typeface="Calibri"/>
              </a:rPr>
              <a:t>Articulation</a:t>
            </a:r>
            <a:r>
              <a:rPr sz="2000" spc="-20" dirty="0">
                <a:solidFill>
                  <a:srgbClr val="001F5F"/>
                </a:solidFill>
                <a:latin typeface="Calibri"/>
                <a:cs typeface="Calibri"/>
              </a:rPr>
              <a:t> </a:t>
            </a:r>
            <a:r>
              <a:rPr sz="2000" spc="-10" dirty="0">
                <a:solidFill>
                  <a:srgbClr val="001F5F"/>
                </a:solidFill>
                <a:latin typeface="Calibri"/>
                <a:cs typeface="Calibri"/>
              </a:rPr>
              <a:t>Information,</a:t>
            </a:r>
            <a:r>
              <a:rPr sz="2000" spc="-50" dirty="0">
                <a:solidFill>
                  <a:srgbClr val="001F5F"/>
                </a:solidFill>
                <a:latin typeface="Calibri"/>
                <a:cs typeface="Calibri"/>
              </a:rPr>
              <a:t> </a:t>
            </a:r>
            <a:r>
              <a:rPr sz="2000" dirty="0">
                <a:solidFill>
                  <a:srgbClr val="001F5F"/>
                </a:solidFill>
                <a:latin typeface="Calibri"/>
                <a:cs typeface="Calibri"/>
              </a:rPr>
              <a:t>as</a:t>
            </a:r>
            <a:r>
              <a:rPr sz="2000" spc="-15" dirty="0">
                <a:solidFill>
                  <a:srgbClr val="001F5F"/>
                </a:solidFill>
                <a:latin typeface="Calibri"/>
                <a:cs typeface="Calibri"/>
              </a:rPr>
              <a:t> </a:t>
            </a:r>
            <a:r>
              <a:rPr sz="2000" spc="-10" dirty="0">
                <a:solidFill>
                  <a:srgbClr val="001F5F"/>
                </a:solidFill>
                <a:latin typeface="Calibri"/>
                <a:cs typeface="Calibri"/>
              </a:rPr>
              <a:t>required</a:t>
            </a:r>
            <a:r>
              <a:rPr sz="2000" spc="-40" dirty="0">
                <a:solidFill>
                  <a:srgbClr val="001F5F"/>
                </a:solidFill>
                <a:latin typeface="Calibri"/>
                <a:cs typeface="Calibri"/>
              </a:rPr>
              <a:t> </a:t>
            </a:r>
            <a:r>
              <a:rPr sz="2000" dirty="0">
                <a:solidFill>
                  <a:srgbClr val="001F5F"/>
                </a:solidFill>
                <a:latin typeface="Calibri"/>
                <a:cs typeface="Calibri"/>
              </a:rPr>
              <a:t>by</a:t>
            </a:r>
            <a:r>
              <a:rPr sz="2000" spc="-45" dirty="0">
                <a:solidFill>
                  <a:srgbClr val="001F5F"/>
                </a:solidFill>
                <a:latin typeface="Calibri"/>
                <a:cs typeface="Calibri"/>
              </a:rPr>
              <a:t> </a:t>
            </a:r>
            <a:r>
              <a:rPr sz="2000" spc="-25" dirty="0">
                <a:solidFill>
                  <a:srgbClr val="001F5F"/>
                </a:solidFill>
                <a:latin typeface="Calibri"/>
                <a:cs typeface="Calibri"/>
              </a:rPr>
              <a:t>the</a:t>
            </a:r>
            <a:endParaRPr sz="2000" dirty="0">
              <a:latin typeface="Calibri"/>
              <a:cs typeface="Calibri"/>
            </a:endParaRPr>
          </a:p>
          <a:p>
            <a:pPr marL="355600">
              <a:lnSpc>
                <a:spcPct val="100000"/>
              </a:lnSpc>
              <a:spcBef>
                <a:spcPts val="480"/>
              </a:spcBef>
            </a:pPr>
            <a:r>
              <a:rPr sz="2000" dirty="0">
                <a:solidFill>
                  <a:srgbClr val="001F5F"/>
                </a:solidFill>
                <a:latin typeface="Calibri"/>
                <a:cs typeface="Calibri"/>
              </a:rPr>
              <a:t>TMC,</a:t>
            </a:r>
            <a:r>
              <a:rPr sz="2000" spc="-40" dirty="0">
                <a:solidFill>
                  <a:srgbClr val="001F5F"/>
                </a:solidFill>
                <a:latin typeface="Calibri"/>
                <a:cs typeface="Calibri"/>
              </a:rPr>
              <a:t> </a:t>
            </a:r>
            <a:r>
              <a:rPr sz="2000" spc="-25" dirty="0">
                <a:solidFill>
                  <a:srgbClr val="001F5F"/>
                </a:solidFill>
                <a:latin typeface="Calibri"/>
                <a:cs typeface="Calibri"/>
              </a:rPr>
              <a:t>and</a:t>
            </a:r>
            <a:endParaRPr sz="2000" dirty="0">
              <a:latin typeface="Calibri"/>
              <a:cs typeface="Calibri"/>
            </a:endParaRPr>
          </a:p>
          <a:p>
            <a:pPr marL="354965" indent="-342265">
              <a:lnSpc>
                <a:spcPct val="100000"/>
              </a:lnSpc>
              <a:spcBef>
                <a:spcPts val="480"/>
              </a:spcBef>
              <a:buFont typeface="Wingdings"/>
              <a:buChar char=""/>
              <a:tabLst>
                <a:tab pos="354965" algn="l"/>
              </a:tabLst>
            </a:pPr>
            <a:r>
              <a:rPr sz="2000" dirty="0">
                <a:solidFill>
                  <a:srgbClr val="001F5F"/>
                </a:solidFill>
                <a:latin typeface="Calibri"/>
                <a:cs typeface="Calibri"/>
              </a:rPr>
              <a:t>COR</a:t>
            </a:r>
            <a:r>
              <a:rPr sz="2000" spc="-45" dirty="0">
                <a:solidFill>
                  <a:srgbClr val="001F5F"/>
                </a:solidFill>
                <a:latin typeface="Calibri"/>
                <a:cs typeface="Calibri"/>
              </a:rPr>
              <a:t> </a:t>
            </a:r>
            <a:r>
              <a:rPr sz="2000" dirty="0">
                <a:solidFill>
                  <a:srgbClr val="001F5F"/>
                </a:solidFill>
                <a:latin typeface="Calibri"/>
                <a:cs typeface="Calibri"/>
              </a:rPr>
              <a:t>for</a:t>
            </a:r>
            <a:r>
              <a:rPr sz="2000" spc="-55" dirty="0">
                <a:solidFill>
                  <a:srgbClr val="001F5F"/>
                </a:solidFill>
                <a:latin typeface="Calibri"/>
                <a:cs typeface="Calibri"/>
              </a:rPr>
              <a:t> </a:t>
            </a:r>
            <a:r>
              <a:rPr sz="2000" dirty="0">
                <a:solidFill>
                  <a:srgbClr val="001F5F"/>
                </a:solidFill>
                <a:latin typeface="Calibri"/>
                <a:cs typeface="Calibri"/>
              </a:rPr>
              <a:t>all</a:t>
            </a:r>
            <a:r>
              <a:rPr sz="2000" spc="-30" dirty="0">
                <a:solidFill>
                  <a:srgbClr val="001F5F"/>
                </a:solidFill>
                <a:latin typeface="Calibri"/>
                <a:cs typeface="Calibri"/>
              </a:rPr>
              <a:t> </a:t>
            </a:r>
            <a:r>
              <a:rPr sz="2000" dirty="0">
                <a:solidFill>
                  <a:srgbClr val="001F5F"/>
                </a:solidFill>
                <a:latin typeface="Calibri"/>
                <a:cs typeface="Calibri"/>
              </a:rPr>
              <a:t>courses</a:t>
            </a:r>
            <a:r>
              <a:rPr sz="2000" spc="-40" dirty="0">
                <a:solidFill>
                  <a:srgbClr val="001F5F"/>
                </a:solidFill>
                <a:latin typeface="Calibri"/>
                <a:cs typeface="Calibri"/>
              </a:rPr>
              <a:t> </a:t>
            </a:r>
            <a:r>
              <a:rPr sz="2000" dirty="0">
                <a:solidFill>
                  <a:srgbClr val="001F5F"/>
                </a:solidFill>
                <a:latin typeface="Calibri"/>
                <a:cs typeface="Calibri"/>
              </a:rPr>
              <a:t>included</a:t>
            </a:r>
            <a:r>
              <a:rPr sz="2000" spc="-30" dirty="0">
                <a:solidFill>
                  <a:srgbClr val="001F5F"/>
                </a:solidFill>
                <a:latin typeface="Calibri"/>
                <a:cs typeface="Calibri"/>
              </a:rPr>
              <a:t> </a:t>
            </a:r>
            <a:r>
              <a:rPr sz="2000" dirty="0">
                <a:solidFill>
                  <a:srgbClr val="001F5F"/>
                </a:solidFill>
                <a:latin typeface="Calibri"/>
                <a:cs typeface="Calibri"/>
              </a:rPr>
              <a:t>in</a:t>
            </a:r>
            <a:r>
              <a:rPr sz="2000" spc="-30" dirty="0">
                <a:solidFill>
                  <a:srgbClr val="001F5F"/>
                </a:solidFill>
                <a:latin typeface="Calibri"/>
                <a:cs typeface="Calibri"/>
              </a:rPr>
              <a:t> </a:t>
            </a:r>
            <a:r>
              <a:rPr sz="2000" dirty="0">
                <a:solidFill>
                  <a:srgbClr val="001F5F"/>
                </a:solidFill>
                <a:latin typeface="Calibri"/>
                <a:cs typeface="Calibri"/>
              </a:rPr>
              <a:t>major</a:t>
            </a:r>
            <a:r>
              <a:rPr sz="2000" spc="-45" dirty="0">
                <a:solidFill>
                  <a:srgbClr val="001F5F"/>
                </a:solidFill>
                <a:latin typeface="Calibri"/>
                <a:cs typeface="Calibri"/>
              </a:rPr>
              <a:t> </a:t>
            </a:r>
            <a:r>
              <a:rPr sz="2000" dirty="0">
                <a:solidFill>
                  <a:srgbClr val="001F5F"/>
                </a:solidFill>
                <a:latin typeface="Calibri"/>
                <a:cs typeface="Calibri"/>
              </a:rPr>
              <a:t>or</a:t>
            </a:r>
            <a:r>
              <a:rPr sz="2000" spc="-45" dirty="0">
                <a:solidFill>
                  <a:srgbClr val="001F5F"/>
                </a:solidFill>
                <a:latin typeface="Calibri"/>
                <a:cs typeface="Calibri"/>
              </a:rPr>
              <a:t> </a:t>
            </a:r>
            <a:r>
              <a:rPr sz="2000" dirty="0">
                <a:solidFill>
                  <a:srgbClr val="001F5F"/>
                </a:solidFill>
                <a:latin typeface="Calibri"/>
                <a:cs typeface="Calibri"/>
              </a:rPr>
              <a:t>area</a:t>
            </a:r>
            <a:r>
              <a:rPr sz="2000" spc="-20" dirty="0">
                <a:solidFill>
                  <a:srgbClr val="001F5F"/>
                </a:solidFill>
                <a:latin typeface="Calibri"/>
                <a:cs typeface="Calibri"/>
              </a:rPr>
              <a:t> </a:t>
            </a:r>
            <a:r>
              <a:rPr sz="2000" dirty="0">
                <a:solidFill>
                  <a:srgbClr val="001F5F"/>
                </a:solidFill>
                <a:latin typeface="Calibri"/>
                <a:cs typeface="Calibri"/>
              </a:rPr>
              <a:t>of</a:t>
            </a:r>
            <a:r>
              <a:rPr sz="2000" spc="-40" dirty="0">
                <a:solidFill>
                  <a:srgbClr val="001F5F"/>
                </a:solidFill>
                <a:latin typeface="Calibri"/>
                <a:cs typeface="Calibri"/>
              </a:rPr>
              <a:t> </a:t>
            </a:r>
            <a:r>
              <a:rPr sz="2000" spc="-10" dirty="0">
                <a:solidFill>
                  <a:srgbClr val="001F5F"/>
                </a:solidFill>
                <a:latin typeface="Calibri"/>
                <a:cs typeface="Calibri"/>
              </a:rPr>
              <a:t>emphasis.</a:t>
            </a:r>
            <a:endParaRPr sz="2000" dirty="0">
              <a:latin typeface="Calibri"/>
              <a:cs typeface="Calibri"/>
            </a:endParaRPr>
          </a:p>
          <a:p>
            <a:pPr marL="355600" marR="48895" indent="-342900">
              <a:lnSpc>
                <a:spcPct val="120000"/>
              </a:lnSpc>
              <a:buFont typeface="Wingdings"/>
              <a:buChar char=""/>
              <a:tabLst>
                <a:tab pos="355600" algn="l"/>
                <a:tab pos="411480" algn="l"/>
              </a:tabLst>
            </a:pPr>
            <a:r>
              <a:rPr sz="2000" dirty="0">
                <a:solidFill>
                  <a:srgbClr val="001F5F"/>
                </a:solidFill>
                <a:latin typeface="Times New Roman"/>
                <a:cs typeface="Times New Roman"/>
              </a:rPr>
              <a:t>	</a:t>
            </a:r>
            <a:r>
              <a:rPr sz="2000" dirty="0">
                <a:solidFill>
                  <a:srgbClr val="001F5F"/>
                </a:solidFill>
                <a:latin typeface="Calibri"/>
                <a:cs typeface="Calibri"/>
              </a:rPr>
              <a:t>Degree</a:t>
            </a:r>
            <a:r>
              <a:rPr sz="2000" spc="-75" dirty="0">
                <a:solidFill>
                  <a:srgbClr val="001F5F"/>
                </a:solidFill>
                <a:latin typeface="Calibri"/>
                <a:cs typeface="Calibri"/>
              </a:rPr>
              <a:t> </a:t>
            </a:r>
            <a:r>
              <a:rPr sz="2000" dirty="0">
                <a:solidFill>
                  <a:srgbClr val="001F5F"/>
                </a:solidFill>
                <a:latin typeface="Calibri"/>
                <a:cs typeface="Calibri"/>
              </a:rPr>
              <a:t>meets</a:t>
            </a:r>
            <a:r>
              <a:rPr sz="2000" spc="-40" dirty="0">
                <a:solidFill>
                  <a:srgbClr val="001F5F"/>
                </a:solidFill>
                <a:latin typeface="Calibri"/>
                <a:cs typeface="Calibri"/>
              </a:rPr>
              <a:t> </a:t>
            </a:r>
            <a:r>
              <a:rPr sz="2000" dirty="0">
                <a:solidFill>
                  <a:srgbClr val="001F5F"/>
                </a:solidFill>
                <a:latin typeface="Calibri"/>
                <a:cs typeface="Calibri"/>
              </a:rPr>
              <a:t>all</a:t>
            </a:r>
            <a:r>
              <a:rPr sz="2000" spc="-55" dirty="0">
                <a:solidFill>
                  <a:srgbClr val="001F5F"/>
                </a:solidFill>
                <a:latin typeface="Calibri"/>
                <a:cs typeface="Calibri"/>
              </a:rPr>
              <a:t> </a:t>
            </a:r>
            <a:r>
              <a:rPr sz="2000" spc="-10" dirty="0">
                <a:solidFill>
                  <a:srgbClr val="001F5F"/>
                </a:solidFill>
                <a:latin typeface="Calibri"/>
                <a:cs typeface="Calibri"/>
              </a:rPr>
              <a:t>standards</a:t>
            </a:r>
            <a:r>
              <a:rPr sz="2000" spc="-55" dirty="0">
                <a:solidFill>
                  <a:srgbClr val="001F5F"/>
                </a:solidFill>
                <a:latin typeface="Calibri"/>
                <a:cs typeface="Calibri"/>
              </a:rPr>
              <a:t> </a:t>
            </a:r>
            <a:r>
              <a:rPr sz="2000" dirty="0">
                <a:solidFill>
                  <a:srgbClr val="001F5F"/>
                </a:solidFill>
                <a:latin typeface="Calibri"/>
                <a:cs typeface="Calibri"/>
              </a:rPr>
              <a:t>as</a:t>
            </a:r>
            <a:r>
              <a:rPr sz="2000" spc="-60" dirty="0">
                <a:solidFill>
                  <a:srgbClr val="001F5F"/>
                </a:solidFill>
                <a:latin typeface="Calibri"/>
                <a:cs typeface="Calibri"/>
              </a:rPr>
              <a:t> </a:t>
            </a:r>
            <a:r>
              <a:rPr sz="2000" dirty="0">
                <a:solidFill>
                  <a:srgbClr val="001F5F"/>
                </a:solidFill>
                <a:latin typeface="Calibri"/>
                <a:cs typeface="Calibri"/>
              </a:rPr>
              <a:t>listed</a:t>
            </a:r>
            <a:r>
              <a:rPr sz="2000" spc="-35" dirty="0">
                <a:solidFill>
                  <a:srgbClr val="001F5F"/>
                </a:solidFill>
                <a:latin typeface="Calibri"/>
                <a:cs typeface="Calibri"/>
              </a:rPr>
              <a:t> </a:t>
            </a:r>
            <a:r>
              <a:rPr sz="2000" dirty="0">
                <a:solidFill>
                  <a:srgbClr val="001F5F"/>
                </a:solidFill>
                <a:latin typeface="Calibri"/>
                <a:cs typeface="Calibri"/>
              </a:rPr>
              <a:t>above.</a:t>
            </a:r>
            <a:r>
              <a:rPr sz="2000" spc="-70" dirty="0">
                <a:solidFill>
                  <a:srgbClr val="001F5F"/>
                </a:solidFill>
                <a:latin typeface="Calibri"/>
                <a:cs typeface="Calibri"/>
              </a:rPr>
              <a:t> </a:t>
            </a:r>
            <a:r>
              <a:rPr sz="2000" spc="-10" dirty="0">
                <a:solidFill>
                  <a:srgbClr val="001F5F"/>
                </a:solidFill>
                <a:latin typeface="Calibri"/>
                <a:cs typeface="Calibri"/>
              </a:rPr>
              <a:t>Verification</a:t>
            </a:r>
            <a:r>
              <a:rPr sz="2000" spc="-50" dirty="0">
                <a:solidFill>
                  <a:srgbClr val="001F5F"/>
                </a:solidFill>
                <a:latin typeface="Calibri"/>
                <a:cs typeface="Calibri"/>
              </a:rPr>
              <a:t> </a:t>
            </a:r>
            <a:r>
              <a:rPr sz="2000" spc="-25" dirty="0">
                <a:solidFill>
                  <a:srgbClr val="001F5F"/>
                </a:solidFill>
                <a:latin typeface="Calibri"/>
                <a:cs typeface="Calibri"/>
              </a:rPr>
              <a:t>of </a:t>
            </a:r>
            <a:r>
              <a:rPr sz="2000" dirty="0">
                <a:solidFill>
                  <a:srgbClr val="001F5F"/>
                </a:solidFill>
                <a:latin typeface="Calibri"/>
                <a:cs typeface="Calibri"/>
              </a:rPr>
              <a:t>meeting</a:t>
            </a:r>
            <a:r>
              <a:rPr sz="2000" spc="-55" dirty="0">
                <a:solidFill>
                  <a:srgbClr val="001F5F"/>
                </a:solidFill>
                <a:latin typeface="Calibri"/>
                <a:cs typeface="Calibri"/>
              </a:rPr>
              <a:t> </a:t>
            </a:r>
            <a:r>
              <a:rPr sz="2000" dirty="0">
                <a:solidFill>
                  <a:srgbClr val="001F5F"/>
                </a:solidFill>
                <a:latin typeface="Calibri"/>
                <a:cs typeface="Calibri"/>
              </a:rPr>
              <a:t>these</a:t>
            </a:r>
            <a:r>
              <a:rPr sz="2000" spc="-45" dirty="0">
                <a:solidFill>
                  <a:srgbClr val="001F5F"/>
                </a:solidFill>
                <a:latin typeface="Calibri"/>
                <a:cs typeface="Calibri"/>
              </a:rPr>
              <a:t> </a:t>
            </a:r>
            <a:r>
              <a:rPr sz="2000" spc="-10" dirty="0">
                <a:solidFill>
                  <a:srgbClr val="001F5F"/>
                </a:solidFill>
                <a:latin typeface="Calibri"/>
                <a:cs typeface="Calibri"/>
              </a:rPr>
              <a:t>standards</a:t>
            </a:r>
            <a:r>
              <a:rPr sz="2000" spc="-55" dirty="0">
                <a:solidFill>
                  <a:srgbClr val="001F5F"/>
                </a:solidFill>
                <a:latin typeface="Calibri"/>
                <a:cs typeface="Calibri"/>
              </a:rPr>
              <a:t> </a:t>
            </a:r>
            <a:r>
              <a:rPr sz="2000" dirty="0">
                <a:solidFill>
                  <a:srgbClr val="001F5F"/>
                </a:solidFill>
                <a:latin typeface="Calibri"/>
                <a:cs typeface="Calibri"/>
              </a:rPr>
              <a:t>is</a:t>
            </a:r>
            <a:r>
              <a:rPr sz="2000" spc="-55" dirty="0">
                <a:solidFill>
                  <a:srgbClr val="001F5F"/>
                </a:solidFill>
                <a:latin typeface="Calibri"/>
                <a:cs typeface="Calibri"/>
              </a:rPr>
              <a:t> </a:t>
            </a:r>
            <a:r>
              <a:rPr sz="2000" dirty="0">
                <a:solidFill>
                  <a:srgbClr val="001F5F"/>
                </a:solidFill>
                <a:latin typeface="Calibri"/>
                <a:cs typeface="Calibri"/>
              </a:rPr>
              <a:t>conducted</a:t>
            </a:r>
            <a:r>
              <a:rPr sz="2000" spc="-90" dirty="0">
                <a:solidFill>
                  <a:srgbClr val="001F5F"/>
                </a:solidFill>
                <a:latin typeface="Calibri"/>
                <a:cs typeface="Calibri"/>
              </a:rPr>
              <a:t> </a:t>
            </a:r>
            <a:r>
              <a:rPr sz="2000" dirty="0">
                <a:solidFill>
                  <a:srgbClr val="001F5F"/>
                </a:solidFill>
                <a:latin typeface="Calibri"/>
                <a:cs typeface="Calibri"/>
              </a:rPr>
              <a:t>through</a:t>
            </a:r>
            <a:r>
              <a:rPr sz="2000" spc="-70" dirty="0">
                <a:solidFill>
                  <a:srgbClr val="001F5F"/>
                </a:solidFill>
                <a:latin typeface="Calibri"/>
                <a:cs typeface="Calibri"/>
              </a:rPr>
              <a:t> </a:t>
            </a:r>
            <a:r>
              <a:rPr sz="2000" dirty="0">
                <a:solidFill>
                  <a:srgbClr val="001F5F"/>
                </a:solidFill>
                <a:latin typeface="Calibri"/>
                <a:cs typeface="Calibri"/>
              </a:rPr>
              <a:t>review</a:t>
            </a:r>
            <a:r>
              <a:rPr sz="2000" spc="-50" dirty="0">
                <a:solidFill>
                  <a:srgbClr val="001F5F"/>
                </a:solidFill>
                <a:latin typeface="Calibri"/>
                <a:cs typeface="Calibri"/>
              </a:rPr>
              <a:t> </a:t>
            </a:r>
            <a:r>
              <a:rPr sz="2000" spc="-25" dirty="0">
                <a:solidFill>
                  <a:srgbClr val="001F5F"/>
                </a:solidFill>
                <a:latin typeface="Calibri"/>
                <a:cs typeface="Calibri"/>
              </a:rPr>
              <a:t>of </a:t>
            </a:r>
            <a:r>
              <a:rPr sz="2000" spc="-10" dirty="0">
                <a:solidFill>
                  <a:srgbClr val="001F5F"/>
                </a:solidFill>
                <a:latin typeface="Calibri"/>
                <a:cs typeface="Calibri"/>
              </a:rPr>
              <a:t>required</a:t>
            </a:r>
            <a:r>
              <a:rPr sz="2000" spc="-45" dirty="0">
                <a:solidFill>
                  <a:srgbClr val="001F5F"/>
                </a:solidFill>
                <a:latin typeface="Calibri"/>
                <a:cs typeface="Calibri"/>
              </a:rPr>
              <a:t> </a:t>
            </a:r>
            <a:r>
              <a:rPr sz="2000" spc="-10" dirty="0">
                <a:solidFill>
                  <a:srgbClr val="001F5F"/>
                </a:solidFill>
                <a:latin typeface="Calibri"/>
                <a:cs typeface="Calibri"/>
              </a:rPr>
              <a:t>documentation.</a:t>
            </a:r>
            <a:endParaRPr sz="2000" dirty="0">
              <a:latin typeface="Calibri"/>
              <a:cs typeface="Calibri"/>
            </a:endParaRPr>
          </a:p>
          <a:p>
            <a:pPr marL="411480" indent="-398780">
              <a:lnSpc>
                <a:spcPct val="100000"/>
              </a:lnSpc>
              <a:spcBef>
                <a:spcPts val="484"/>
              </a:spcBef>
              <a:buFont typeface="Wingdings"/>
              <a:buChar char=""/>
              <a:tabLst>
                <a:tab pos="411480" algn="l"/>
              </a:tabLst>
            </a:pPr>
            <a:r>
              <a:rPr sz="2000" dirty="0">
                <a:solidFill>
                  <a:srgbClr val="001F5F"/>
                </a:solidFill>
                <a:latin typeface="Calibri"/>
                <a:cs typeface="Calibri"/>
              </a:rPr>
              <a:t>Degree</a:t>
            </a:r>
            <a:r>
              <a:rPr sz="2000" spc="-40" dirty="0">
                <a:solidFill>
                  <a:srgbClr val="001F5F"/>
                </a:solidFill>
                <a:latin typeface="Calibri"/>
                <a:cs typeface="Calibri"/>
              </a:rPr>
              <a:t> </a:t>
            </a:r>
            <a:r>
              <a:rPr sz="2000" dirty="0">
                <a:solidFill>
                  <a:srgbClr val="001F5F"/>
                </a:solidFill>
                <a:latin typeface="Calibri"/>
                <a:cs typeface="Calibri"/>
              </a:rPr>
              <a:t>is</a:t>
            </a:r>
            <a:r>
              <a:rPr sz="2000" spc="-20" dirty="0">
                <a:solidFill>
                  <a:srgbClr val="001F5F"/>
                </a:solidFill>
                <a:latin typeface="Calibri"/>
                <a:cs typeface="Calibri"/>
              </a:rPr>
              <a:t> </a:t>
            </a:r>
            <a:r>
              <a:rPr sz="2000" spc="-10" dirty="0">
                <a:solidFill>
                  <a:srgbClr val="001F5F"/>
                </a:solidFill>
                <a:latin typeface="Calibri"/>
                <a:cs typeface="Calibri"/>
              </a:rPr>
              <a:t>submitted</a:t>
            </a:r>
            <a:r>
              <a:rPr sz="2000" spc="-25" dirty="0">
                <a:solidFill>
                  <a:srgbClr val="001F5F"/>
                </a:solidFill>
                <a:latin typeface="Calibri"/>
                <a:cs typeface="Calibri"/>
              </a:rPr>
              <a:t> </a:t>
            </a:r>
            <a:r>
              <a:rPr sz="2000" dirty="0">
                <a:solidFill>
                  <a:srgbClr val="001F5F"/>
                </a:solidFill>
                <a:latin typeface="Calibri"/>
                <a:cs typeface="Calibri"/>
              </a:rPr>
              <a:t>with</a:t>
            </a:r>
            <a:r>
              <a:rPr sz="2000" spc="-25" dirty="0">
                <a:solidFill>
                  <a:srgbClr val="001F5F"/>
                </a:solidFill>
                <a:latin typeface="Calibri"/>
                <a:cs typeface="Calibri"/>
              </a:rPr>
              <a:t> </a:t>
            </a:r>
            <a:r>
              <a:rPr sz="2000" spc="-10" dirty="0">
                <a:solidFill>
                  <a:srgbClr val="001F5F"/>
                </a:solidFill>
                <a:latin typeface="Calibri"/>
                <a:cs typeface="Calibri"/>
              </a:rPr>
              <a:t>program</a:t>
            </a:r>
            <a:r>
              <a:rPr sz="2000" spc="-50" dirty="0">
                <a:solidFill>
                  <a:srgbClr val="001F5F"/>
                </a:solidFill>
                <a:latin typeface="Calibri"/>
                <a:cs typeface="Calibri"/>
              </a:rPr>
              <a:t> </a:t>
            </a:r>
            <a:r>
              <a:rPr sz="2000" dirty="0">
                <a:solidFill>
                  <a:srgbClr val="001F5F"/>
                </a:solidFill>
                <a:latin typeface="Calibri"/>
                <a:cs typeface="Calibri"/>
              </a:rPr>
              <a:t>goal</a:t>
            </a:r>
            <a:r>
              <a:rPr sz="2000" spc="-35" dirty="0">
                <a:solidFill>
                  <a:srgbClr val="001F5F"/>
                </a:solidFill>
                <a:latin typeface="Calibri"/>
                <a:cs typeface="Calibri"/>
              </a:rPr>
              <a:t> </a:t>
            </a:r>
            <a:r>
              <a:rPr sz="2000" dirty="0">
                <a:solidFill>
                  <a:srgbClr val="001F5F"/>
                </a:solidFill>
                <a:latin typeface="Calibri"/>
                <a:cs typeface="Calibri"/>
              </a:rPr>
              <a:t>of</a:t>
            </a:r>
            <a:r>
              <a:rPr sz="2000" spc="-35" dirty="0">
                <a:solidFill>
                  <a:srgbClr val="001F5F"/>
                </a:solidFill>
                <a:latin typeface="Calibri"/>
                <a:cs typeface="Calibri"/>
              </a:rPr>
              <a:t> </a:t>
            </a:r>
            <a:r>
              <a:rPr sz="2000" spc="-10" dirty="0">
                <a:solidFill>
                  <a:srgbClr val="001F5F"/>
                </a:solidFill>
                <a:latin typeface="Calibri"/>
                <a:cs typeface="Calibri"/>
              </a:rPr>
              <a:t>“Transfer.”</a:t>
            </a:r>
            <a:endParaRPr sz="2000" dirty="0">
              <a:latin typeface="Calibri"/>
              <a:cs typeface="Calibri"/>
            </a:endParaRPr>
          </a:p>
        </p:txBody>
      </p:sp>
      <p:grpSp>
        <p:nvGrpSpPr>
          <p:cNvPr id="15" name="object 15"/>
          <p:cNvGrpSpPr/>
          <p:nvPr/>
        </p:nvGrpSpPr>
        <p:grpSpPr>
          <a:xfrm>
            <a:off x="289559" y="2029967"/>
            <a:ext cx="3519170" cy="2222500"/>
            <a:chOff x="289559" y="2029967"/>
            <a:chExt cx="3519170" cy="2222500"/>
          </a:xfrm>
        </p:grpSpPr>
        <p:pic>
          <p:nvPicPr>
            <p:cNvPr id="16" name="object 16"/>
            <p:cNvPicPr/>
            <p:nvPr/>
          </p:nvPicPr>
          <p:blipFill>
            <a:blip r:embed="rId7" cstate="print"/>
            <a:stretch>
              <a:fillRect/>
            </a:stretch>
          </p:blipFill>
          <p:spPr>
            <a:xfrm>
              <a:off x="289559" y="2107691"/>
              <a:ext cx="3518916" cy="2144267"/>
            </a:xfrm>
            <a:prstGeom prst="rect">
              <a:avLst/>
            </a:prstGeom>
          </p:spPr>
        </p:pic>
        <p:pic>
          <p:nvPicPr>
            <p:cNvPr id="17" name="object 17"/>
            <p:cNvPicPr/>
            <p:nvPr/>
          </p:nvPicPr>
          <p:blipFill>
            <a:blip r:embed="rId8" cstate="print"/>
            <a:stretch>
              <a:fillRect/>
            </a:stretch>
          </p:blipFill>
          <p:spPr>
            <a:xfrm>
              <a:off x="1034795" y="2029967"/>
              <a:ext cx="1715262" cy="1131569"/>
            </a:xfrm>
            <a:prstGeom prst="rect">
              <a:avLst/>
            </a:prstGeom>
          </p:spPr>
        </p:pic>
      </p:grpSp>
      <p:sp>
        <p:nvSpPr>
          <p:cNvPr id="18" name="object 18"/>
          <p:cNvSpPr txBox="1"/>
          <p:nvPr/>
        </p:nvSpPr>
        <p:spPr>
          <a:xfrm>
            <a:off x="0" y="1118616"/>
            <a:ext cx="3990340" cy="4620895"/>
          </a:xfrm>
          <a:prstGeom prst="rect">
            <a:avLst/>
          </a:prstGeom>
        </p:spPr>
        <p:txBody>
          <a:bodyPr vert="horz" wrap="square" lIns="0" tIns="488950" rIns="0" bIns="0" rtlCol="0">
            <a:spAutoFit/>
          </a:bodyPr>
          <a:lstStyle/>
          <a:p>
            <a:pPr>
              <a:lnSpc>
                <a:spcPct val="100000"/>
              </a:lnSpc>
              <a:spcBef>
                <a:spcPts val="3850"/>
              </a:spcBef>
            </a:pPr>
            <a:endParaRPr sz="4000">
              <a:latin typeface="Times New Roman"/>
              <a:cs typeface="Times New Roman"/>
            </a:endParaRPr>
          </a:p>
          <a:p>
            <a:pPr marR="215265" algn="ctr">
              <a:lnSpc>
                <a:spcPct val="100000"/>
              </a:lnSpc>
            </a:pPr>
            <a:r>
              <a:rPr sz="4000" b="1" spc="-25" dirty="0">
                <a:solidFill>
                  <a:srgbClr val="001F5F"/>
                </a:solidFill>
                <a:latin typeface="Arial"/>
                <a:cs typeface="Arial"/>
              </a:rPr>
              <a:t>ADT</a:t>
            </a:r>
            <a:endParaRPr sz="4000">
              <a:latin typeface="Arial"/>
              <a:cs typeface="Arial"/>
            </a:endParaRPr>
          </a:p>
        </p:txBody>
      </p:sp>
      <p:sp>
        <p:nvSpPr>
          <p:cNvPr id="19" name="object 19"/>
          <p:cNvSpPr txBox="1"/>
          <p:nvPr/>
        </p:nvSpPr>
        <p:spPr>
          <a:xfrm>
            <a:off x="10851260" y="6447646"/>
            <a:ext cx="196215" cy="196215"/>
          </a:xfrm>
          <a:prstGeom prst="rect">
            <a:avLst/>
          </a:prstGeom>
        </p:spPr>
        <p:txBody>
          <a:bodyPr vert="horz" wrap="square" lIns="0" tIns="0" rIns="0" bIns="0" rtlCol="0">
            <a:spAutoFit/>
          </a:bodyPr>
          <a:lstStyle/>
          <a:p>
            <a:pPr marL="12700">
              <a:lnSpc>
                <a:spcPts val="1425"/>
              </a:lnSpc>
            </a:pPr>
            <a:r>
              <a:rPr sz="1200" spc="-25" dirty="0">
                <a:solidFill>
                  <a:srgbClr val="7E7E7E"/>
                </a:solidFill>
                <a:latin typeface="Arial"/>
                <a:cs typeface="Arial"/>
              </a:rPr>
              <a:t>20</a:t>
            </a:r>
            <a:endParaRPr sz="1200">
              <a:latin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34112" y="181355"/>
            <a:ext cx="11969750" cy="1111250"/>
            <a:chOff x="134112" y="181355"/>
            <a:chExt cx="11969750" cy="1111250"/>
          </a:xfrm>
        </p:grpSpPr>
        <p:sp>
          <p:nvSpPr>
            <p:cNvPr id="3" name="object 3"/>
            <p:cNvSpPr/>
            <p:nvPr/>
          </p:nvSpPr>
          <p:spPr>
            <a:xfrm>
              <a:off x="355092" y="296418"/>
              <a:ext cx="11748770" cy="708025"/>
            </a:xfrm>
            <a:custGeom>
              <a:avLst/>
              <a:gdLst/>
              <a:ahLst/>
              <a:cxnLst/>
              <a:rect l="l" t="t" r="r" b="b"/>
              <a:pathLst>
                <a:path w="11748770" h="708025">
                  <a:moveTo>
                    <a:pt x="11748516" y="0"/>
                  </a:moveTo>
                  <a:lnTo>
                    <a:pt x="0" y="0"/>
                  </a:lnTo>
                  <a:lnTo>
                    <a:pt x="0" y="707897"/>
                  </a:lnTo>
                  <a:lnTo>
                    <a:pt x="11748516" y="707897"/>
                  </a:lnTo>
                  <a:lnTo>
                    <a:pt x="11748516" y="0"/>
                  </a:lnTo>
                  <a:close/>
                </a:path>
              </a:pathLst>
            </a:custGeom>
            <a:solidFill>
              <a:srgbClr val="000000"/>
            </a:solidFill>
          </p:spPr>
          <p:txBody>
            <a:bodyPr wrap="square" lIns="0" tIns="0" rIns="0" bIns="0" rtlCol="0"/>
            <a:lstStyle/>
            <a:p>
              <a:endParaRPr/>
            </a:p>
          </p:txBody>
        </p:sp>
        <p:pic>
          <p:nvPicPr>
            <p:cNvPr id="4" name="object 4"/>
            <p:cNvPicPr/>
            <p:nvPr/>
          </p:nvPicPr>
          <p:blipFill>
            <a:blip r:embed="rId2" cstate="print"/>
            <a:stretch>
              <a:fillRect/>
            </a:stretch>
          </p:blipFill>
          <p:spPr>
            <a:xfrm>
              <a:off x="134112" y="181355"/>
              <a:ext cx="6115812" cy="1110996"/>
            </a:xfrm>
            <a:prstGeom prst="rect">
              <a:avLst/>
            </a:prstGeom>
          </p:spPr>
        </p:pic>
        <p:pic>
          <p:nvPicPr>
            <p:cNvPr id="5" name="object 5"/>
            <p:cNvPicPr/>
            <p:nvPr/>
          </p:nvPicPr>
          <p:blipFill>
            <a:blip r:embed="rId3" cstate="print"/>
            <a:stretch>
              <a:fillRect/>
            </a:stretch>
          </p:blipFill>
          <p:spPr>
            <a:xfrm>
              <a:off x="5695188" y="181355"/>
              <a:ext cx="4383023" cy="1110996"/>
            </a:xfrm>
            <a:prstGeom prst="rect">
              <a:avLst/>
            </a:prstGeom>
          </p:spPr>
        </p:pic>
      </p:grpSp>
      <p:sp>
        <p:nvSpPr>
          <p:cNvPr id="6" name="object 6"/>
          <p:cNvSpPr txBox="1">
            <a:spLocks noGrp="1"/>
          </p:cNvSpPr>
          <p:nvPr>
            <p:ph type="title"/>
          </p:nvPr>
        </p:nvSpPr>
        <p:spPr>
          <a:prstGeom prst="rect">
            <a:avLst/>
          </a:prstGeom>
        </p:spPr>
        <p:txBody>
          <a:bodyPr vert="horz" wrap="square" lIns="0" tIns="287527" rIns="0" bIns="0" rtlCol="0">
            <a:spAutoFit/>
          </a:bodyPr>
          <a:lstStyle/>
          <a:p>
            <a:pPr marL="57785">
              <a:lnSpc>
                <a:spcPct val="100000"/>
              </a:lnSpc>
              <a:spcBef>
                <a:spcPts val="100"/>
              </a:spcBef>
            </a:pPr>
            <a:r>
              <a:rPr sz="4000" spc="-110" dirty="0">
                <a:solidFill>
                  <a:srgbClr val="FFFFFF"/>
                </a:solidFill>
              </a:rPr>
              <a:t>Credit</a:t>
            </a:r>
            <a:r>
              <a:rPr sz="4000" spc="-285" dirty="0">
                <a:solidFill>
                  <a:srgbClr val="FFFFFF"/>
                </a:solidFill>
              </a:rPr>
              <a:t> </a:t>
            </a:r>
            <a:r>
              <a:rPr sz="4000" spc="-175" dirty="0">
                <a:solidFill>
                  <a:srgbClr val="FFFFFF"/>
                </a:solidFill>
              </a:rPr>
              <a:t>Programs</a:t>
            </a:r>
            <a:r>
              <a:rPr sz="4000" spc="-270" dirty="0">
                <a:solidFill>
                  <a:srgbClr val="FFFFFF"/>
                </a:solidFill>
              </a:rPr>
              <a:t> </a:t>
            </a:r>
            <a:r>
              <a:rPr sz="4000" spc="-150" dirty="0">
                <a:solidFill>
                  <a:srgbClr val="FFFFFF"/>
                </a:solidFill>
              </a:rPr>
              <a:t>Review</a:t>
            </a:r>
            <a:r>
              <a:rPr sz="4000" spc="-250" dirty="0">
                <a:solidFill>
                  <a:srgbClr val="FFFFFF"/>
                </a:solidFill>
              </a:rPr>
              <a:t> </a:t>
            </a:r>
            <a:r>
              <a:rPr sz="4000" spc="-90" dirty="0">
                <a:solidFill>
                  <a:srgbClr val="FFFFFF"/>
                </a:solidFill>
              </a:rPr>
              <a:t>of</a:t>
            </a:r>
            <a:r>
              <a:rPr sz="4000" spc="-280" dirty="0">
                <a:solidFill>
                  <a:srgbClr val="FFFFFF"/>
                </a:solidFill>
              </a:rPr>
              <a:t> </a:t>
            </a:r>
            <a:r>
              <a:rPr sz="4000" spc="-430" dirty="0">
                <a:solidFill>
                  <a:srgbClr val="FFFFFF"/>
                </a:solidFill>
              </a:rPr>
              <a:t>CTE</a:t>
            </a:r>
            <a:r>
              <a:rPr sz="4000" spc="-280" dirty="0">
                <a:solidFill>
                  <a:srgbClr val="FFFFFF"/>
                </a:solidFill>
              </a:rPr>
              <a:t> </a:t>
            </a:r>
            <a:r>
              <a:rPr sz="4000" spc="-135" dirty="0">
                <a:solidFill>
                  <a:srgbClr val="FFFFFF"/>
                </a:solidFill>
              </a:rPr>
              <a:t>Programs</a:t>
            </a:r>
            <a:endParaRPr sz="4000"/>
          </a:p>
        </p:txBody>
      </p:sp>
      <p:grpSp>
        <p:nvGrpSpPr>
          <p:cNvPr id="7" name="object 7"/>
          <p:cNvGrpSpPr/>
          <p:nvPr/>
        </p:nvGrpSpPr>
        <p:grpSpPr>
          <a:xfrm>
            <a:off x="8772143" y="1633727"/>
            <a:ext cx="2559050" cy="1666239"/>
            <a:chOff x="8772143" y="1633727"/>
            <a:chExt cx="2559050" cy="1666239"/>
          </a:xfrm>
        </p:grpSpPr>
        <p:pic>
          <p:nvPicPr>
            <p:cNvPr id="8" name="object 8"/>
            <p:cNvPicPr/>
            <p:nvPr/>
          </p:nvPicPr>
          <p:blipFill>
            <a:blip r:embed="rId4" cstate="print"/>
            <a:stretch>
              <a:fillRect/>
            </a:stretch>
          </p:blipFill>
          <p:spPr>
            <a:xfrm>
              <a:off x="8772143" y="1633727"/>
              <a:ext cx="2558796" cy="1665732"/>
            </a:xfrm>
            <a:prstGeom prst="rect">
              <a:avLst/>
            </a:prstGeom>
          </p:spPr>
        </p:pic>
        <p:pic>
          <p:nvPicPr>
            <p:cNvPr id="9" name="object 9"/>
            <p:cNvPicPr/>
            <p:nvPr/>
          </p:nvPicPr>
          <p:blipFill>
            <a:blip r:embed="rId5" cstate="print"/>
            <a:stretch>
              <a:fillRect/>
            </a:stretch>
          </p:blipFill>
          <p:spPr>
            <a:xfrm>
              <a:off x="8772143" y="1633727"/>
              <a:ext cx="2558795" cy="1665732"/>
            </a:xfrm>
            <a:prstGeom prst="rect">
              <a:avLst/>
            </a:prstGeom>
          </p:spPr>
        </p:pic>
      </p:grpSp>
      <p:pic>
        <p:nvPicPr>
          <p:cNvPr id="10" name="object 10"/>
          <p:cNvPicPr/>
          <p:nvPr/>
        </p:nvPicPr>
        <p:blipFill>
          <a:blip r:embed="rId6" cstate="print"/>
          <a:stretch>
            <a:fillRect/>
          </a:stretch>
        </p:blipFill>
        <p:spPr>
          <a:xfrm>
            <a:off x="5456646" y="5004912"/>
            <a:ext cx="1567342" cy="1850256"/>
          </a:xfrm>
          <a:prstGeom prst="rect">
            <a:avLst/>
          </a:prstGeom>
        </p:spPr>
      </p:pic>
      <p:graphicFrame>
        <p:nvGraphicFramePr>
          <p:cNvPr id="11" name="object 11"/>
          <p:cNvGraphicFramePr>
            <a:graphicFrameLocks noGrp="1"/>
          </p:cNvGraphicFramePr>
          <p:nvPr/>
        </p:nvGraphicFramePr>
        <p:xfrm>
          <a:off x="840612" y="1529461"/>
          <a:ext cx="10491468" cy="3619500"/>
        </p:xfrm>
        <a:graphic>
          <a:graphicData uri="http://schemas.openxmlformats.org/drawingml/2006/table">
            <a:tbl>
              <a:tblPr firstRow="1" bandRow="1">
                <a:tableStyleId>{2D5ABB26-0587-4C30-8999-92F81FD0307C}</a:tableStyleId>
              </a:tblPr>
              <a:tblGrid>
                <a:gridCol w="7919084">
                  <a:extLst>
                    <a:ext uri="{9D8B030D-6E8A-4147-A177-3AD203B41FA5}">
                      <a16:colId xmlns:a16="http://schemas.microsoft.com/office/drawing/2014/main" val="20000"/>
                    </a:ext>
                  </a:extLst>
                </a:gridCol>
                <a:gridCol w="2139950">
                  <a:extLst>
                    <a:ext uri="{9D8B030D-6E8A-4147-A177-3AD203B41FA5}">
                      <a16:colId xmlns:a16="http://schemas.microsoft.com/office/drawing/2014/main" val="20001"/>
                    </a:ext>
                  </a:extLst>
                </a:gridCol>
                <a:gridCol w="432434">
                  <a:extLst>
                    <a:ext uri="{9D8B030D-6E8A-4147-A177-3AD203B41FA5}">
                      <a16:colId xmlns:a16="http://schemas.microsoft.com/office/drawing/2014/main" val="20002"/>
                    </a:ext>
                  </a:extLst>
                </a:gridCol>
              </a:tblGrid>
              <a:tr h="0">
                <a:tc rowSpan="2">
                  <a:txBody>
                    <a:bodyPr/>
                    <a:lstStyle/>
                    <a:p>
                      <a:pPr marL="433705" indent="-342900">
                        <a:lnSpc>
                          <a:spcPct val="100000"/>
                        </a:lnSpc>
                        <a:spcBef>
                          <a:spcPts val="530"/>
                        </a:spcBef>
                        <a:buFont typeface="Arial"/>
                        <a:buChar char="•"/>
                        <a:tabLst>
                          <a:tab pos="433705" algn="l"/>
                        </a:tabLst>
                      </a:pPr>
                      <a:r>
                        <a:rPr sz="2200" dirty="0">
                          <a:solidFill>
                            <a:srgbClr val="001736"/>
                          </a:solidFill>
                          <a:latin typeface="Calibri"/>
                          <a:cs typeface="Calibri"/>
                        </a:rPr>
                        <a:t>Program</a:t>
                      </a:r>
                      <a:r>
                        <a:rPr sz="2200" spc="-95" dirty="0">
                          <a:solidFill>
                            <a:srgbClr val="001736"/>
                          </a:solidFill>
                          <a:latin typeface="Calibri"/>
                          <a:cs typeface="Calibri"/>
                        </a:rPr>
                        <a:t> </a:t>
                      </a:r>
                      <a:r>
                        <a:rPr sz="2200" dirty="0">
                          <a:solidFill>
                            <a:srgbClr val="001736"/>
                          </a:solidFill>
                          <a:latin typeface="Calibri"/>
                          <a:cs typeface="Calibri"/>
                        </a:rPr>
                        <a:t>Narrative</a:t>
                      </a:r>
                      <a:r>
                        <a:rPr sz="2200" spc="-75" dirty="0">
                          <a:solidFill>
                            <a:srgbClr val="001736"/>
                          </a:solidFill>
                          <a:latin typeface="Calibri"/>
                          <a:cs typeface="Calibri"/>
                        </a:rPr>
                        <a:t> </a:t>
                      </a:r>
                      <a:r>
                        <a:rPr sz="2200" dirty="0">
                          <a:solidFill>
                            <a:srgbClr val="001736"/>
                          </a:solidFill>
                          <a:latin typeface="Calibri"/>
                          <a:cs typeface="Calibri"/>
                        </a:rPr>
                        <a:t>and</a:t>
                      </a:r>
                      <a:r>
                        <a:rPr sz="2200" spc="-85" dirty="0">
                          <a:solidFill>
                            <a:srgbClr val="001736"/>
                          </a:solidFill>
                          <a:latin typeface="Calibri"/>
                          <a:cs typeface="Calibri"/>
                        </a:rPr>
                        <a:t> </a:t>
                      </a:r>
                      <a:r>
                        <a:rPr sz="2200" dirty="0">
                          <a:solidFill>
                            <a:srgbClr val="001736"/>
                          </a:solidFill>
                          <a:latin typeface="Calibri"/>
                          <a:cs typeface="Calibri"/>
                        </a:rPr>
                        <a:t>Associated</a:t>
                      </a:r>
                      <a:r>
                        <a:rPr sz="2200" spc="-70" dirty="0">
                          <a:solidFill>
                            <a:srgbClr val="001736"/>
                          </a:solidFill>
                          <a:latin typeface="Calibri"/>
                          <a:cs typeface="Calibri"/>
                        </a:rPr>
                        <a:t> </a:t>
                      </a:r>
                      <a:r>
                        <a:rPr sz="2200" spc="-10" dirty="0">
                          <a:solidFill>
                            <a:srgbClr val="001736"/>
                          </a:solidFill>
                          <a:latin typeface="Calibri"/>
                          <a:cs typeface="Calibri"/>
                        </a:rPr>
                        <a:t>Courses</a:t>
                      </a:r>
                      <a:endParaRPr sz="2200">
                        <a:latin typeface="Calibri"/>
                        <a:cs typeface="Calibri"/>
                      </a:endParaRPr>
                    </a:p>
                    <a:p>
                      <a:pPr marL="433705" indent="-342900">
                        <a:lnSpc>
                          <a:spcPct val="100000"/>
                        </a:lnSpc>
                        <a:spcBef>
                          <a:spcPts val="530"/>
                        </a:spcBef>
                        <a:buFont typeface="Arial"/>
                        <a:buChar char="•"/>
                        <a:tabLst>
                          <a:tab pos="433705" algn="l"/>
                        </a:tabLst>
                      </a:pPr>
                      <a:r>
                        <a:rPr sz="2200" dirty="0">
                          <a:solidFill>
                            <a:srgbClr val="001736"/>
                          </a:solidFill>
                          <a:latin typeface="Calibri"/>
                          <a:cs typeface="Calibri"/>
                        </a:rPr>
                        <a:t>Labor</a:t>
                      </a:r>
                      <a:r>
                        <a:rPr sz="2200" spc="-40" dirty="0">
                          <a:solidFill>
                            <a:srgbClr val="001736"/>
                          </a:solidFill>
                          <a:latin typeface="Calibri"/>
                          <a:cs typeface="Calibri"/>
                        </a:rPr>
                        <a:t> </a:t>
                      </a:r>
                      <a:r>
                        <a:rPr sz="2200" dirty="0">
                          <a:solidFill>
                            <a:srgbClr val="001736"/>
                          </a:solidFill>
                          <a:latin typeface="Calibri"/>
                          <a:cs typeface="Calibri"/>
                        </a:rPr>
                        <a:t>Market</a:t>
                      </a:r>
                      <a:r>
                        <a:rPr sz="2200" spc="-35" dirty="0">
                          <a:solidFill>
                            <a:srgbClr val="001736"/>
                          </a:solidFill>
                          <a:latin typeface="Calibri"/>
                          <a:cs typeface="Calibri"/>
                        </a:rPr>
                        <a:t> </a:t>
                      </a:r>
                      <a:r>
                        <a:rPr sz="2200" spc="-10" dirty="0">
                          <a:solidFill>
                            <a:srgbClr val="001736"/>
                          </a:solidFill>
                          <a:latin typeface="Calibri"/>
                          <a:cs typeface="Calibri"/>
                        </a:rPr>
                        <a:t>Information</a:t>
                      </a:r>
                      <a:r>
                        <a:rPr sz="2200" spc="-40" dirty="0">
                          <a:solidFill>
                            <a:srgbClr val="001736"/>
                          </a:solidFill>
                          <a:latin typeface="Calibri"/>
                          <a:cs typeface="Calibri"/>
                        </a:rPr>
                        <a:t> </a:t>
                      </a:r>
                      <a:r>
                        <a:rPr sz="2200" dirty="0">
                          <a:solidFill>
                            <a:srgbClr val="001736"/>
                          </a:solidFill>
                          <a:latin typeface="Calibri"/>
                          <a:cs typeface="Calibri"/>
                        </a:rPr>
                        <a:t>(LMI)</a:t>
                      </a:r>
                      <a:r>
                        <a:rPr sz="2200" spc="-35" dirty="0">
                          <a:solidFill>
                            <a:srgbClr val="001736"/>
                          </a:solidFill>
                          <a:latin typeface="Calibri"/>
                          <a:cs typeface="Calibri"/>
                        </a:rPr>
                        <a:t> </a:t>
                      </a:r>
                      <a:r>
                        <a:rPr sz="2200" dirty="0">
                          <a:solidFill>
                            <a:srgbClr val="001736"/>
                          </a:solidFill>
                          <a:latin typeface="Calibri"/>
                          <a:cs typeface="Calibri"/>
                        </a:rPr>
                        <a:t>&amp;</a:t>
                      </a:r>
                      <a:r>
                        <a:rPr sz="2200" spc="-20" dirty="0">
                          <a:solidFill>
                            <a:srgbClr val="001736"/>
                          </a:solidFill>
                          <a:latin typeface="Calibri"/>
                          <a:cs typeface="Calibri"/>
                        </a:rPr>
                        <a:t> </a:t>
                      </a:r>
                      <a:r>
                        <a:rPr sz="2200" spc="-10" dirty="0">
                          <a:solidFill>
                            <a:srgbClr val="001736"/>
                          </a:solidFill>
                          <a:latin typeface="Calibri"/>
                          <a:cs typeface="Calibri"/>
                        </a:rPr>
                        <a:t>Analysis</a:t>
                      </a:r>
                      <a:endParaRPr sz="2200">
                        <a:latin typeface="Calibri"/>
                        <a:cs typeface="Calibri"/>
                      </a:endParaRPr>
                    </a:p>
                    <a:p>
                      <a:pPr marL="890905" lvl="1" indent="-342900">
                        <a:lnSpc>
                          <a:spcPct val="100000"/>
                        </a:lnSpc>
                        <a:spcBef>
                          <a:spcPts val="525"/>
                        </a:spcBef>
                        <a:buFont typeface="Arial"/>
                        <a:buChar char="•"/>
                        <a:tabLst>
                          <a:tab pos="890905" algn="l"/>
                        </a:tabLst>
                      </a:pPr>
                      <a:r>
                        <a:rPr sz="2200" dirty="0">
                          <a:solidFill>
                            <a:srgbClr val="001736"/>
                          </a:solidFill>
                          <a:latin typeface="Calibri"/>
                          <a:cs typeface="Calibri"/>
                        </a:rPr>
                        <a:t>Within</a:t>
                      </a:r>
                      <a:r>
                        <a:rPr sz="2200" spc="-65" dirty="0">
                          <a:solidFill>
                            <a:srgbClr val="001736"/>
                          </a:solidFill>
                          <a:latin typeface="Calibri"/>
                          <a:cs typeface="Calibri"/>
                        </a:rPr>
                        <a:t> </a:t>
                      </a:r>
                      <a:r>
                        <a:rPr sz="2200" dirty="0">
                          <a:solidFill>
                            <a:srgbClr val="001736"/>
                          </a:solidFill>
                          <a:latin typeface="Calibri"/>
                          <a:cs typeface="Calibri"/>
                        </a:rPr>
                        <a:t>five</a:t>
                      </a:r>
                      <a:r>
                        <a:rPr sz="2200" spc="-30" dirty="0">
                          <a:solidFill>
                            <a:srgbClr val="001736"/>
                          </a:solidFill>
                          <a:latin typeface="Calibri"/>
                          <a:cs typeface="Calibri"/>
                        </a:rPr>
                        <a:t> </a:t>
                      </a:r>
                      <a:r>
                        <a:rPr sz="2200" dirty="0">
                          <a:solidFill>
                            <a:srgbClr val="001736"/>
                          </a:solidFill>
                          <a:latin typeface="Calibri"/>
                          <a:cs typeface="Calibri"/>
                        </a:rPr>
                        <a:t>years</a:t>
                      </a:r>
                      <a:r>
                        <a:rPr sz="2200" spc="-30" dirty="0">
                          <a:solidFill>
                            <a:srgbClr val="001736"/>
                          </a:solidFill>
                          <a:latin typeface="Calibri"/>
                          <a:cs typeface="Calibri"/>
                        </a:rPr>
                        <a:t> </a:t>
                      </a:r>
                      <a:r>
                        <a:rPr sz="2200" dirty="0">
                          <a:solidFill>
                            <a:srgbClr val="001736"/>
                          </a:solidFill>
                          <a:latin typeface="Calibri"/>
                          <a:cs typeface="Calibri"/>
                        </a:rPr>
                        <a:t>&amp;</a:t>
                      </a:r>
                      <a:r>
                        <a:rPr sz="2200" spc="-25" dirty="0">
                          <a:solidFill>
                            <a:srgbClr val="001736"/>
                          </a:solidFill>
                          <a:latin typeface="Calibri"/>
                          <a:cs typeface="Calibri"/>
                        </a:rPr>
                        <a:t> </a:t>
                      </a:r>
                      <a:r>
                        <a:rPr sz="2200" dirty="0">
                          <a:solidFill>
                            <a:srgbClr val="001736"/>
                          </a:solidFill>
                          <a:latin typeface="Calibri"/>
                          <a:cs typeface="Calibri"/>
                        </a:rPr>
                        <a:t>regional</a:t>
                      </a:r>
                      <a:r>
                        <a:rPr sz="2200" spc="-40" dirty="0">
                          <a:solidFill>
                            <a:srgbClr val="001736"/>
                          </a:solidFill>
                          <a:latin typeface="Calibri"/>
                          <a:cs typeface="Calibri"/>
                        </a:rPr>
                        <a:t> </a:t>
                      </a:r>
                      <a:r>
                        <a:rPr sz="2200" dirty="0">
                          <a:solidFill>
                            <a:srgbClr val="001736"/>
                          </a:solidFill>
                          <a:latin typeface="Calibri"/>
                          <a:cs typeface="Calibri"/>
                        </a:rPr>
                        <a:t>for</a:t>
                      </a:r>
                      <a:r>
                        <a:rPr sz="2200" spc="-40" dirty="0">
                          <a:solidFill>
                            <a:srgbClr val="001736"/>
                          </a:solidFill>
                          <a:latin typeface="Calibri"/>
                          <a:cs typeface="Calibri"/>
                        </a:rPr>
                        <a:t> </a:t>
                      </a:r>
                      <a:r>
                        <a:rPr sz="2200" dirty="0">
                          <a:solidFill>
                            <a:srgbClr val="001736"/>
                          </a:solidFill>
                          <a:latin typeface="Calibri"/>
                          <a:cs typeface="Calibri"/>
                        </a:rPr>
                        <a:t>the</a:t>
                      </a:r>
                      <a:r>
                        <a:rPr sz="2200" spc="-25" dirty="0">
                          <a:solidFill>
                            <a:srgbClr val="001736"/>
                          </a:solidFill>
                          <a:latin typeface="Calibri"/>
                          <a:cs typeface="Calibri"/>
                        </a:rPr>
                        <a:t> </a:t>
                      </a:r>
                      <a:r>
                        <a:rPr sz="2200" spc="-10" dirty="0">
                          <a:solidFill>
                            <a:srgbClr val="001736"/>
                          </a:solidFill>
                          <a:latin typeface="Calibri"/>
                          <a:cs typeface="Calibri"/>
                        </a:rPr>
                        <a:t>college</a:t>
                      </a:r>
                      <a:endParaRPr sz="2200">
                        <a:latin typeface="Calibri"/>
                        <a:cs typeface="Calibri"/>
                      </a:endParaRPr>
                    </a:p>
                    <a:p>
                      <a:pPr marL="890905" lvl="1" indent="-342900">
                        <a:lnSpc>
                          <a:spcPct val="100000"/>
                        </a:lnSpc>
                        <a:spcBef>
                          <a:spcPts val="530"/>
                        </a:spcBef>
                        <a:buFont typeface="Arial"/>
                        <a:buChar char="•"/>
                        <a:tabLst>
                          <a:tab pos="890905" algn="l"/>
                        </a:tabLst>
                      </a:pPr>
                      <a:r>
                        <a:rPr sz="2200" dirty="0">
                          <a:solidFill>
                            <a:srgbClr val="001736"/>
                          </a:solidFill>
                          <a:latin typeface="Calibri"/>
                          <a:cs typeface="Calibri"/>
                        </a:rPr>
                        <a:t>Data</a:t>
                      </a:r>
                      <a:r>
                        <a:rPr sz="2200" spc="-65" dirty="0">
                          <a:solidFill>
                            <a:srgbClr val="001736"/>
                          </a:solidFill>
                          <a:latin typeface="Calibri"/>
                          <a:cs typeface="Calibri"/>
                        </a:rPr>
                        <a:t> </a:t>
                      </a:r>
                      <a:r>
                        <a:rPr sz="2200" dirty="0">
                          <a:solidFill>
                            <a:srgbClr val="001736"/>
                          </a:solidFill>
                          <a:latin typeface="Calibri"/>
                          <a:cs typeface="Calibri"/>
                        </a:rPr>
                        <a:t>on</a:t>
                      </a:r>
                      <a:r>
                        <a:rPr sz="2200" spc="-40" dirty="0">
                          <a:solidFill>
                            <a:srgbClr val="001736"/>
                          </a:solidFill>
                          <a:latin typeface="Calibri"/>
                          <a:cs typeface="Calibri"/>
                        </a:rPr>
                        <a:t> </a:t>
                      </a:r>
                      <a:r>
                        <a:rPr sz="2200" dirty="0">
                          <a:solidFill>
                            <a:srgbClr val="001736"/>
                          </a:solidFill>
                          <a:latin typeface="Calibri"/>
                          <a:cs typeface="Calibri"/>
                        </a:rPr>
                        <a:t>Wages</a:t>
                      </a:r>
                      <a:r>
                        <a:rPr sz="2200" spc="-30" dirty="0">
                          <a:solidFill>
                            <a:srgbClr val="001736"/>
                          </a:solidFill>
                          <a:latin typeface="Calibri"/>
                          <a:cs typeface="Calibri"/>
                        </a:rPr>
                        <a:t> </a:t>
                      </a:r>
                      <a:r>
                        <a:rPr sz="2200" dirty="0">
                          <a:solidFill>
                            <a:srgbClr val="001736"/>
                          </a:solidFill>
                          <a:latin typeface="Calibri"/>
                          <a:cs typeface="Calibri"/>
                        </a:rPr>
                        <a:t>should</a:t>
                      </a:r>
                      <a:r>
                        <a:rPr sz="2200" spc="-60" dirty="0">
                          <a:solidFill>
                            <a:srgbClr val="001736"/>
                          </a:solidFill>
                          <a:latin typeface="Calibri"/>
                          <a:cs typeface="Calibri"/>
                        </a:rPr>
                        <a:t> </a:t>
                      </a:r>
                      <a:r>
                        <a:rPr sz="2200" dirty="0">
                          <a:solidFill>
                            <a:srgbClr val="001736"/>
                          </a:solidFill>
                          <a:latin typeface="Calibri"/>
                          <a:cs typeface="Calibri"/>
                        </a:rPr>
                        <a:t>be</a:t>
                      </a:r>
                      <a:r>
                        <a:rPr sz="2200" spc="-30" dirty="0">
                          <a:solidFill>
                            <a:srgbClr val="001736"/>
                          </a:solidFill>
                          <a:latin typeface="Calibri"/>
                          <a:cs typeface="Calibri"/>
                        </a:rPr>
                        <a:t> </a:t>
                      </a:r>
                      <a:r>
                        <a:rPr sz="2200" spc="-10" dirty="0">
                          <a:solidFill>
                            <a:srgbClr val="001736"/>
                          </a:solidFill>
                          <a:latin typeface="Calibri"/>
                          <a:cs typeface="Calibri"/>
                        </a:rPr>
                        <a:t>included</a:t>
                      </a:r>
                      <a:endParaRPr sz="2200">
                        <a:latin typeface="Calibri"/>
                        <a:cs typeface="Calibri"/>
                      </a:endParaRPr>
                    </a:p>
                  </a:txBody>
                  <a:tcPr marL="0" marR="0" marT="67310" marB="0">
                    <a:lnL w="12700">
                      <a:solidFill>
                        <a:srgbClr val="00B99D"/>
                      </a:solidFill>
                      <a:prstDash val="lgDashDot"/>
                    </a:lnL>
                    <a:lnR w="12700">
                      <a:solidFill>
                        <a:srgbClr val="00B99D"/>
                      </a:solidFill>
                      <a:prstDash val="lgDashDot"/>
                    </a:lnR>
                    <a:lnT w="12700">
                      <a:solidFill>
                        <a:srgbClr val="00B99D"/>
                      </a:solidFill>
                      <a:prstDash val="lgDashDot"/>
                    </a:lnT>
                  </a:tcPr>
                </a:tc>
                <a:tc>
                  <a:txBody>
                    <a:bodyPr/>
                    <a:lstStyle/>
                    <a:p>
                      <a:pPr>
                        <a:lnSpc>
                          <a:spcPct val="100000"/>
                        </a:lnSpc>
                      </a:pPr>
                      <a:endParaRPr sz="400">
                        <a:latin typeface="Times New Roman"/>
                        <a:cs typeface="Times New Roman"/>
                      </a:endParaRPr>
                    </a:p>
                  </a:txBody>
                  <a:tcPr marL="0" marR="0" marT="0" marB="0">
                    <a:lnL w="12700" cap="flat" cmpd="sng" algn="ctr">
                      <a:solidFill>
                        <a:srgbClr val="00B99D"/>
                      </a:solidFill>
                      <a:prstDash val="lgDashDot"/>
                      <a:round/>
                      <a:headEnd type="none" w="med" len="med"/>
                      <a:tailEnd type="none" w="med" len="med"/>
                    </a:lnL>
                    <a:lnR w="12700">
                      <a:solidFill>
                        <a:srgbClr val="00B99D"/>
                      </a:solidFill>
                      <a:prstDash val="lgDashDot"/>
                    </a:lnR>
                    <a:lnT w="12700">
                      <a:solidFill>
                        <a:srgbClr val="00B99D"/>
                      </a:solidFill>
                      <a:prstDash val="lgDashDot"/>
                    </a:lnT>
                    <a:lnB w="12700">
                      <a:solidFill>
                        <a:srgbClr val="00B99D"/>
                      </a:solidFill>
                      <a:prstDash val="lgDashDot"/>
                    </a:lnB>
                  </a:tcPr>
                </a:tc>
                <a:tc>
                  <a:txBody>
                    <a:bodyPr/>
                    <a:lstStyle/>
                    <a:p>
                      <a:pPr>
                        <a:lnSpc>
                          <a:spcPct val="100000"/>
                        </a:lnSpc>
                      </a:pPr>
                      <a:endParaRPr sz="400">
                        <a:latin typeface="Times New Roman"/>
                        <a:cs typeface="Times New Roman"/>
                      </a:endParaRPr>
                    </a:p>
                  </a:txBody>
                  <a:tcPr marL="0" marR="0" marT="0" marB="0">
                    <a:lnL w="12700">
                      <a:solidFill>
                        <a:srgbClr val="00B99D"/>
                      </a:solidFill>
                      <a:prstDash val="lgDashDot"/>
                    </a:lnL>
                    <a:lnB w="12700">
                      <a:solidFill>
                        <a:srgbClr val="00B99D"/>
                      </a:solidFill>
                      <a:prstDash val="lgDashDot"/>
                    </a:lnB>
                  </a:tcPr>
                </a:tc>
                <a:extLst>
                  <a:ext uri="{0D108BD9-81ED-4DB2-BD59-A6C34878D82A}">
                    <a16:rowId xmlns:a16="http://schemas.microsoft.com/office/drawing/2014/main" val="10000"/>
                  </a:ext>
                </a:extLst>
              </a:tr>
              <a:tr h="1678305">
                <a:tc vMerge="1">
                  <a:txBody>
                    <a:bodyPr/>
                    <a:lstStyle/>
                    <a:p>
                      <a:endParaRPr/>
                    </a:p>
                  </a:txBody>
                  <a:tcPr marL="0" marR="0" marT="67310" marB="0">
                    <a:lnL w="12700">
                      <a:solidFill>
                        <a:srgbClr val="00B99D"/>
                      </a:solidFill>
                      <a:prstDash val="lgDashDot"/>
                    </a:lnL>
                    <a:lnR w="12700">
                      <a:solidFill>
                        <a:srgbClr val="00B99D"/>
                      </a:solidFill>
                      <a:prstDash val="lgDashDot"/>
                    </a:lnR>
                    <a:lnT w="12700">
                      <a:solidFill>
                        <a:srgbClr val="00B99D"/>
                      </a:solidFill>
                      <a:prstDash val="lgDashDot"/>
                    </a:lnT>
                  </a:tcPr>
                </a:tc>
                <a:tc>
                  <a:txBody>
                    <a:bodyPr/>
                    <a:lstStyle/>
                    <a:p>
                      <a:pPr>
                        <a:lnSpc>
                          <a:spcPct val="100000"/>
                        </a:lnSpc>
                      </a:pPr>
                      <a:endParaRPr sz="2300">
                        <a:latin typeface="Times New Roman"/>
                        <a:cs typeface="Times New Roman"/>
                      </a:endParaRPr>
                    </a:p>
                  </a:txBody>
                  <a:tcPr marL="0" marR="0" marT="0" marB="0">
                    <a:lnL w="12700">
                      <a:solidFill>
                        <a:srgbClr val="00B99D"/>
                      </a:solidFill>
                      <a:prstDash val="lgDashDot"/>
                    </a:lnL>
                    <a:lnR w="12700">
                      <a:solidFill>
                        <a:srgbClr val="00B99D"/>
                      </a:solidFill>
                      <a:prstDash val="lgDashDot"/>
                    </a:lnR>
                    <a:lnT w="12700">
                      <a:solidFill>
                        <a:srgbClr val="00B99D"/>
                      </a:solidFill>
                      <a:prstDash val="lgDashDot"/>
                    </a:lnT>
                    <a:lnB w="12700">
                      <a:solidFill>
                        <a:srgbClr val="00B99D"/>
                      </a:solidFill>
                      <a:prstDash val="lgDashDot"/>
                    </a:lnB>
                  </a:tcPr>
                </a:tc>
                <a:tc>
                  <a:txBody>
                    <a:bodyPr/>
                    <a:lstStyle/>
                    <a:p>
                      <a:pPr>
                        <a:lnSpc>
                          <a:spcPct val="100000"/>
                        </a:lnSpc>
                      </a:pPr>
                      <a:endParaRPr sz="2300">
                        <a:latin typeface="Times New Roman"/>
                        <a:cs typeface="Times New Roman"/>
                      </a:endParaRPr>
                    </a:p>
                  </a:txBody>
                  <a:tcPr marL="0" marR="0" marT="0" marB="0">
                    <a:lnL w="12700">
                      <a:solidFill>
                        <a:srgbClr val="00B99D"/>
                      </a:solidFill>
                      <a:prstDash val="lgDashDot"/>
                    </a:lnL>
                    <a:lnR w="12700">
                      <a:solidFill>
                        <a:srgbClr val="00B99D"/>
                      </a:solidFill>
                      <a:prstDash val="lgDashDot"/>
                    </a:lnR>
                    <a:lnT w="12700">
                      <a:solidFill>
                        <a:srgbClr val="00B99D"/>
                      </a:solidFill>
                      <a:prstDash val="lgDashDot"/>
                    </a:lnT>
                    <a:lnB w="12700">
                      <a:solidFill>
                        <a:srgbClr val="00B99D"/>
                      </a:solidFill>
                      <a:prstDash val="lgDashDot"/>
                    </a:lnB>
                  </a:tcPr>
                </a:tc>
                <a:extLst>
                  <a:ext uri="{0D108BD9-81ED-4DB2-BD59-A6C34878D82A}">
                    <a16:rowId xmlns:a16="http://schemas.microsoft.com/office/drawing/2014/main" val="10001"/>
                  </a:ext>
                </a:extLst>
              </a:tr>
              <a:tr h="1848485">
                <a:tc gridSpan="2">
                  <a:txBody>
                    <a:bodyPr/>
                    <a:lstStyle/>
                    <a:p>
                      <a:pPr marL="890905" indent="-342900">
                        <a:lnSpc>
                          <a:spcPts val="1910"/>
                        </a:lnSpc>
                        <a:buFont typeface="Arial"/>
                        <a:buChar char="•"/>
                        <a:tabLst>
                          <a:tab pos="890905" algn="l"/>
                        </a:tabLst>
                      </a:pPr>
                      <a:r>
                        <a:rPr sz="2200" dirty="0">
                          <a:solidFill>
                            <a:srgbClr val="001736"/>
                          </a:solidFill>
                          <a:latin typeface="Calibri"/>
                          <a:cs typeface="Calibri"/>
                        </a:rPr>
                        <a:t>**Employer</a:t>
                      </a:r>
                      <a:r>
                        <a:rPr sz="2200" spc="-30" dirty="0">
                          <a:solidFill>
                            <a:srgbClr val="001736"/>
                          </a:solidFill>
                          <a:latin typeface="Calibri"/>
                          <a:cs typeface="Calibri"/>
                        </a:rPr>
                        <a:t> </a:t>
                      </a:r>
                      <a:r>
                        <a:rPr sz="2200" dirty="0">
                          <a:solidFill>
                            <a:srgbClr val="001736"/>
                          </a:solidFill>
                          <a:latin typeface="Calibri"/>
                          <a:cs typeface="Calibri"/>
                        </a:rPr>
                        <a:t>survey</a:t>
                      </a:r>
                      <a:r>
                        <a:rPr sz="2200" spc="-35" dirty="0">
                          <a:solidFill>
                            <a:srgbClr val="001736"/>
                          </a:solidFill>
                          <a:latin typeface="Calibri"/>
                          <a:cs typeface="Calibri"/>
                        </a:rPr>
                        <a:t> </a:t>
                      </a:r>
                      <a:r>
                        <a:rPr sz="2200" dirty="0">
                          <a:solidFill>
                            <a:srgbClr val="001736"/>
                          </a:solidFill>
                          <a:latin typeface="Calibri"/>
                          <a:cs typeface="Calibri"/>
                        </a:rPr>
                        <a:t>can</a:t>
                      </a:r>
                      <a:r>
                        <a:rPr sz="2200" spc="-35" dirty="0">
                          <a:solidFill>
                            <a:srgbClr val="001736"/>
                          </a:solidFill>
                          <a:latin typeface="Calibri"/>
                          <a:cs typeface="Calibri"/>
                        </a:rPr>
                        <a:t> </a:t>
                      </a:r>
                      <a:r>
                        <a:rPr sz="2200" dirty="0">
                          <a:solidFill>
                            <a:srgbClr val="001736"/>
                          </a:solidFill>
                          <a:latin typeface="Calibri"/>
                          <a:cs typeface="Calibri"/>
                        </a:rPr>
                        <a:t>be</a:t>
                      </a:r>
                      <a:r>
                        <a:rPr sz="2200" spc="-20" dirty="0">
                          <a:solidFill>
                            <a:srgbClr val="001736"/>
                          </a:solidFill>
                          <a:latin typeface="Calibri"/>
                          <a:cs typeface="Calibri"/>
                        </a:rPr>
                        <a:t> </a:t>
                      </a:r>
                      <a:r>
                        <a:rPr sz="2200" dirty="0">
                          <a:solidFill>
                            <a:srgbClr val="001736"/>
                          </a:solidFill>
                          <a:latin typeface="Calibri"/>
                          <a:cs typeface="Calibri"/>
                        </a:rPr>
                        <a:t>used</a:t>
                      </a:r>
                      <a:r>
                        <a:rPr sz="2200" spc="-35" dirty="0">
                          <a:solidFill>
                            <a:srgbClr val="001736"/>
                          </a:solidFill>
                          <a:latin typeface="Calibri"/>
                          <a:cs typeface="Calibri"/>
                        </a:rPr>
                        <a:t> </a:t>
                      </a:r>
                      <a:r>
                        <a:rPr sz="2200" dirty="0">
                          <a:solidFill>
                            <a:srgbClr val="001736"/>
                          </a:solidFill>
                          <a:latin typeface="Calibri"/>
                          <a:cs typeface="Calibri"/>
                        </a:rPr>
                        <a:t>in</a:t>
                      </a:r>
                      <a:r>
                        <a:rPr sz="2200" spc="-20" dirty="0">
                          <a:solidFill>
                            <a:srgbClr val="001736"/>
                          </a:solidFill>
                          <a:latin typeface="Calibri"/>
                          <a:cs typeface="Calibri"/>
                        </a:rPr>
                        <a:t> </a:t>
                      </a:r>
                      <a:r>
                        <a:rPr sz="2200" dirty="0">
                          <a:solidFill>
                            <a:srgbClr val="001736"/>
                          </a:solidFill>
                          <a:latin typeface="Calibri"/>
                          <a:cs typeface="Calibri"/>
                        </a:rPr>
                        <a:t>lieu</a:t>
                      </a:r>
                      <a:r>
                        <a:rPr sz="2200" spc="-35" dirty="0">
                          <a:solidFill>
                            <a:srgbClr val="001736"/>
                          </a:solidFill>
                          <a:latin typeface="Calibri"/>
                          <a:cs typeface="Calibri"/>
                        </a:rPr>
                        <a:t> </a:t>
                      </a:r>
                      <a:r>
                        <a:rPr sz="2200" dirty="0">
                          <a:solidFill>
                            <a:srgbClr val="001736"/>
                          </a:solidFill>
                          <a:latin typeface="Calibri"/>
                          <a:cs typeface="Calibri"/>
                        </a:rPr>
                        <a:t>of</a:t>
                      </a:r>
                      <a:r>
                        <a:rPr sz="2200" spc="-20" dirty="0">
                          <a:solidFill>
                            <a:srgbClr val="001736"/>
                          </a:solidFill>
                          <a:latin typeface="Calibri"/>
                          <a:cs typeface="Calibri"/>
                        </a:rPr>
                        <a:t> </a:t>
                      </a:r>
                      <a:r>
                        <a:rPr sz="2200" spc="-10" dirty="0">
                          <a:solidFill>
                            <a:srgbClr val="001736"/>
                          </a:solidFill>
                          <a:latin typeface="Calibri"/>
                          <a:cs typeface="Calibri"/>
                        </a:rPr>
                        <a:t>LMI**</a:t>
                      </a:r>
                      <a:endParaRPr sz="2200">
                        <a:latin typeface="Calibri"/>
                        <a:cs typeface="Calibri"/>
                      </a:endParaRPr>
                    </a:p>
                    <a:p>
                      <a:pPr marL="433705" indent="-342900">
                        <a:lnSpc>
                          <a:spcPct val="100000"/>
                        </a:lnSpc>
                        <a:spcBef>
                          <a:spcPts val="525"/>
                        </a:spcBef>
                        <a:buFont typeface="Arial"/>
                        <a:buChar char="•"/>
                        <a:tabLst>
                          <a:tab pos="433705" algn="l"/>
                        </a:tabLst>
                      </a:pPr>
                      <a:r>
                        <a:rPr sz="2200" dirty="0">
                          <a:solidFill>
                            <a:srgbClr val="001736"/>
                          </a:solidFill>
                          <a:latin typeface="Calibri"/>
                          <a:cs typeface="Calibri"/>
                        </a:rPr>
                        <a:t>Regional</a:t>
                      </a:r>
                      <a:r>
                        <a:rPr sz="2200" spc="-50" dirty="0">
                          <a:solidFill>
                            <a:srgbClr val="001736"/>
                          </a:solidFill>
                          <a:latin typeface="Calibri"/>
                          <a:cs typeface="Calibri"/>
                        </a:rPr>
                        <a:t> </a:t>
                      </a:r>
                      <a:r>
                        <a:rPr sz="2200" dirty="0">
                          <a:solidFill>
                            <a:srgbClr val="001736"/>
                          </a:solidFill>
                          <a:latin typeface="Calibri"/>
                          <a:cs typeface="Calibri"/>
                        </a:rPr>
                        <a:t>Consortia</a:t>
                      </a:r>
                      <a:r>
                        <a:rPr sz="2200" spc="-40" dirty="0">
                          <a:solidFill>
                            <a:srgbClr val="001736"/>
                          </a:solidFill>
                          <a:latin typeface="Calibri"/>
                          <a:cs typeface="Calibri"/>
                        </a:rPr>
                        <a:t> </a:t>
                      </a:r>
                      <a:r>
                        <a:rPr sz="2200" dirty="0">
                          <a:solidFill>
                            <a:srgbClr val="001736"/>
                          </a:solidFill>
                          <a:latin typeface="Calibri"/>
                          <a:cs typeface="Calibri"/>
                        </a:rPr>
                        <a:t>Recommendation</a:t>
                      </a:r>
                      <a:r>
                        <a:rPr sz="2200" spc="-55" dirty="0">
                          <a:solidFill>
                            <a:srgbClr val="001736"/>
                          </a:solidFill>
                          <a:latin typeface="Calibri"/>
                          <a:cs typeface="Calibri"/>
                        </a:rPr>
                        <a:t> </a:t>
                      </a:r>
                      <a:r>
                        <a:rPr sz="2200" dirty="0">
                          <a:solidFill>
                            <a:srgbClr val="001736"/>
                          </a:solidFill>
                          <a:latin typeface="Calibri"/>
                          <a:cs typeface="Calibri"/>
                        </a:rPr>
                        <a:t>for</a:t>
                      </a:r>
                      <a:r>
                        <a:rPr sz="2200" spc="-30" dirty="0">
                          <a:solidFill>
                            <a:srgbClr val="001736"/>
                          </a:solidFill>
                          <a:latin typeface="Calibri"/>
                          <a:cs typeface="Calibri"/>
                        </a:rPr>
                        <a:t> </a:t>
                      </a:r>
                      <a:r>
                        <a:rPr sz="2200" dirty="0">
                          <a:solidFill>
                            <a:srgbClr val="001736"/>
                          </a:solidFill>
                          <a:latin typeface="Calibri"/>
                          <a:cs typeface="Calibri"/>
                        </a:rPr>
                        <a:t>the</a:t>
                      </a:r>
                      <a:r>
                        <a:rPr sz="2200" spc="-30" dirty="0">
                          <a:solidFill>
                            <a:srgbClr val="001736"/>
                          </a:solidFill>
                          <a:latin typeface="Calibri"/>
                          <a:cs typeface="Calibri"/>
                        </a:rPr>
                        <a:t> </a:t>
                      </a:r>
                      <a:r>
                        <a:rPr sz="2200" dirty="0">
                          <a:solidFill>
                            <a:srgbClr val="001736"/>
                          </a:solidFill>
                          <a:latin typeface="Calibri"/>
                          <a:cs typeface="Calibri"/>
                        </a:rPr>
                        <a:t>specific</a:t>
                      </a:r>
                      <a:r>
                        <a:rPr sz="2200" spc="-55" dirty="0">
                          <a:solidFill>
                            <a:srgbClr val="001736"/>
                          </a:solidFill>
                          <a:latin typeface="Calibri"/>
                          <a:cs typeface="Calibri"/>
                        </a:rPr>
                        <a:t> </a:t>
                      </a:r>
                      <a:r>
                        <a:rPr sz="2200" spc="-10" dirty="0">
                          <a:solidFill>
                            <a:srgbClr val="001736"/>
                          </a:solidFill>
                          <a:latin typeface="Calibri"/>
                          <a:cs typeface="Calibri"/>
                        </a:rPr>
                        <a:t>program</a:t>
                      </a:r>
                      <a:endParaRPr sz="2200">
                        <a:latin typeface="Calibri"/>
                        <a:cs typeface="Calibri"/>
                      </a:endParaRPr>
                    </a:p>
                    <a:p>
                      <a:pPr marL="433705" indent="-342900">
                        <a:lnSpc>
                          <a:spcPct val="100000"/>
                        </a:lnSpc>
                        <a:spcBef>
                          <a:spcPts val="530"/>
                        </a:spcBef>
                        <a:buFont typeface="Arial"/>
                        <a:buChar char="•"/>
                        <a:tabLst>
                          <a:tab pos="433705" algn="l"/>
                        </a:tabLst>
                      </a:pPr>
                      <a:r>
                        <a:rPr sz="2200" dirty="0">
                          <a:solidFill>
                            <a:srgbClr val="001736"/>
                          </a:solidFill>
                          <a:latin typeface="Calibri"/>
                          <a:cs typeface="Calibri"/>
                        </a:rPr>
                        <a:t>Advisory</a:t>
                      </a:r>
                      <a:r>
                        <a:rPr sz="2200" spc="-45" dirty="0">
                          <a:solidFill>
                            <a:srgbClr val="001736"/>
                          </a:solidFill>
                          <a:latin typeface="Calibri"/>
                          <a:cs typeface="Calibri"/>
                        </a:rPr>
                        <a:t> </a:t>
                      </a:r>
                      <a:r>
                        <a:rPr sz="2200" dirty="0">
                          <a:solidFill>
                            <a:srgbClr val="001736"/>
                          </a:solidFill>
                          <a:latin typeface="Calibri"/>
                          <a:cs typeface="Calibri"/>
                        </a:rPr>
                        <a:t>Committee</a:t>
                      </a:r>
                      <a:r>
                        <a:rPr sz="2200" spc="-25" dirty="0">
                          <a:solidFill>
                            <a:srgbClr val="001736"/>
                          </a:solidFill>
                          <a:latin typeface="Calibri"/>
                          <a:cs typeface="Calibri"/>
                        </a:rPr>
                        <a:t> </a:t>
                      </a:r>
                      <a:r>
                        <a:rPr sz="2200" dirty="0">
                          <a:solidFill>
                            <a:srgbClr val="001736"/>
                          </a:solidFill>
                          <a:latin typeface="Calibri"/>
                          <a:cs typeface="Calibri"/>
                        </a:rPr>
                        <a:t>Recommendation</a:t>
                      </a:r>
                      <a:r>
                        <a:rPr sz="2200" spc="-50" dirty="0">
                          <a:solidFill>
                            <a:srgbClr val="001736"/>
                          </a:solidFill>
                          <a:latin typeface="Calibri"/>
                          <a:cs typeface="Calibri"/>
                        </a:rPr>
                        <a:t> </a:t>
                      </a:r>
                      <a:r>
                        <a:rPr sz="2200" dirty="0">
                          <a:solidFill>
                            <a:srgbClr val="001736"/>
                          </a:solidFill>
                          <a:latin typeface="Calibri"/>
                          <a:cs typeface="Calibri"/>
                        </a:rPr>
                        <a:t>for</a:t>
                      </a:r>
                      <a:r>
                        <a:rPr sz="2200" spc="-35" dirty="0">
                          <a:solidFill>
                            <a:srgbClr val="001736"/>
                          </a:solidFill>
                          <a:latin typeface="Calibri"/>
                          <a:cs typeface="Calibri"/>
                        </a:rPr>
                        <a:t> </a:t>
                      </a:r>
                      <a:r>
                        <a:rPr sz="2200" dirty="0">
                          <a:solidFill>
                            <a:srgbClr val="001736"/>
                          </a:solidFill>
                          <a:latin typeface="Calibri"/>
                          <a:cs typeface="Calibri"/>
                        </a:rPr>
                        <a:t>the</a:t>
                      </a:r>
                      <a:r>
                        <a:rPr sz="2200" spc="-25" dirty="0">
                          <a:solidFill>
                            <a:srgbClr val="001736"/>
                          </a:solidFill>
                          <a:latin typeface="Calibri"/>
                          <a:cs typeface="Calibri"/>
                        </a:rPr>
                        <a:t> </a:t>
                      </a:r>
                      <a:r>
                        <a:rPr sz="2200" dirty="0">
                          <a:solidFill>
                            <a:srgbClr val="001736"/>
                          </a:solidFill>
                          <a:latin typeface="Calibri"/>
                          <a:cs typeface="Calibri"/>
                        </a:rPr>
                        <a:t>specific</a:t>
                      </a:r>
                      <a:r>
                        <a:rPr sz="2200" spc="-55" dirty="0">
                          <a:solidFill>
                            <a:srgbClr val="001736"/>
                          </a:solidFill>
                          <a:latin typeface="Calibri"/>
                          <a:cs typeface="Calibri"/>
                        </a:rPr>
                        <a:t> </a:t>
                      </a:r>
                      <a:r>
                        <a:rPr sz="2200" spc="-10" dirty="0">
                          <a:solidFill>
                            <a:srgbClr val="001736"/>
                          </a:solidFill>
                          <a:latin typeface="Calibri"/>
                          <a:cs typeface="Calibri"/>
                        </a:rPr>
                        <a:t>program</a:t>
                      </a:r>
                      <a:endParaRPr sz="2200">
                        <a:latin typeface="Calibri"/>
                        <a:cs typeface="Calibri"/>
                      </a:endParaRPr>
                    </a:p>
                    <a:p>
                      <a:pPr marL="433705" indent="-342900">
                        <a:lnSpc>
                          <a:spcPct val="100000"/>
                        </a:lnSpc>
                        <a:spcBef>
                          <a:spcPts val="525"/>
                        </a:spcBef>
                        <a:buFont typeface="Arial"/>
                        <a:buChar char="•"/>
                        <a:tabLst>
                          <a:tab pos="433705" algn="l"/>
                        </a:tabLst>
                      </a:pPr>
                      <a:r>
                        <a:rPr sz="2200" dirty="0">
                          <a:solidFill>
                            <a:srgbClr val="001736"/>
                          </a:solidFill>
                          <a:latin typeface="Calibri"/>
                          <a:cs typeface="Calibri"/>
                        </a:rPr>
                        <a:t>Program</a:t>
                      </a:r>
                      <a:r>
                        <a:rPr sz="2200" spc="-55" dirty="0">
                          <a:solidFill>
                            <a:srgbClr val="001736"/>
                          </a:solidFill>
                          <a:latin typeface="Calibri"/>
                          <a:cs typeface="Calibri"/>
                        </a:rPr>
                        <a:t> </a:t>
                      </a:r>
                      <a:r>
                        <a:rPr sz="2200" dirty="0">
                          <a:solidFill>
                            <a:srgbClr val="001736"/>
                          </a:solidFill>
                          <a:latin typeface="Calibri"/>
                          <a:cs typeface="Calibri"/>
                        </a:rPr>
                        <a:t>Review</a:t>
                      </a:r>
                      <a:r>
                        <a:rPr sz="2200" spc="-35" dirty="0">
                          <a:solidFill>
                            <a:srgbClr val="001736"/>
                          </a:solidFill>
                          <a:latin typeface="Calibri"/>
                          <a:cs typeface="Calibri"/>
                        </a:rPr>
                        <a:t> </a:t>
                      </a:r>
                      <a:r>
                        <a:rPr sz="2200" dirty="0">
                          <a:solidFill>
                            <a:srgbClr val="001736"/>
                          </a:solidFill>
                          <a:latin typeface="Calibri"/>
                          <a:cs typeface="Calibri"/>
                        </a:rPr>
                        <a:t>Date:</a:t>
                      </a:r>
                      <a:r>
                        <a:rPr sz="2200" spc="-50" dirty="0">
                          <a:solidFill>
                            <a:srgbClr val="001736"/>
                          </a:solidFill>
                          <a:latin typeface="Calibri"/>
                          <a:cs typeface="Calibri"/>
                        </a:rPr>
                        <a:t> </a:t>
                      </a:r>
                      <a:r>
                        <a:rPr sz="2200" b="1" dirty="0">
                          <a:solidFill>
                            <a:srgbClr val="001736"/>
                          </a:solidFill>
                          <a:latin typeface="Calibri"/>
                          <a:cs typeface="Calibri"/>
                        </a:rPr>
                        <a:t>Must</a:t>
                      </a:r>
                      <a:r>
                        <a:rPr sz="2200" b="1" spc="-45" dirty="0">
                          <a:solidFill>
                            <a:srgbClr val="001736"/>
                          </a:solidFill>
                          <a:latin typeface="Calibri"/>
                          <a:cs typeface="Calibri"/>
                        </a:rPr>
                        <a:t> </a:t>
                      </a:r>
                      <a:r>
                        <a:rPr sz="2200" b="1" dirty="0">
                          <a:solidFill>
                            <a:srgbClr val="001736"/>
                          </a:solidFill>
                          <a:latin typeface="Calibri"/>
                          <a:cs typeface="Calibri"/>
                        </a:rPr>
                        <a:t>be</a:t>
                      </a:r>
                      <a:r>
                        <a:rPr sz="2200" b="1" spc="-45" dirty="0">
                          <a:solidFill>
                            <a:srgbClr val="001736"/>
                          </a:solidFill>
                          <a:latin typeface="Calibri"/>
                          <a:cs typeface="Calibri"/>
                        </a:rPr>
                        <a:t> </a:t>
                      </a:r>
                      <a:r>
                        <a:rPr sz="2200" b="1" dirty="0">
                          <a:solidFill>
                            <a:srgbClr val="001736"/>
                          </a:solidFill>
                          <a:latin typeface="Calibri"/>
                          <a:cs typeface="Calibri"/>
                        </a:rPr>
                        <a:t>every</a:t>
                      </a:r>
                      <a:r>
                        <a:rPr sz="2200" b="1" spc="-35" dirty="0">
                          <a:solidFill>
                            <a:srgbClr val="001736"/>
                          </a:solidFill>
                          <a:latin typeface="Calibri"/>
                          <a:cs typeface="Calibri"/>
                        </a:rPr>
                        <a:t> </a:t>
                      </a:r>
                      <a:r>
                        <a:rPr sz="2200" b="1" dirty="0">
                          <a:solidFill>
                            <a:srgbClr val="001736"/>
                          </a:solidFill>
                          <a:latin typeface="Calibri"/>
                          <a:cs typeface="Calibri"/>
                        </a:rPr>
                        <a:t>2</a:t>
                      </a:r>
                      <a:r>
                        <a:rPr sz="2200" b="1" spc="-40" dirty="0">
                          <a:solidFill>
                            <a:srgbClr val="001736"/>
                          </a:solidFill>
                          <a:latin typeface="Calibri"/>
                          <a:cs typeface="Calibri"/>
                        </a:rPr>
                        <a:t> </a:t>
                      </a:r>
                      <a:r>
                        <a:rPr sz="2200" b="1" dirty="0">
                          <a:solidFill>
                            <a:srgbClr val="001736"/>
                          </a:solidFill>
                          <a:latin typeface="Calibri"/>
                          <a:cs typeface="Calibri"/>
                        </a:rPr>
                        <a:t>years</a:t>
                      </a:r>
                      <a:r>
                        <a:rPr sz="2200" b="1" spc="-35" dirty="0">
                          <a:solidFill>
                            <a:srgbClr val="001736"/>
                          </a:solidFill>
                          <a:latin typeface="Calibri"/>
                          <a:cs typeface="Calibri"/>
                        </a:rPr>
                        <a:t> </a:t>
                      </a:r>
                      <a:r>
                        <a:rPr sz="2200" b="1" dirty="0">
                          <a:solidFill>
                            <a:srgbClr val="001736"/>
                          </a:solidFill>
                          <a:latin typeface="Calibri"/>
                          <a:cs typeface="Calibri"/>
                        </a:rPr>
                        <a:t>(Education</a:t>
                      </a:r>
                      <a:r>
                        <a:rPr sz="2200" b="1" spc="-50" dirty="0">
                          <a:solidFill>
                            <a:srgbClr val="001736"/>
                          </a:solidFill>
                          <a:latin typeface="Calibri"/>
                          <a:cs typeface="Calibri"/>
                        </a:rPr>
                        <a:t> </a:t>
                      </a:r>
                      <a:r>
                        <a:rPr sz="2200" b="1" dirty="0">
                          <a:solidFill>
                            <a:srgbClr val="001736"/>
                          </a:solidFill>
                          <a:latin typeface="Calibri"/>
                          <a:cs typeface="Calibri"/>
                        </a:rPr>
                        <a:t>Code</a:t>
                      </a:r>
                      <a:r>
                        <a:rPr sz="2200" b="1" spc="-35" dirty="0">
                          <a:solidFill>
                            <a:srgbClr val="001736"/>
                          </a:solidFill>
                          <a:latin typeface="Calibri"/>
                          <a:cs typeface="Calibri"/>
                        </a:rPr>
                        <a:t> </a:t>
                      </a:r>
                      <a:r>
                        <a:rPr sz="2200" b="1" spc="-10" dirty="0">
                          <a:solidFill>
                            <a:srgbClr val="001736"/>
                          </a:solidFill>
                          <a:latin typeface="Calibri"/>
                          <a:cs typeface="Calibri"/>
                        </a:rPr>
                        <a:t>78016)</a:t>
                      </a:r>
                      <a:endParaRPr sz="2200">
                        <a:latin typeface="Calibri"/>
                        <a:cs typeface="Calibri"/>
                      </a:endParaRPr>
                    </a:p>
                  </a:txBody>
                  <a:tcPr marL="0" marR="0" marT="0" marB="0">
                    <a:lnL w="12700">
                      <a:solidFill>
                        <a:srgbClr val="00B99D"/>
                      </a:solidFill>
                      <a:prstDash val="lgDashDot"/>
                    </a:lnL>
                    <a:lnR w="12700">
                      <a:solidFill>
                        <a:srgbClr val="00B99D"/>
                      </a:solidFill>
                      <a:prstDash val="lgDashDot"/>
                    </a:lnR>
                    <a:lnB w="12700">
                      <a:solidFill>
                        <a:srgbClr val="00B99D"/>
                      </a:solidFill>
                      <a:prstDash val="lgDashDot"/>
                    </a:lnB>
                  </a:tcPr>
                </a:tc>
                <a:tc hMerge="1">
                  <a:txBody>
                    <a:bodyPr/>
                    <a:lstStyle/>
                    <a:p>
                      <a:endParaRPr/>
                    </a:p>
                  </a:txBody>
                  <a:tcPr marL="0" marR="0" marT="0" marB="0"/>
                </a:tc>
                <a:tc>
                  <a:txBody>
                    <a:bodyPr/>
                    <a:lstStyle/>
                    <a:p>
                      <a:pPr>
                        <a:lnSpc>
                          <a:spcPct val="100000"/>
                        </a:lnSpc>
                      </a:pPr>
                      <a:endParaRPr sz="2300">
                        <a:latin typeface="Times New Roman"/>
                        <a:cs typeface="Times New Roman"/>
                      </a:endParaRPr>
                    </a:p>
                  </a:txBody>
                  <a:tcPr marL="0" marR="0" marT="0" marB="0">
                    <a:lnL w="12700">
                      <a:solidFill>
                        <a:srgbClr val="00B99D"/>
                      </a:solidFill>
                      <a:prstDash val="lgDashDot"/>
                    </a:lnL>
                    <a:lnT w="12700">
                      <a:solidFill>
                        <a:srgbClr val="00B99D"/>
                      </a:solidFill>
                      <a:prstDash val="lgDashDot"/>
                    </a:lnT>
                  </a:tcPr>
                </a:tc>
                <a:extLst>
                  <a:ext uri="{0D108BD9-81ED-4DB2-BD59-A6C34878D82A}">
                    <a16:rowId xmlns:a16="http://schemas.microsoft.com/office/drawing/2014/main" val="10002"/>
                  </a:ext>
                </a:extLst>
              </a:tr>
            </a:tbl>
          </a:graphicData>
        </a:graphic>
      </p:graphicFrame>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46990">
              <a:lnSpc>
                <a:spcPts val="1664"/>
              </a:lnSpc>
            </a:pPr>
            <a:fld id="{81D60167-4931-47E6-BA6A-407CBD079E47}" type="slidenum">
              <a:rPr spc="-25" dirty="0"/>
              <a:t>41</a:t>
            </a:fld>
            <a:endParaRPr spc="-25"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93693" y="6391533"/>
            <a:ext cx="353842" cy="347715"/>
          </a:xfrm>
          <a:prstGeom prst="rect">
            <a:avLst/>
          </a:prstGeom>
        </p:spPr>
      </p:pic>
      <p:grpSp>
        <p:nvGrpSpPr>
          <p:cNvPr id="3" name="object 3"/>
          <p:cNvGrpSpPr/>
          <p:nvPr/>
        </p:nvGrpSpPr>
        <p:grpSpPr>
          <a:xfrm>
            <a:off x="0" y="0"/>
            <a:ext cx="1016635" cy="6858000"/>
            <a:chOff x="0" y="0"/>
            <a:chExt cx="1016635" cy="6858000"/>
          </a:xfrm>
        </p:grpSpPr>
        <p:pic>
          <p:nvPicPr>
            <p:cNvPr id="4" name="object 4"/>
            <p:cNvPicPr/>
            <p:nvPr/>
          </p:nvPicPr>
          <p:blipFill>
            <a:blip r:embed="rId3" cstate="print"/>
            <a:stretch>
              <a:fillRect/>
            </a:stretch>
          </p:blipFill>
          <p:spPr>
            <a:xfrm>
              <a:off x="0" y="0"/>
              <a:ext cx="1016392" cy="6858000"/>
            </a:xfrm>
            <a:prstGeom prst="rect">
              <a:avLst/>
            </a:prstGeom>
          </p:spPr>
        </p:pic>
        <p:pic>
          <p:nvPicPr>
            <p:cNvPr id="5" name="object 5"/>
            <p:cNvPicPr/>
            <p:nvPr/>
          </p:nvPicPr>
          <p:blipFill>
            <a:blip r:embed="rId4" cstate="print"/>
            <a:stretch>
              <a:fillRect/>
            </a:stretch>
          </p:blipFill>
          <p:spPr>
            <a:xfrm>
              <a:off x="0" y="3047"/>
              <a:ext cx="813816" cy="6851902"/>
            </a:xfrm>
            <a:prstGeom prst="rect">
              <a:avLst/>
            </a:prstGeom>
          </p:spPr>
        </p:pic>
      </p:grpSp>
      <p:sp>
        <p:nvSpPr>
          <p:cNvPr id="6" name="object 6"/>
          <p:cNvSpPr txBox="1">
            <a:spLocks noGrp="1"/>
          </p:cNvSpPr>
          <p:nvPr>
            <p:ph type="title"/>
          </p:nvPr>
        </p:nvSpPr>
        <p:spPr>
          <a:xfrm>
            <a:off x="638555" y="850391"/>
            <a:ext cx="10521950" cy="584200"/>
          </a:xfrm>
          <a:prstGeom prst="rect">
            <a:avLst/>
          </a:prstGeom>
          <a:solidFill>
            <a:srgbClr val="376F05"/>
          </a:solidFill>
        </p:spPr>
        <p:txBody>
          <a:bodyPr vert="horz" wrap="square" lIns="0" tIns="31750" rIns="0" bIns="0" rtlCol="0">
            <a:spAutoFit/>
          </a:bodyPr>
          <a:lstStyle/>
          <a:p>
            <a:pPr algn="ctr">
              <a:lnSpc>
                <a:spcPct val="100000"/>
              </a:lnSpc>
              <a:spcBef>
                <a:spcPts val="250"/>
              </a:spcBef>
            </a:pPr>
            <a:r>
              <a:rPr sz="3200" dirty="0">
                <a:latin typeface="Rockwell"/>
                <a:cs typeface="Rockwell"/>
              </a:rPr>
              <a:t>ASSIST</a:t>
            </a:r>
            <a:r>
              <a:rPr sz="3200" spc="10" dirty="0">
                <a:latin typeface="Rockwell"/>
                <a:cs typeface="Rockwell"/>
              </a:rPr>
              <a:t> </a:t>
            </a:r>
            <a:r>
              <a:rPr sz="3200" spc="-10" dirty="0">
                <a:latin typeface="Rockwell"/>
                <a:cs typeface="Rockwell"/>
              </a:rPr>
              <a:t>Documentation:</a:t>
            </a:r>
            <a:r>
              <a:rPr sz="3200" spc="-275" dirty="0">
                <a:latin typeface="Rockwell"/>
                <a:cs typeface="Rockwell"/>
              </a:rPr>
              <a:t> </a:t>
            </a:r>
            <a:r>
              <a:rPr sz="3200" dirty="0">
                <a:latin typeface="Rockwell"/>
                <a:cs typeface="Rockwell"/>
              </a:rPr>
              <a:t>AAM,</a:t>
            </a:r>
            <a:r>
              <a:rPr sz="3200" spc="-250" dirty="0">
                <a:latin typeface="Rockwell"/>
                <a:cs typeface="Rockwell"/>
              </a:rPr>
              <a:t> </a:t>
            </a:r>
            <a:r>
              <a:rPr sz="3200" dirty="0">
                <a:latin typeface="Rockwell"/>
                <a:cs typeface="Rockwell"/>
              </a:rPr>
              <a:t>BCT</a:t>
            </a:r>
            <a:r>
              <a:rPr sz="3200" spc="15" dirty="0">
                <a:latin typeface="Rockwell"/>
                <a:cs typeface="Rockwell"/>
              </a:rPr>
              <a:t> </a:t>
            </a:r>
            <a:r>
              <a:rPr sz="3200" dirty="0">
                <a:latin typeface="Rockwell"/>
                <a:cs typeface="Rockwell"/>
              </a:rPr>
              <a:t>&amp;</a:t>
            </a:r>
            <a:r>
              <a:rPr sz="3200" spc="10" dirty="0">
                <a:latin typeface="Rockwell"/>
                <a:cs typeface="Rockwell"/>
              </a:rPr>
              <a:t> </a:t>
            </a:r>
            <a:r>
              <a:rPr sz="3200" spc="-20" dirty="0">
                <a:latin typeface="Rockwell"/>
                <a:cs typeface="Rockwell"/>
              </a:rPr>
              <a:t>GECC</a:t>
            </a:r>
            <a:endParaRPr sz="3200">
              <a:latin typeface="Rockwell"/>
              <a:cs typeface="Rockwell"/>
            </a:endParaRPr>
          </a:p>
        </p:txBody>
      </p:sp>
      <p:sp>
        <p:nvSpPr>
          <p:cNvPr id="7" name="object 7"/>
          <p:cNvSpPr txBox="1">
            <a:spLocks noGrp="1"/>
          </p:cNvSpPr>
          <p:nvPr>
            <p:ph type="body" idx="1"/>
          </p:nvPr>
        </p:nvSpPr>
        <p:spPr>
          <a:prstGeom prst="rect">
            <a:avLst/>
          </a:prstGeom>
        </p:spPr>
        <p:txBody>
          <a:bodyPr vert="horz" wrap="square" lIns="0" tIns="12700" rIns="0" bIns="0" rtlCol="0">
            <a:spAutoFit/>
          </a:bodyPr>
          <a:lstStyle/>
          <a:p>
            <a:pPr marL="12700" marR="462915">
              <a:lnSpc>
                <a:spcPct val="100000"/>
              </a:lnSpc>
              <a:spcBef>
                <a:spcPts val="100"/>
              </a:spcBef>
            </a:pPr>
            <a:r>
              <a:rPr dirty="0"/>
              <a:t>Attach</a:t>
            </a:r>
            <a:r>
              <a:rPr spc="-40" dirty="0"/>
              <a:t> </a:t>
            </a:r>
            <a:r>
              <a:rPr dirty="0"/>
              <a:t>the</a:t>
            </a:r>
            <a:r>
              <a:rPr spc="-45" dirty="0"/>
              <a:t> </a:t>
            </a:r>
            <a:r>
              <a:rPr dirty="0"/>
              <a:t>appropriate</a:t>
            </a:r>
            <a:r>
              <a:rPr spc="-125" dirty="0"/>
              <a:t> </a:t>
            </a:r>
            <a:r>
              <a:rPr dirty="0"/>
              <a:t>ASSIST</a:t>
            </a:r>
            <a:r>
              <a:rPr spc="-40" dirty="0"/>
              <a:t> </a:t>
            </a:r>
            <a:r>
              <a:rPr dirty="0"/>
              <a:t>documentation</a:t>
            </a:r>
            <a:r>
              <a:rPr spc="-45" dirty="0"/>
              <a:t> </a:t>
            </a:r>
            <a:r>
              <a:rPr spc="-25" dirty="0"/>
              <a:t>as </a:t>
            </a:r>
            <a:r>
              <a:rPr spc="-10" dirty="0"/>
              <a:t>follows:</a:t>
            </a:r>
          </a:p>
          <a:p>
            <a:pPr marL="299085" marR="5080" indent="-287020">
              <a:lnSpc>
                <a:spcPct val="100000"/>
              </a:lnSpc>
              <a:buFont typeface="Wingdings"/>
              <a:buChar char=""/>
              <a:tabLst>
                <a:tab pos="299085" algn="l"/>
              </a:tabLst>
            </a:pPr>
            <a:r>
              <a:rPr b="0" spc="-20" dirty="0">
                <a:latin typeface="Arial"/>
                <a:cs typeface="Arial"/>
              </a:rPr>
              <a:t>Articulation</a:t>
            </a:r>
            <a:r>
              <a:rPr b="0" spc="-145" dirty="0">
                <a:latin typeface="Arial"/>
                <a:cs typeface="Arial"/>
              </a:rPr>
              <a:t> </a:t>
            </a:r>
            <a:r>
              <a:rPr b="0" dirty="0">
                <a:latin typeface="Arial"/>
                <a:cs typeface="Arial"/>
              </a:rPr>
              <a:t>Agreement</a:t>
            </a:r>
            <a:r>
              <a:rPr b="0" spc="-40" dirty="0">
                <a:latin typeface="Arial"/>
                <a:cs typeface="Arial"/>
              </a:rPr>
              <a:t> </a:t>
            </a:r>
            <a:r>
              <a:rPr b="0" dirty="0">
                <a:latin typeface="Arial"/>
                <a:cs typeface="Arial"/>
              </a:rPr>
              <a:t>by</a:t>
            </a:r>
            <a:r>
              <a:rPr b="0" spc="-40" dirty="0">
                <a:latin typeface="Arial"/>
                <a:cs typeface="Arial"/>
              </a:rPr>
              <a:t> </a:t>
            </a:r>
            <a:r>
              <a:rPr b="0" dirty="0">
                <a:latin typeface="Arial"/>
                <a:cs typeface="Arial"/>
              </a:rPr>
              <a:t>Major</a:t>
            </a:r>
            <a:r>
              <a:rPr b="0" spc="-35" dirty="0">
                <a:latin typeface="Arial"/>
                <a:cs typeface="Arial"/>
              </a:rPr>
              <a:t> </a:t>
            </a:r>
            <a:r>
              <a:rPr b="0" dirty="0">
                <a:latin typeface="Arial"/>
                <a:cs typeface="Arial"/>
              </a:rPr>
              <a:t>(AAM)</a:t>
            </a:r>
            <a:r>
              <a:rPr b="0" spc="-35" dirty="0">
                <a:latin typeface="Arial"/>
                <a:cs typeface="Arial"/>
              </a:rPr>
              <a:t> </a:t>
            </a:r>
            <a:r>
              <a:rPr b="0" spc="-10" dirty="0">
                <a:latin typeface="Arial"/>
                <a:cs typeface="Arial"/>
              </a:rPr>
              <a:t>demonstration </a:t>
            </a:r>
            <a:r>
              <a:rPr b="0" dirty="0">
                <a:latin typeface="Arial"/>
                <a:cs typeface="Arial"/>
              </a:rPr>
              <a:t>lower</a:t>
            </a:r>
            <a:r>
              <a:rPr b="0" spc="-65" dirty="0">
                <a:latin typeface="Arial"/>
                <a:cs typeface="Arial"/>
              </a:rPr>
              <a:t> </a:t>
            </a:r>
            <a:r>
              <a:rPr b="0" dirty="0">
                <a:latin typeface="Arial"/>
                <a:cs typeface="Arial"/>
              </a:rPr>
              <a:t>division</a:t>
            </a:r>
            <a:r>
              <a:rPr b="0" spc="-35" dirty="0">
                <a:latin typeface="Arial"/>
                <a:cs typeface="Arial"/>
              </a:rPr>
              <a:t> </a:t>
            </a:r>
            <a:r>
              <a:rPr b="0" dirty="0">
                <a:latin typeface="Arial"/>
                <a:cs typeface="Arial"/>
              </a:rPr>
              <a:t>preparation</a:t>
            </a:r>
            <a:r>
              <a:rPr b="0" spc="-55" dirty="0">
                <a:latin typeface="Arial"/>
                <a:cs typeface="Arial"/>
              </a:rPr>
              <a:t> </a:t>
            </a:r>
            <a:r>
              <a:rPr b="0" dirty="0">
                <a:latin typeface="Arial"/>
                <a:cs typeface="Arial"/>
              </a:rPr>
              <a:t>in</a:t>
            </a:r>
            <a:r>
              <a:rPr b="0" spc="-60" dirty="0">
                <a:latin typeface="Arial"/>
                <a:cs typeface="Arial"/>
              </a:rPr>
              <a:t> </a:t>
            </a:r>
            <a:r>
              <a:rPr b="0" dirty="0">
                <a:latin typeface="Arial"/>
                <a:cs typeface="Arial"/>
              </a:rPr>
              <a:t>the</a:t>
            </a:r>
            <a:r>
              <a:rPr b="0" spc="-65" dirty="0">
                <a:latin typeface="Arial"/>
                <a:cs typeface="Arial"/>
              </a:rPr>
              <a:t> </a:t>
            </a:r>
            <a:r>
              <a:rPr b="0" dirty="0">
                <a:latin typeface="Arial"/>
                <a:cs typeface="Arial"/>
              </a:rPr>
              <a:t>major</a:t>
            </a:r>
            <a:r>
              <a:rPr b="0" spc="-65" dirty="0">
                <a:latin typeface="Arial"/>
                <a:cs typeface="Arial"/>
              </a:rPr>
              <a:t> </a:t>
            </a:r>
            <a:r>
              <a:rPr b="0" dirty="0">
                <a:latin typeface="Arial"/>
                <a:cs typeface="Arial"/>
              </a:rPr>
              <a:t>at</a:t>
            </a:r>
            <a:r>
              <a:rPr b="0" spc="-65" dirty="0">
                <a:latin typeface="Arial"/>
                <a:cs typeface="Arial"/>
              </a:rPr>
              <a:t> </a:t>
            </a:r>
            <a:r>
              <a:rPr b="0" dirty="0">
                <a:latin typeface="Arial"/>
                <a:cs typeface="Arial"/>
              </a:rPr>
              <a:t>a</a:t>
            </a:r>
            <a:r>
              <a:rPr b="0" spc="-70" dirty="0">
                <a:latin typeface="Arial"/>
                <a:cs typeface="Arial"/>
              </a:rPr>
              <a:t> </a:t>
            </a:r>
            <a:r>
              <a:rPr b="0" spc="-20" dirty="0">
                <a:latin typeface="Arial"/>
                <a:cs typeface="Arial"/>
              </a:rPr>
              <a:t>CSU;</a:t>
            </a:r>
          </a:p>
          <a:p>
            <a:pPr>
              <a:lnSpc>
                <a:spcPct val="100000"/>
              </a:lnSpc>
              <a:spcBef>
                <a:spcPts val="120"/>
              </a:spcBef>
              <a:buClr>
                <a:srgbClr val="001F5F"/>
              </a:buClr>
              <a:buFont typeface="Wingdings"/>
              <a:buChar char=""/>
            </a:pPr>
            <a:endParaRPr b="0" spc="-20" dirty="0">
              <a:latin typeface="Arial"/>
              <a:cs typeface="Arial"/>
            </a:endParaRPr>
          </a:p>
          <a:p>
            <a:pPr marL="299085" indent="-286385">
              <a:lnSpc>
                <a:spcPct val="100000"/>
              </a:lnSpc>
              <a:buFont typeface="Wingdings"/>
              <a:buChar char=""/>
              <a:tabLst>
                <a:tab pos="299085" algn="l"/>
              </a:tabLst>
            </a:pPr>
            <a:r>
              <a:rPr b="0" dirty="0">
                <a:latin typeface="Arial"/>
                <a:cs typeface="Arial"/>
              </a:rPr>
              <a:t>CST</a:t>
            </a:r>
            <a:r>
              <a:rPr b="0" spc="-105" dirty="0">
                <a:latin typeface="Arial"/>
                <a:cs typeface="Arial"/>
              </a:rPr>
              <a:t> </a:t>
            </a:r>
            <a:r>
              <a:rPr b="0" dirty="0">
                <a:latin typeface="Arial"/>
                <a:cs typeface="Arial"/>
              </a:rPr>
              <a:t>Baccalaureate</a:t>
            </a:r>
            <a:r>
              <a:rPr b="0" spc="-45" dirty="0">
                <a:latin typeface="Arial"/>
                <a:cs typeface="Arial"/>
              </a:rPr>
              <a:t> </a:t>
            </a:r>
            <a:r>
              <a:rPr b="0" dirty="0">
                <a:latin typeface="Arial"/>
                <a:cs typeface="Arial"/>
              </a:rPr>
              <a:t>Level</a:t>
            </a:r>
            <a:r>
              <a:rPr b="0" spc="-60" dirty="0">
                <a:latin typeface="Arial"/>
                <a:cs typeface="Arial"/>
              </a:rPr>
              <a:t> </a:t>
            </a:r>
            <a:r>
              <a:rPr b="0" dirty="0">
                <a:latin typeface="Arial"/>
                <a:cs typeface="Arial"/>
              </a:rPr>
              <a:t>Course</a:t>
            </a:r>
            <a:r>
              <a:rPr b="0" spc="-55" dirty="0">
                <a:latin typeface="Arial"/>
                <a:cs typeface="Arial"/>
              </a:rPr>
              <a:t> </a:t>
            </a:r>
            <a:r>
              <a:rPr b="0" dirty="0">
                <a:latin typeface="Arial"/>
                <a:cs typeface="Arial"/>
              </a:rPr>
              <a:t>List</a:t>
            </a:r>
            <a:r>
              <a:rPr b="0" spc="-65" dirty="0">
                <a:latin typeface="Arial"/>
                <a:cs typeface="Arial"/>
              </a:rPr>
              <a:t> </a:t>
            </a:r>
            <a:r>
              <a:rPr b="0" dirty="0">
                <a:latin typeface="Arial"/>
                <a:cs typeface="Arial"/>
              </a:rPr>
              <a:t>by</a:t>
            </a:r>
            <a:r>
              <a:rPr b="0" spc="-65" dirty="0">
                <a:latin typeface="Arial"/>
                <a:cs typeface="Arial"/>
              </a:rPr>
              <a:t> </a:t>
            </a:r>
            <a:r>
              <a:rPr b="0" spc="-10" dirty="0">
                <a:latin typeface="Arial"/>
                <a:cs typeface="Arial"/>
              </a:rPr>
              <a:t>Department</a:t>
            </a:r>
          </a:p>
          <a:p>
            <a:pPr marL="299085">
              <a:lnSpc>
                <a:spcPct val="100000"/>
              </a:lnSpc>
              <a:spcBef>
                <a:spcPts val="5"/>
              </a:spcBef>
            </a:pPr>
            <a:r>
              <a:rPr b="0" dirty="0">
                <a:latin typeface="Arial"/>
                <a:cs typeface="Arial"/>
              </a:rPr>
              <a:t>(BCT)</a:t>
            </a:r>
            <a:r>
              <a:rPr b="0" spc="-55" dirty="0">
                <a:latin typeface="Arial"/>
                <a:cs typeface="Arial"/>
              </a:rPr>
              <a:t> </a:t>
            </a:r>
            <a:r>
              <a:rPr b="0" dirty="0">
                <a:latin typeface="Arial"/>
                <a:cs typeface="Arial"/>
              </a:rPr>
              <a:t>for</a:t>
            </a:r>
            <a:r>
              <a:rPr b="0" spc="-75" dirty="0">
                <a:latin typeface="Arial"/>
                <a:cs typeface="Arial"/>
              </a:rPr>
              <a:t> </a:t>
            </a:r>
            <a:r>
              <a:rPr b="0" dirty="0">
                <a:latin typeface="Arial"/>
                <a:cs typeface="Arial"/>
              </a:rPr>
              <a:t>the</a:t>
            </a:r>
            <a:r>
              <a:rPr b="0" spc="-60" dirty="0">
                <a:latin typeface="Arial"/>
                <a:cs typeface="Arial"/>
              </a:rPr>
              <a:t> </a:t>
            </a:r>
            <a:r>
              <a:rPr b="0" dirty="0">
                <a:latin typeface="Arial"/>
                <a:cs typeface="Arial"/>
              </a:rPr>
              <a:t>transfer</a:t>
            </a:r>
            <a:r>
              <a:rPr b="0" spc="-60" dirty="0">
                <a:latin typeface="Arial"/>
                <a:cs typeface="Arial"/>
              </a:rPr>
              <a:t> </a:t>
            </a:r>
            <a:r>
              <a:rPr b="0" dirty="0">
                <a:latin typeface="Arial"/>
                <a:cs typeface="Arial"/>
              </a:rPr>
              <a:t>Courses;</a:t>
            </a:r>
            <a:r>
              <a:rPr b="0" spc="-55" dirty="0">
                <a:latin typeface="Arial"/>
                <a:cs typeface="Arial"/>
              </a:rPr>
              <a:t> </a:t>
            </a:r>
            <a:r>
              <a:rPr b="0" dirty="0">
                <a:latin typeface="Arial"/>
                <a:cs typeface="Arial"/>
              </a:rPr>
              <a:t>and</a:t>
            </a:r>
            <a:r>
              <a:rPr b="0" spc="-50" dirty="0">
                <a:latin typeface="Arial"/>
                <a:cs typeface="Arial"/>
              </a:rPr>
              <a:t> </a:t>
            </a:r>
            <a:r>
              <a:rPr b="0" spc="-20" dirty="0">
                <a:latin typeface="Arial"/>
                <a:cs typeface="Arial"/>
              </a:rPr>
              <a:t>/or,</a:t>
            </a:r>
          </a:p>
          <a:p>
            <a:pPr>
              <a:lnSpc>
                <a:spcPct val="100000"/>
              </a:lnSpc>
              <a:spcBef>
                <a:spcPts val="120"/>
              </a:spcBef>
            </a:pPr>
            <a:endParaRPr b="0" spc="-20" dirty="0">
              <a:latin typeface="Arial"/>
              <a:cs typeface="Arial"/>
            </a:endParaRPr>
          </a:p>
          <a:p>
            <a:pPr marL="299085" indent="-286385">
              <a:lnSpc>
                <a:spcPct val="100000"/>
              </a:lnSpc>
              <a:buFont typeface="Wingdings"/>
              <a:buChar char=""/>
              <a:tabLst>
                <a:tab pos="299085" algn="l"/>
              </a:tabLst>
            </a:pPr>
            <a:r>
              <a:rPr b="0" dirty="0">
                <a:latin typeface="Arial"/>
                <a:cs typeface="Arial"/>
              </a:rPr>
              <a:t>CSU</a:t>
            </a:r>
            <a:r>
              <a:rPr b="0" spc="-85" dirty="0">
                <a:latin typeface="Arial"/>
                <a:cs typeface="Arial"/>
              </a:rPr>
              <a:t> </a:t>
            </a:r>
            <a:r>
              <a:rPr b="0" dirty="0">
                <a:latin typeface="Arial"/>
                <a:cs typeface="Arial"/>
              </a:rPr>
              <a:t>GE</a:t>
            </a:r>
            <a:r>
              <a:rPr b="0" spc="-75" dirty="0">
                <a:latin typeface="Arial"/>
                <a:cs typeface="Arial"/>
              </a:rPr>
              <a:t> </a:t>
            </a:r>
            <a:r>
              <a:rPr b="0" dirty="0">
                <a:latin typeface="Arial"/>
                <a:cs typeface="Arial"/>
              </a:rPr>
              <a:t>Certification</a:t>
            </a:r>
            <a:r>
              <a:rPr b="0" spc="-60" dirty="0">
                <a:latin typeface="Arial"/>
                <a:cs typeface="Arial"/>
              </a:rPr>
              <a:t> </a:t>
            </a:r>
            <a:r>
              <a:rPr b="0" dirty="0">
                <a:latin typeface="Arial"/>
                <a:cs typeface="Arial"/>
              </a:rPr>
              <a:t>Course</a:t>
            </a:r>
            <a:r>
              <a:rPr b="0" spc="-55" dirty="0">
                <a:latin typeface="Arial"/>
                <a:cs typeface="Arial"/>
              </a:rPr>
              <a:t> </a:t>
            </a:r>
            <a:r>
              <a:rPr b="0" dirty="0">
                <a:latin typeface="Arial"/>
                <a:cs typeface="Arial"/>
              </a:rPr>
              <a:t>List</a:t>
            </a:r>
            <a:r>
              <a:rPr b="0" spc="-65" dirty="0">
                <a:latin typeface="Arial"/>
                <a:cs typeface="Arial"/>
              </a:rPr>
              <a:t> </a:t>
            </a:r>
            <a:r>
              <a:rPr b="0" dirty="0">
                <a:latin typeface="Arial"/>
                <a:cs typeface="Arial"/>
              </a:rPr>
              <a:t>by</a:t>
            </a:r>
            <a:r>
              <a:rPr b="0" spc="-165" dirty="0">
                <a:latin typeface="Arial"/>
                <a:cs typeface="Arial"/>
              </a:rPr>
              <a:t> </a:t>
            </a:r>
            <a:r>
              <a:rPr b="0" dirty="0">
                <a:latin typeface="Arial"/>
                <a:cs typeface="Arial"/>
              </a:rPr>
              <a:t>Area</a:t>
            </a:r>
            <a:r>
              <a:rPr b="0" spc="-70" dirty="0">
                <a:latin typeface="Arial"/>
                <a:cs typeface="Arial"/>
              </a:rPr>
              <a:t> </a:t>
            </a:r>
            <a:r>
              <a:rPr b="0" spc="-10" dirty="0">
                <a:latin typeface="Arial"/>
                <a:cs typeface="Arial"/>
              </a:rPr>
              <a:t>(GECC).</a:t>
            </a:r>
          </a:p>
        </p:txBody>
      </p:sp>
      <p:pic>
        <p:nvPicPr>
          <p:cNvPr id="8" name="object 8"/>
          <p:cNvPicPr/>
          <p:nvPr/>
        </p:nvPicPr>
        <p:blipFill>
          <a:blip r:embed="rId5" cstate="print"/>
          <a:stretch>
            <a:fillRect/>
          </a:stretch>
        </p:blipFill>
        <p:spPr>
          <a:xfrm>
            <a:off x="1615439" y="3096767"/>
            <a:ext cx="1761744" cy="1676399"/>
          </a:xfrm>
          <a:prstGeom prst="rect">
            <a:avLst/>
          </a:prstGeom>
        </p:spPr>
      </p:pic>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430"/>
              </a:lnSpc>
            </a:pPr>
            <a:fld id="{81D60167-4931-47E6-BA6A-407CBD079E47}" type="slidenum">
              <a:rPr spc="-25" dirty="0"/>
              <a:t>42</a:t>
            </a:fld>
            <a:endParaRPr spc="-25"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51203" y="0"/>
            <a:ext cx="9105900" cy="6030595"/>
          </a:xfrm>
          <a:custGeom>
            <a:avLst/>
            <a:gdLst/>
            <a:ahLst/>
            <a:cxnLst/>
            <a:rect l="l" t="t" r="r" b="b"/>
            <a:pathLst>
              <a:path w="9105900" h="6030595">
                <a:moveTo>
                  <a:pt x="9105900" y="0"/>
                </a:moveTo>
                <a:lnTo>
                  <a:pt x="0" y="0"/>
                </a:lnTo>
                <a:lnTo>
                  <a:pt x="0" y="6030468"/>
                </a:lnTo>
                <a:lnTo>
                  <a:pt x="9105900" y="6030468"/>
                </a:lnTo>
                <a:lnTo>
                  <a:pt x="9105900" y="0"/>
                </a:lnTo>
                <a:close/>
              </a:path>
            </a:pathLst>
          </a:custGeom>
          <a:solidFill>
            <a:srgbClr val="EEF8FB"/>
          </a:solidFill>
        </p:spPr>
        <p:txBody>
          <a:bodyPr wrap="square" lIns="0" tIns="0" rIns="0" bIns="0" rtlCol="0"/>
          <a:lstStyle/>
          <a:p>
            <a:endParaRPr/>
          </a:p>
        </p:txBody>
      </p:sp>
      <p:pic>
        <p:nvPicPr>
          <p:cNvPr id="3" name="object 3"/>
          <p:cNvPicPr/>
          <p:nvPr/>
        </p:nvPicPr>
        <p:blipFill>
          <a:blip r:embed="rId2" cstate="print"/>
          <a:stretch>
            <a:fillRect/>
          </a:stretch>
        </p:blipFill>
        <p:spPr>
          <a:xfrm>
            <a:off x="2421635" y="18288"/>
            <a:ext cx="6848094" cy="787145"/>
          </a:xfrm>
          <a:prstGeom prst="rect">
            <a:avLst/>
          </a:prstGeom>
        </p:spPr>
      </p:pic>
      <p:sp>
        <p:nvSpPr>
          <p:cNvPr id="4" name="object 4"/>
          <p:cNvSpPr txBox="1"/>
          <p:nvPr/>
        </p:nvSpPr>
        <p:spPr>
          <a:xfrm>
            <a:off x="2641980" y="151141"/>
            <a:ext cx="6383020" cy="403860"/>
          </a:xfrm>
          <a:prstGeom prst="rect">
            <a:avLst/>
          </a:prstGeom>
        </p:spPr>
        <p:txBody>
          <a:bodyPr vert="horz" wrap="square" lIns="0" tIns="0" rIns="0" bIns="0" rtlCol="0">
            <a:spAutoFit/>
          </a:bodyPr>
          <a:lstStyle/>
          <a:p>
            <a:pPr>
              <a:lnSpc>
                <a:spcPts val="3125"/>
              </a:lnSpc>
            </a:pPr>
            <a:r>
              <a:rPr sz="2800" dirty="0">
                <a:solidFill>
                  <a:srgbClr val="FFFFFF"/>
                </a:solidFill>
                <a:latin typeface="Georgia"/>
                <a:cs typeface="Georgia"/>
              </a:rPr>
              <a:t>Articulation</a:t>
            </a:r>
            <a:r>
              <a:rPr sz="2800" spc="-35" dirty="0">
                <a:solidFill>
                  <a:srgbClr val="FFFFFF"/>
                </a:solidFill>
                <a:latin typeface="Georgia"/>
                <a:cs typeface="Georgia"/>
              </a:rPr>
              <a:t> </a:t>
            </a:r>
            <a:r>
              <a:rPr sz="2800" dirty="0">
                <a:solidFill>
                  <a:srgbClr val="FFFFFF"/>
                </a:solidFill>
                <a:latin typeface="Georgia"/>
                <a:cs typeface="Georgia"/>
              </a:rPr>
              <a:t>Agreement</a:t>
            </a:r>
            <a:r>
              <a:rPr sz="2800" spc="-90" dirty="0">
                <a:solidFill>
                  <a:srgbClr val="FFFFFF"/>
                </a:solidFill>
                <a:latin typeface="Georgia"/>
                <a:cs typeface="Georgia"/>
              </a:rPr>
              <a:t> </a:t>
            </a:r>
            <a:r>
              <a:rPr sz="2800" dirty="0">
                <a:solidFill>
                  <a:srgbClr val="FFFFFF"/>
                </a:solidFill>
                <a:latin typeface="Georgia"/>
                <a:cs typeface="Georgia"/>
              </a:rPr>
              <a:t>By</a:t>
            </a:r>
            <a:r>
              <a:rPr sz="2800" spc="-75" dirty="0">
                <a:solidFill>
                  <a:srgbClr val="FFFFFF"/>
                </a:solidFill>
                <a:latin typeface="Georgia"/>
                <a:cs typeface="Georgia"/>
              </a:rPr>
              <a:t> </a:t>
            </a:r>
            <a:r>
              <a:rPr sz="2800" dirty="0">
                <a:solidFill>
                  <a:srgbClr val="FFFFFF"/>
                </a:solidFill>
                <a:latin typeface="Georgia"/>
                <a:cs typeface="Georgia"/>
              </a:rPr>
              <a:t>Major</a:t>
            </a:r>
            <a:r>
              <a:rPr sz="2800" spc="-65" dirty="0">
                <a:solidFill>
                  <a:srgbClr val="FFFFFF"/>
                </a:solidFill>
                <a:latin typeface="Georgia"/>
                <a:cs typeface="Georgia"/>
              </a:rPr>
              <a:t> </a:t>
            </a:r>
            <a:r>
              <a:rPr sz="2800" spc="-10" dirty="0">
                <a:solidFill>
                  <a:srgbClr val="FFFFFF"/>
                </a:solidFill>
                <a:latin typeface="Georgia"/>
                <a:cs typeface="Georgia"/>
              </a:rPr>
              <a:t>(AAM)</a:t>
            </a:r>
            <a:endParaRPr sz="2800">
              <a:latin typeface="Georgia"/>
              <a:cs typeface="Georgia"/>
            </a:endParaRPr>
          </a:p>
        </p:txBody>
      </p:sp>
      <p:grpSp>
        <p:nvGrpSpPr>
          <p:cNvPr id="5" name="object 5"/>
          <p:cNvGrpSpPr/>
          <p:nvPr/>
        </p:nvGrpSpPr>
        <p:grpSpPr>
          <a:xfrm>
            <a:off x="115823" y="41148"/>
            <a:ext cx="12061825" cy="5872480"/>
            <a:chOff x="115823" y="41148"/>
            <a:chExt cx="12061825" cy="5872480"/>
          </a:xfrm>
        </p:grpSpPr>
        <p:pic>
          <p:nvPicPr>
            <p:cNvPr id="6" name="object 6"/>
            <p:cNvPicPr/>
            <p:nvPr/>
          </p:nvPicPr>
          <p:blipFill>
            <a:blip r:embed="rId3" cstate="print"/>
            <a:stretch>
              <a:fillRect/>
            </a:stretch>
          </p:blipFill>
          <p:spPr>
            <a:xfrm>
              <a:off x="8671179" y="258318"/>
              <a:ext cx="3506050" cy="2631439"/>
            </a:xfrm>
            <a:prstGeom prst="rect">
              <a:avLst/>
            </a:prstGeom>
          </p:spPr>
        </p:pic>
        <p:pic>
          <p:nvPicPr>
            <p:cNvPr id="7" name="object 7"/>
            <p:cNvPicPr/>
            <p:nvPr/>
          </p:nvPicPr>
          <p:blipFill>
            <a:blip r:embed="rId4" cstate="print"/>
            <a:stretch>
              <a:fillRect/>
            </a:stretch>
          </p:blipFill>
          <p:spPr>
            <a:xfrm>
              <a:off x="115823" y="661416"/>
              <a:ext cx="3831336" cy="5149596"/>
            </a:xfrm>
            <a:prstGeom prst="rect">
              <a:avLst/>
            </a:prstGeom>
          </p:spPr>
        </p:pic>
        <p:pic>
          <p:nvPicPr>
            <p:cNvPr id="8" name="object 8"/>
            <p:cNvPicPr/>
            <p:nvPr/>
          </p:nvPicPr>
          <p:blipFill>
            <a:blip r:embed="rId5" cstate="print"/>
            <a:stretch>
              <a:fillRect/>
            </a:stretch>
          </p:blipFill>
          <p:spPr>
            <a:xfrm>
              <a:off x="4148327" y="1738883"/>
              <a:ext cx="3610355" cy="4072128"/>
            </a:xfrm>
            <a:prstGeom prst="rect">
              <a:avLst/>
            </a:prstGeom>
          </p:spPr>
        </p:pic>
        <p:pic>
          <p:nvPicPr>
            <p:cNvPr id="9" name="object 9"/>
            <p:cNvPicPr/>
            <p:nvPr/>
          </p:nvPicPr>
          <p:blipFill>
            <a:blip r:embed="rId6" cstate="print"/>
            <a:stretch>
              <a:fillRect/>
            </a:stretch>
          </p:blipFill>
          <p:spPr>
            <a:xfrm>
              <a:off x="7965947" y="2790443"/>
              <a:ext cx="4131563" cy="3122675"/>
            </a:xfrm>
            <a:prstGeom prst="rect">
              <a:avLst/>
            </a:prstGeom>
          </p:spPr>
        </p:pic>
        <p:sp>
          <p:nvSpPr>
            <p:cNvPr id="10" name="object 10"/>
            <p:cNvSpPr/>
            <p:nvPr/>
          </p:nvSpPr>
          <p:spPr>
            <a:xfrm>
              <a:off x="2441447" y="1046987"/>
              <a:ext cx="1012190" cy="125095"/>
            </a:xfrm>
            <a:custGeom>
              <a:avLst/>
              <a:gdLst/>
              <a:ahLst/>
              <a:cxnLst/>
              <a:rect l="l" t="t" r="r" b="b"/>
              <a:pathLst>
                <a:path w="1012189" h="125094">
                  <a:moveTo>
                    <a:pt x="1011936" y="0"/>
                  </a:moveTo>
                  <a:lnTo>
                    <a:pt x="0" y="0"/>
                  </a:lnTo>
                  <a:lnTo>
                    <a:pt x="0" y="124967"/>
                  </a:lnTo>
                  <a:lnTo>
                    <a:pt x="1011936" y="124967"/>
                  </a:lnTo>
                  <a:lnTo>
                    <a:pt x="1011936" y="0"/>
                  </a:lnTo>
                  <a:close/>
                </a:path>
              </a:pathLst>
            </a:custGeom>
            <a:solidFill>
              <a:srgbClr val="F0F5F9"/>
            </a:solidFill>
          </p:spPr>
          <p:txBody>
            <a:bodyPr wrap="square" lIns="0" tIns="0" rIns="0" bIns="0" rtlCol="0"/>
            <a:lstStyle/>
            <a:p>
              <a:endParaRPr/>
            </a:p>
          </p:txBody>
        </p:sp>
        <p:sp>
          <p:nvSpPr>
            <p:cNvPr id="11" name="object 11"/>
            <p:cNvSpPr/>
            <p:nvPr/>
          </p:nvSpPr>
          <p:spPr>
            <a:xfrm>
              <a:off x="1525523" y="1001267"/>
              <a:ext cx="1012190" cy="45720"/>
            </a:xfrm>
            <a:custGeom>
              <a:avLst/>
              <a:gdLst/>
              <a:ahLst/>
              <a:cxnLst/>
              <a:rect l="l" t="t" r="r" b="b"/>
              <a:pathLst>
                <a:path w="1012189" h="45719">
                  <a:moveTo>
                    <a:pt x="1011936" y="0"/>
                  </a:moveTo>
                  <a:lnTo>
                    <a:pt x="0" y="0"/>
                  </a:lnTo>
                  <a:lnTo>
                    <a:pt x="0" y="45720"/>
                  </a:lnTo>
                  <a:lnTo>
                    <a:pt x="1011936" y="45720"/>
                  </a:lnTo>
                  <a:lnTo>
                    <a:pt x="1011936" y="0"/>
                  </a:lnTo>
                  <a:close/>
                </a:path>
              </a:pathLst>
            </a:custGeom>
            <a:solidFill>
              <a:srgbClr val="FFFFFF"/>
            </a:solidFill>
          </p:spPr>
          <p:txBody>
            <a:bodyPr wrap="square" lIns="0" tIns="0" rIns="0" bIns="0" rtlCol="0"/>
            <a:lstStyle/>
            <a:p>
              <a:endParaRPr/>
            </a:p>
          </p:txBody>
        </p:sp>
        <p:sp>
          <p:nvSpPr>
            <p:cNvPr id="12" name="object 12"/>
            <p:cNvSpPr/>
            <p:nvPr/>
          </p:nvSpPr>
          <p:spPr>
            <a:xfrm>
              <a:off x="2549651" y="41148"/>
              <a:ext cx="9333230" cy="713740"/>
            </a:xfrm>
            <a:custGeom>
              <a:avLst/>
              <a:gdLst/>
              <a:ahLst/>
              <a:cxnLst/>
              <a:rect l="l" t="t" r="r" b="b"/>
              <a:pathLst>
                <a:path w="9333230" h="713740">
                  <a:moveTo>
                    <a:pt x="9332975" y="0"/>
                  </a:moveTo>
                  <a:lnTo>
                    <a:pt x="0" y="0"/>
                  </a:lnTo>
                  <a:lnTo>
                    <a:pt x="0" y="713232"/>
                  </a:lnTo>
                  <a:lnTo>
                    <a:pt x="9332975" y="713232"/>
                  </a:lnTo>
                  <a:lnTo>
                    <a:pt x="9332975" y="0"/>
                  </a:lnTo>
                  <a:close/>
                </a:path>
              </a:pathLst>
            </a:custGeom>
            <a:solidFill>
              <a:srgbClr val="376F05"/>
            </a:solidFill>
          </p:spPr>
          <p:txBody>
            <a:bodyPr wrap="square" lIns="0" tIns="0" rIns="0" bIns="0" rtlCol="0"/>
            <a:lstStyle/>
            <a:p>
              <a:endParaRPr/>
            </a:p>
          </p:txBody>
        </p:sp>
        <p:pic>
          <p:nvPicPr>
            <p:cNvPr id="13" name="object 13"/>
            <p:cNvPicPr/>
            <p:nvPr/>
          </p:nvPicPr>
          <p:blipFill>
            <a:blip r:embed="rId7" cstate="print"/>
            <a:stretch>
              <a:fillRect/>
            </a:stretch>
          </p:blipFill>
          <p:spPr>
            <a:xfrm>
              <a:off x="8671179" y="258318"/>
              <a:ext cx="3506050" cy="2631439"/>
            </a:xfrm>
            <a:prstGeom prst="rect">
              <a:avLst/>
            </a:prstGeom>
          </p:spPr>
        </p:pic>
      </p:grpSp>
      <p:sp>
        <p:nvSpPr>
          <p:cNvPr id="14" name="object 14"/>
          <p:cNvSpPr txBox="1">
            <a:spLocks noGrp="1"/>
          </p:cNvSpPr>
          <p:nvPr>
            <p:ph type="title"/>
          </p:nvPr>
        </p:nvSpPr>
        <p:spPr>
          <a:xfrm>
            <a:off x="2629280" y="108966"/>
            <a:ext cx="6408420" cy="452120"/>
          </a:xfrm>
          <a:prstGeom prst="rect">
            <a:avLst/>
          </a:prstGeom>
        </p:spPr>
        <p:txBody>
          <a:bodyPr vert="horz" wrap="square" lIns="0" tIns="12065" rIns="0" bIns="0" rtlCol="0">
            <a:spAutoFit/>
          </a:bodyPr>
          <a:lstStyle/>
          <a:p>
            <a:pPr marL="12700">
              <a:lnSpc>
                <a:spcPct val="100000"/>
              </a:lnSpc>
              <a:spcBef>
                <a:spcPts val="95"/>
              </a:spcBef>
            </a:pPr>
            <a:r>
              <a:rPr dirty="0">
                <a:latin typeface="Georgia"/>
                <a:cs typeface="Georgia"/>
              </a:rPr>
              <a:t>Articulation</a:t>
            </a:r>
            <a:r>
              <a:rPr spc="-35" dirty="0">
                <a:latin typeface="Georgia"/>
                <a:cs typeface="Georgia"/>
              </a:rPr>
              <a:t> </a:t>
            </a:r>
            <a:r>
              <a:rPr dirty="0">
                <a:latin typeface="Georgia"/>
                <a:cs typeface="Georgia"/>
              </a:rPr>
              <a:t>Agreement</a:t>
            </a:r>
            <a:r>
              <a:rPr spc="-90" dirty="0">
                <a:latin typeface="Georgia"/>
                <a:cs typeface="Georgia"/>
              </a:rPr>
              <a:t> </a:t>
            </a:r>
            <a:r>
              <a:rPr dirty="0">
                <a:latin typeface="Georgia"/>
                <a:cs typeface="Georgia"/>
              </a:rPr>
              <a:t>By</a:t>
            </a:r>
            <a:r>
              <a:rPr spc="-75" dirty="0">
                <a:latin typeface="Georgia"/>
                <a:cs typeface="Georgia"/>
              </a:rPr>
              <a:t> </a:t>
            </a:r>
            <a:r>
              <a:rPr dirty="0">
                <a:latin typeface="Georgia"/>
                <a:cs typeface="Georgia"/>
              </a:rPr>
              <a:t>Major</a:t>
            </a:r>
            <a:r>
              <a:rPr spc="-65" dirty="0">
                <a:latin typeface="Georgia"/>
                <a:cs typeface="Georgia"/>
              </a:rPr>
              <a:t> </a:t>
            </a:r>
            <a:r>
              <a:rPr spc="-10" dirty="0">
                <a:latin typeface="Georgia"/>
                <a:cs typeface="Georgia"/>
              </a:rPr>
              <a:t>(AAM)</a:t>
            </a:r>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38100">
              <a:lnSpc>
                <a:spcPts val="1430"/>
              </a:lnSpc>
            </a:pPr>
            <a:fld id="{81D60167-4931-47E6-BA6A-407CBD079E47}" type="slidenum">
              <a:rPr spc="-25" dirty="0"/>
              <a:t>43</a:t>
            </a:fld>
            <a:endParaRPr spc="-25"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1146790" cy="6728459"/>
            <a:chOff x="0" y="0"/>
            <a:chExt cx="11146790" cy="6728459"/>
          </a:xfrm>
        </p:grpSpPr>
        <p:sp>
          <p:nvSpPr>
            <p:cNvPr id="3" name="object 3"/>
            <p:cNvSpPr/>
            <p:nvPr/>
          </p:nvSpPr>
          <p:spPr>
            <a:xfrm>
              <a:off x="3185160" y="714755"/>
              <a:ext cx="7961630" cy="6014085"/>
            </a:xfrm>
            <a:custGeom>
              <a:avLst/>
              <a:gdLst/>
              <a:ahLst/>
              <a:cxnLst/>
              <a:rect l="l" t="t" r="r" b="b"/>
              <a:pathLst>
                <a:path w="7961630" h="6014084">
                  <a:moveTo>
                    <a:pt x="7961376" y="0"/>
                  </a:moveTo>
                  <a:lnTo>
                    <a:pt x="0" y="0"/>
                  </a:lnTo>
                  <a:lnTo>
                    <a:pt x="0" y="6013704"/>
                  </a:lnTo>
                  <a:lnTo>
                    <a:pt x="7961376" y="6013704"/>
                  </a:lnTo>
                  <a:lnTo>
                    <a:pt x="7961376" y="0"/>
                  </a:lnTo>
                  <a:close/>
                </a:path>
              </a:pathLst>
            </a:custGeom>
            <a:solidFill>
              <a:srgbClr val="C1D2EB"/>
            </a:solidFill>
          </p:spPr>
          <p:txBody>
            <a:bodyPr wrap="square" lIns="0" tIns="0" rIns="0" bIns="0" rtlCol="0"/>
            <a:lstStyle/>
            <a:p>
              <a:endParaRPr/>
            </a:p>
          </p:txBody>
        </p:sp>
        <p:sp>
          <p:nvSpPr>
            <p:cNvPr id="4" name="object 4"/>
            <p:cNvSpPr/>
            <p:nvPr/>
          </p:nvSpPr>
          <p:spPr>
            <a:xfrm>
              <a:off x="0" y="0"/>
              <a:ext cx="9860280" cy="715010"/>
            </a:xfrm>
            <a:custGeom>
              <a:avLst/>
              <a:gdLst/>
              <a:ahLst/>
              <a:cxnLst/>
              <a:rect l="l" t="t" r="r" b="b"/>
              <a:pathLst>
                <a:path w="9860280" h="715010">
                  <a:moveTo>
                    <a:pt x="9860280" y="0"/>
                  </a:moveTo>
                  <a:lnTo>
                    <a:pt x="0" y="0"/>
                  </a:lnTo>
                  <a:lnTo>
                    <a:pt x="0" y="714755"/>
                  </a:lnTo>
                  <a:lnTo>
                    <a:pt x="9860280" y="714755"/>
                  </a:lnTo>
                  <a:lnTo>
                    <a:pt x="9860280" y="0"/>
                  </a:lnTo>
                  <a:close/>
                </a:path>
              </a:pathLst>
            </a:custGeom>
            <a:solidFill>
              <a:srgbClr val="001F5F"/>
            </a:solidFill>
          </p:spPr>
          <p:txBody>
            <a:bodyPr wrap="square" lIns="0" tIns="0" rIns="0" bIns="0" rtlCol="0"/>
            <a:lstStyle/>
            <a:p>
              <a:endParaRPr/>
            </a:p>
          </p:txBody>
        </p:sp>
        <p:pic>
          <p:nvPicPr>
            <p:cNvPr id="5" name="object 5"/>
            <p:cNvPicPr/>
            <p:nvPr/>
          </p:nvPicPr>
          <p:blipFill>
            <a:blip r:embed="rId2" cstate="print"/>
            <a:stretch>
              <a:fillRect/>
            </a:stretch>
          </p:blipFill>
          <p:spPr>
            <a:xfrm>
              <a:off x="236220" y="0"/>
              <a:ext cx="9057894" cy="764286"/>
            </a:xfrm>
            <a:prstGeom prst="rect">
              <a:avLst/>
            </a:prstGeom>
          </p:spPr>
        </p:pic>
      </p:grpSp>
      <p:sp>
        <p:nvSpPr>
          <p:cNvPr id="6" name="object 6"/>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105" dirty="0"/>
              <a:t>CSU</a:t>
            </a:r>
            <a:r>
              <a:rPr spc="65" dirty="0"/>
              <a:t> </a:t>
            </a:r>
            <a:r>
              <a:rPr dirty="0"/>
              <a:t>Baccalaureate</a:t>
            </a:r>
            <a:r>
              <a:rPr spc="135" dirty="0"/>
              <a:t> </a:t>
            </a:r>
            <a:r>
              <a:rPr spc="55" dirty="0"/>
              <a:t>Level</a:t>
            </a:r>
            <a:r>
              <a:rPr spc="65" dirty="0"/>
              <a:t> </a:t>
            </a:r>
            <a:r>
              <a:rPr dirty="0"/>
              <a:t>Course</a:t>
            </a:r>
            <a:r>
              <a:rPr spc="90" dirty="0"/>
              <a:t> </a:t>
            </a:r>
            <a:r>
              <a:rPr spc="70" dirty="0"/>
              <a:t>List</a:t>
            </a:r>
            <a:r>
              <a:rPr spc="80" dirty="0"/>
              <a:t> </a:t>
            </a:r>
            <a:r>
              <a:rPr spc="50" dirty="0"/>
              <a:t>by</a:t>
            </a:r>
            <a:r>
              <a:rPr spc="85" dirty="0"/>
              <a:t> </a:t>
            </a:r>
            <a:r>
              <a:rPr dirty="0"/>
              <a:t>Department</a:t>
            </a:r>
            <a:r>
              <a:rPr spc="110" dirty="0"/>
              <a:t> </a:t>
            </a:r>
            <a:r>
              <a:rPr spc="50" dirty="0"/>
              <a:t>(BCT)</a:t>
            </a:r>
          </a:p>
        </p:txBody>
      </p:sp>
      <p:grpSp>
        <p:nvGrpSpPr>
          <p:cNvPr id="7" name="object 7"/>
          <p:cNvGrpSpPr/>
          <p:nvPr/>
        </p:nvGrpSpPr>
        <p:grpSpPr>
          <a:xfrm>
            <a:off x="716280" y="816863"/>
            <a:ext cx="10195560" cy="5808345"/>
            <a:chOff x="716280" y="816863"/>
            <a:chExt cx="10195560" cy="5808345"/>
          </a:xfrm>
        </p:grpSpPr>
        <p:pic>
          <p:nvPicPr>
            <p:cNvPr id="8" name="object 8"/>
            <p:cNvPicPr/>
            <p:nvPr/>
          </p:nvPicPr>
          <p:blipFill>
            <a:blip r:embed="rId3" cstate="print"/>
            <a:stretch>
              <a:fillRect/>
            </a:stretch>
          </p:blipFill>
          <p:spPr>
            <a:xfrm>
              <a:off x="716280" y="1507236"/>
              <a:ext cx="4936236" cy="3703320"/>
            </a:xfrm>
            <a:prstGeom prst="rect">
              <a:avLst/>
            </a:prstGeom>
          </p:spPr>
        </p:pic>
        <p:pic>
          <p:nvPicPr>
            <p:cNvPr id="9" name="object 9"/>
            <p:cNvPicPr/>
            <p:nvPr/>
          </p:nvPicPr>
          <p:blipFill>
            <a:blip r:embed="rId4" cstate="print"/>
            <a:stretch>
              <a:fillRect/>
            </a:stretch>
          </p:blipFill>
          <p:spPr>
            <a:xfrm>
              <a:off x="6138671" y="816863"/>
              <a:ext cx="4773168" cy="5807964"/>
            </a:xfrm>
            <a:prstGeom prst="rect">
              <a:avLst/>
            </a:prstGeom>
          </p:spPr>
        </p:pic>
        <p:sp>
          <p:nvSpPr>
            <p:cNvPr id="10" name="object 10"/>
            <p:cNvSpPr/>
            <p:nvPr/>
          </p:nvSpPr>
          <p:spPr>
            <a:xfrm>
              <a:off x="6321551" y="2121408"/>
              <a:ext cx="940435" cy="204470"/>
            </a:xfrm>
            <a:custGeom>
              <a:avLst/>
              <a:gdLst/>
              <a:ahLst/>
              <a:cxnLst/>
              <a:rect l="l" t="t" r="r" b="b"/>
              <a:pathLst>
                <a:path w="940434" h="204469">
                  <a:moveTo>
                    <a:pt x="940307" y="0"/>
                  </a:moveTo>
                  <a:lnTo>
                    <a:pt x="0" y="0"/>
                  </a:lnTo>
                  <a:lnTo>
                    <a:pt x="0" y="204215"/>
                  </a:lnTo>
                  <a:lnTo>
                    <a:pt x="940307" y="204215"/>
                  </a:lnTo>
                  <a:lnTo>
                    <a:pt x="940307" y="0"/>
                  </a:lnTo>
                  <a:close/>
                </a:path>
              </a:pathLst>
            </a:custGeom>
            <a:solidFill>
              <a:srgbClr val="001F5F"/>
            </a:solidFill>
          </p:spPr>
          <p:txBody>
            <a:bodyPr wrap="square" lIns="0" tIns="0" rIns="0" bIns="0" rtlCol="0"/>
            <a:lstStyle/>
            <a:p>
              <a:endParaRPr/>
            </a:p>
          </p:txBody>
        </p:sp>
        <p:sp>
          <p:nvSpPr>
            <p:cNvPr id="11" name="object 11"/>
            <p:cNvSpPr/>
            <p:nvPr/>
          </p:nvSpPr>
          <p:spPr>
            <a:xfrm>
              <a:off x="6321551" y="2121408"/>
              <a:ext cx="940435" cy="204470"/>
            </a:xfrm>
            <a:custGeom>
              <a:avLst/>
              <a:gdLst/>
              <a:ahLst/>
              <a:cxnLst/>
              <a:rect l="l" t="t" r="r" b="b"/>
              <a:pathLst>
                <a:path w="940434" h="204469">
                  <a:moveTo>
                    <a:pt x="0" y="204215"/>
                  </a:moveTo>
                  <a:lnTo>
                    <a:pt x="940307" y="204215"/>
                  </a:lnTo>
                  <a:lnTo>
                    <a:pt x="940307" y="0"/>
                  </a:lnTo>
                  <a:lnTo>
                    <a:pt x="0" y="0"/>
                  </a:lnTo>
                  <a:lnTo>
                    <a:pt x="0" y="204215"/>
                  </a:lnTo>
                  <a:close/>
                </a:path>
              </a:pathLst>
            </a:custGeom>
            <a:ln w="12700">
              <a:solidFill>
                <a:srgbClr val="475E63"/>
              </a:solidFill>
            </a:ln>
          </p:spPr>
          <p:txBody>
            <a:bodyPr wrap="square" lIns="0" tIns="0" rIns="0" bIns="0" rtlCol="0"/>
            <a:lstStyle/>
            <a:p>
              <a:endParaRPr/>
            </a:p>
          </p:txBody>
        </p:sp>
      </p:gr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a:lnSpc>
                <a:spcPts val="1430"/>
              </a:lnSpc>
            </a:pPr>
            <a:fld id="{81D60167-4931-47E6-BA6A-407CBD079E47}" type="slidenum">
              <a:rPr spc="-25" dirty="0"/>
              <a:t>44</a:t>
            </a:fld>
            <a:endParaRPr spc="-25"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4171950" cy="6858000"/>
            <a:chOff x="0" y="0"/>
            <a:chExt cx="4171950" cy="6858000"/>
          </a:xfrm>
        </p:grpSpPr>
        <p:pic>
          <p:nvPicPr>
            <p:cNvPr id="3" name="object 3"/>
            <p:cNvPicPr/>
            <p:nvPr/>
          </p:nvPicPr>
          <p:blipFill>
            <a:blip r:embed="rId2" cstate="print"/>
            <a:stretch>
              <a:fillRect/>
            </a:stretch>
          </p:blipFill>
          <p:spPr>
            <a:xfrm>
              <a:off x="0" y="0"/>
              <a:ext cx="4171356" cy="6858000"/>
            </a:xfrm>
            <a:prstGeom prst="rect">
              <a:avLst/>
            </a:prstGeom>
          </p:spPr>
        </p:pic>
        <p:pic>
          <p:nvPicPr>
            <p:cNvPr id="4" name="object 4"/>
            <p:cNvPicPr/>
            <p:nvPr/>
          </p:nvPicPr>
          <p:blipFill>
            <a:blip r:embed="rId3" cstate="print"/>
            <a:stretch>
              <a:fillRect/>
            </a:stretch>
          </p:blipFill>
          <p:spPr>
            <a:xfrm>
              <a:off x="0" y="0"/>
              <a:ext cx="3982212" cy="6858000"/>
            </a:xfrm>
            <a:prstGeom prst="rect">
              <a:avLst/>
            </a:prstGeom>
          </p:spPr>
        </p:pic>
        <p:pic>
          <p:nvPicPr>
            <p:cNvPr id="5" name="object 5"/>
            <p:cNvPicPr/>
            <p:nvPr/>
          </p:nvPicPr>
          <p:blipFill>
            <a:blip r:embed="rId4" cstate="print"/>
            <a:stretch>
              <a:fillRect/>
            </a:stretch>
          </p:blipFill>
          <p:spPr>
            <a:xfrm>
              <a:off x="1575816" y="3009912"/>
              <a:ext cx="809104" cy="813549"/>
            </a:xfrm>
            <a:prstGeom prst="rect">
              <a:avLst/>
            </a:prstGeom>
          </p:spPr>
        </p:pic>
        <p:sp>
          <p:nvSpPr>
            <p:cNvPr id="6" name="object 6"/>
            <p:cNvSpPr/>
            <p:nvPr/>
          </p:nvSpPr>
          <p:spPr>
            <a:xfrm>
              <a:off x="0" y="1118616"/>
              <a:ext cx="3990340" cy="4620895"/>
            </a:xfrm>
            <a:custGeom>
              <a:avLst/>
              <a:gdLst/>
              <a:ahLst/>
              <a:cxnLst/>
              <a:rect l="l" t="t" r="r" b="b"/>
              <a:pathLst>
                <a:path w="3990340" h="4620895">
                  <a:moveTo>
                    <a:pt x="3989832" y="0"/>
                  </a:moveTo>
                  <a:lnTo>
                    <a:pt x="0" y="0"/>
                  </a:lnTo>
                  <a:lnTo>
                    <a:pt x="0" y="4620768"/>
                  </a:lnTo>
                  <a:lnTo>
                    <a:pt x="3989832" y="4620768"/>
                  </a:lnTo>
                  <a:lnTo>
                    <a:pt x="3989832" y="0"/>
                  </a:lnTo>
                  <a:close/>
                </a:path>
              </a:pathLst>
            </a:custGeom>
            <a:solidFill>
              <a:srgbClr val="2560A1">
                <a:alpha val="72155"/>
              </a:srgbClr>
            </a:solidFill>
          </p:spPr>
          <p:txBody>
            <a:bodyPr wrap="square" lIns="0" tIns="0" rIns="0" bIns="0" rtlCol="0"/>
            <a:lstStyle/>
            <a:p>
              <a:endParaRPr/>
            </a:p>
          </p:txBody>
        </p:sp>
      </p:grpSp>
      <p:pic>
        <p:nvPicPr>
          <p:cNvPr id="7" name="object 7"/>
          <p:cNvPicPr/>
          <p:nvPr/>
        </p:nvPicPr>
        <p:blipFill>
          <a:blip r:embed="rId5" cstate="print"/>
          <a:stretch>
            <a:fillRect/>
          </a:stretch>
        </p:blipFill>
        <p:spPr>
          <a:xfrm>
            <a:off x="4375282" y="6391533"/>
            <a:ext cx="355274" cy="347715"/>
          </a:xfrm>
          <a:prstGeom prst="rect">
            <a:avLst/>
          </a:prstGeom>
        </p:spPr>
      </p:pic>
      <p:grpSp>
        <p:nvGrpSpPr>
          <p:cNvPr id="8" name="object 8"/>
          <p:cNvGrpSpPr/>
          <p:nvPr/>
        </p:nvGrpSpPr>
        <p:grpSpPr>
          <a:xfrm>
            <a:off x="11275597" y="0"/>
            <a:ext cx="916940" cy="6858000"/>
            <a:chOff x="11275597" y="0"/>
            <a:chExt cx="916940" cy="6858000"/>
          </a:xfrm>
        </p:grpSpPr>
        <p:pic>
          <p:nvPicPr>
            <p:cNvPr id="9" name="object 9"/>
            <p:cNvPicPr/>
            <p:nvPr/>
          </p:nvPicPr>
          <p:blipFill>
            <a:blip r:embed="rId6" cstate="print"/>
            <a:stretch>
              <a:fillRect/>
            </a:stretch>
          </p:blipFill>
          <p:spPr>
            <a:xfrm>
              <a:off x="11275597" y="0"/>
              <a:ext cx="916402" cy="6858000"/>
            </a:xfrm>
            <a:prstGeom prst="rect">
              <a:avLst/>
            </a:prstGeom>
          </p:spPr>
        </p:pic>
        <p:sp>
          <p:nvSpPr>
            <p:cNvPr id="10" name="object 10"/>
            <p:cNvSpPr/>
            <p:nvPr/>
          </p:nvSpPr>
          <p:spPr>
            <a:xfrm>
              <a:off x="11490959" y="0"/>
              <a:ext cx="701040" cy="6858000"/>
            </a:xfrm>
            <a:custGeom>
              <a:avLst/>
              <a:gdLst/>
              <a:ahLst/>
              <a:cxnLst/>
              <a:rect l="l" t="t" r="r" b="b"/>
              <a:pathLst>
                <a:path w="701040" h="6858000">
                  <a:moveTo>
                    <a:pt x="701040" y="0"/>
                  </a:moveTo>
                  <a:lnTo>
                    <a:pt x="0" y="0"/>
                  </a:lnTo>
                  <a:lnTo>
                    <a:pt x="0" y="6858000"/>
                  </a:lnTo>
                  <a:lnTo>
                    <a:pt x="701040" y="6858000"/>
                  </a:lnTo>
                  <a:lnTo>
                    <a:pt x="701040" y="0"/>
                  </a:lnTo>
                  <a:close/>
                </a:path>
              </a:pathLst>
            </a:custGeom>
            <a:solidFill>
              <a:srgbClr val="2560A1"/>
            </a:solidFill>
          </p:spPr>
          <p:txBody>
            <a:bodyPr wrap="square" lIns="0" tIns="0" rIns="0" bIns="0" rtlCol="0"/>
            <a:lstStyle/>
            <a:p>
              <a:endParaRPr/>
            </a:p>
          </p:txBody>
        </p:sp>
      </p:grpSp>
      <p:sp>
        <p:nvSpPr>
          <p:cNvPr id="11" name="object 11"/>
          <p:cNvSpPr/>
          <p:nvPr/>
        </p:nvSpPr>
        <p:spPr>
          <a:xfrm>
            <a:off x="1295400" y="487680"/>
            <a:ext cx="9860280" cy="713740"/>
          </a:xfrm>
          <a:custGeom>
            <a:avLst/>
            <a:gdLst/>
            <a:ahLst/>
            <a:cxnLst/>
            <a:rect l="l" t="t" r="r" b="b"/>
            <a:pathLst>
              <a:path w="9860280" h="713740">
                <a:moveTo>
                  <a:pt x="9860280" y="0"/>
                </a:moveTo>
                <a:lnTo>
                  <a:pt x="0" y="0"/>
                </a:lnTo>
                <a:lnTo>
                  <a:pt x="0" y="713232"/>
                </a:lnTo>
                <a:lnTo>
                  <a:pt x="9860280" y="713232"/>
                </a:lnTo>
                <a:lnTo>
                  <a:pt x="9860280" y="0"/>
                </a:lnTo>
                <a:close/>
              </a:path>
            </a:pathLst>
          </a:custGeom>
          <a:solidFill>
            <a:srgbClr val="B6C9E2"/>
          </a:solidFill>
        </p:spPr>
        <p:txBody>
          <a:bodyPr wrap="square" lIns="0" tIns="0" rIns="0" bIns="0" rtlCol="0"/>
          <a:lstStyle/>
          <a:p>
            <a:endParaRPr/>
          </a:p>
        </p:txBody>
      </p:sp>
      <p:sp>
        <p:nvSpPr>
          <p:cNvPr id="12" name="object 12"/>
          <p:cNvSpPr txBox="1">
            <a:spLocks noGrp="1"/>
          </p:cNvSpPr>
          <p:nvPr>
            <p:ph type="title"/>
          </p:nvPr>
        </p:nvSpPr>
        <p:spPr>
          <a:xfrm>
            <a:off x="1739900" y="545084"/>
            <a:ext cx="7112000" cy="452120"/>
          </a:xfrm>
          <a:prstGeom prst="rect">
            <a:avLst/>
          </a:prstGeom>
        </p:spPr>
        <p:txBody>
          <a:bodyPr vert="horz" wrap="square" lIns="0" tIns="12065" rIns="0" bIns="0" rtlCol="0">
            <a:spAutoFit/>
          </a:bodyPr>
          <a:lstStyle/>
          <a:p>
            <a:pPr marL="12700">
              <a:lnSpc>
                <a:spcPct val="100000"/>
              </a:lnSpc>
              <a:spcBef>
                <a:spcPts val="95"/>
              </a:spcBef>
            </a:pPr>
            <a:r>
              <a:rPr spc="90" dirty="0">
                <a:solidFill>
                  <a:srgbClr val="001F5F"/>
                </a:solidFill>
              </a:rPr>
              <a:t>CSU</a:t>
            </a:r>
            <a:r>
              <a:rPr spc="20" dirty="0">
                <a:solidFill>
                  <a:srgbClr val="001F5F"/>
                </a:solidFill>
              </a:rPr>
              <a:t> </a:t>
            </a:r>
            <a:r>
              <a:rPr dirty="0">
                <a:solidFill>
                  <a:srgbClr val="001F5F"/>
                </a:solidFill>
              </a:rPr>
              <a:t>GE</a:t>
            </a:r>
            <a:r>
              <a:rPr spc="25" dirty="0">
                <a:solidFill>
                  <a:srgbClr val="001F5F"/>
                </a:solidFill>
              </a:rPr>
              <a:t> </a:t>
            </a:r>
            <a:r>
              <a:rPr dirty="0">
                <a:solidFill>
                  <a:srgbClr val="001F5F"/>
                </a:solidFill>
              </a:rPr>
              <a:t>Certification</a:t>
            </a:r>
            <a:r>
              <a:rPr spc="50" dirty="0">
                <a:solidFill>
                  <a:srgbClr val="001F5F"/>
                </a:solidFill>
              </a:rPr>
              <a:t> </a:t>
            </a:r>
            <a:r>
              <a:rPr dirty="0">
                <a:solidFill>
                  <a:srgbClr val="001F5F"/>
                </a:solidFill>
              </a:rPr>
              <a:t>Course</a:t>
            </a:r>
            <a:r>
              <a:rPr spc="25" dirty="0">
                <a:solidFill>
                  <a:srgbClr val="001F5F"/>
                </a:solidFill>
              </a:rPr>
              <a:t> </a:t>
            </a:r>
            <a:r>
              <a:rPr spc="75" dirty="0">
                <a:solidFill>
                  <a:srgbClr val="001F5F"/>
                </a:solidFill>
              </a:rPr>
              <a:t>List</a:t>
            </a:r>
            <a:r>
              <a:rPr spc="40" dirty="0">
                <a:solidFill>
                  <a:srgbClr val="001F5F"/>
                </a:solidFill>
              </a:rPr>
              <a:t> </a:t>
            </a:r>
            <a:r>
              <a:rPr spc="50" dirty="0">
                <a:solidFill>
                  <a:srgbClr val="001F5F"/>
                </a:solidFill>
              </a:rPr>
              <a:t>by</a:t>
            </a:r>
            <a:r>
              <a:rPr spc="20" dirty="0">
                <a:solidFill>
                  <a:srgbClr val="001F5F"/>
                </a:solidFill>
              </a:rPr>
              <a:t> </a:t>
            </a:r>
            <a:r>
              <a:rPr dirty="0">
                <a:solidFill>
                  <a:srgbClr val="001F5F"/>
                </a:solidFill>
              </a:rPr>
              <a:t>Area</a:t>
            </a:r>
            <a:r>
              <a:rPr spc="25" dirty="0">
                <a:solidFill>
                  <a:srgbClr val="001F5F"/>
                </a:solidFill>
              </a:rPr>
              <a:t> </a:t>
            </a:r>
            <a:r>
              <a:rPr spc="-10" dirty="0">
                <a:solidFill>
                  <a:srgbClr val="001F5F"/>
                </a:solidFill>
              </a:rPr>
              <a:t>(GECC).</a:t>
            </a:r>
          </a:p>
        </p:txBody>
      </p:sp>
      <p:pic>
        <p:nvPicPr>
          <p:cNvPr id="13" name="object 13"/>
          <p:cNvPicPr/>
          <p:nvPr/>
        </p:nvPicPr>
        <p:blipFill>
          <a:blip r:embed="rId7" cstate="print"/>
          <a:stretch>
            <a:fillRect/>
          </a:stretch>
        </p:blipFill>
        <p:spPr>
          <a:xfrm>
            <a:off x="541019" y="1348739"/>
            <a:ext cx="9264396" cy="4160520"/>
          </a:xfrm>
          <a:prstGeom prst="rect">
            <a:avLst/>
          </a:prstGeom>
        </p:spPr>
      </p:pic>
      <p:sp>
        <p:nvSpPr>
          <p:cNvPr id="14" name="object 14"/>
          <p:cNvSpPr txBox="1"/>
          <p:nvPr/>
        </p:nvSpPr>
        <p:spPr>
          <a:xfrm>
            <a:off x="10851260" y="6447646"/>
            <a:ext cx="196215" cy="196215"/>
          </a:xfrm>
          <a:prstGeom prst="rect">
            <a:avLst/>
          </a:prstGeom>
        </p:spPr>
        <p:txBody>
          <a:bodyPr vert="horz" wrap="square" lIns="0" tIns="0" rIns="0" bIns="0" rtlCol="0">
            <a:spAutoFit/>
          </a:bodyPr>
          <a:lstStyle/>
          <a:p>
            <a:pPr marL="12700">
              <a:lnSpc>
                <a:spcPts val="1425"/>
              </a:lnSpc>
            </a:pPr>
            <a:r>
              <a:rPr sz="1200" spc="-25" dirty="0">
                <a:solidFill>
                  <a:srgbClr val="7E7E7E"/>
                </a:solidFill>
                <a:latin typeface="Arial"/>
                <a:cs typeface="Arial"/>
              </a:rPr>
              <a:t>24</a:t>
            </a:r>
            <a:endParaRPr sz="1200">
              <a:latin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4198620" cy="6858000"/>
            <a:chOff x="0" y="0"/>
            <a:chExt cx="4198620" cy="6858000"/>
          </a:xfrm>
        </p:grpSpPr>
        <p:pic>
          <p:nvPicPr>
            <p:cNvPr id="3" name="object 3"/>
            <p:cNvPicPr/>
            <p:nvPr/>
          </p:nvPicPr>
          <p:blipFill>
            <a:blip r:embed="rId2" cstate="print"/>
            <a:stretch>
              <a:fillRect/>
            </a:stretch>
          </p:blipFill>
          <p:spPr>
            <a:xfrm>
              <a:off x="337998" y="6019479"/>
              <a:ext cx="1539980" cy="556981"/>
            </a:xfrm>
            <a:prstGeom prst="rect">
              <a:avLst/>
            </a:prstGeom>
          </p:spPr>
        </p:pic>
        <p:pic>
          <p:nvPicPr>
            <p:cNvPr id="4" name="object 4"/>
            <p:cNvPicPr/>
            <p:nvPr/>
          </p:nvPicPr>
          <p:blipFill>
            <a:blip r:embed="rId3" cstate="print"/>
            <a:stretch>
              <a:fillRect/>
            </a:stretch>
          </p:blipFill>
          <p:spPr>
            <a:xfrm>
              <a:off x="0" y="0"/>
              <a:ext cx="4198620" cy="6858000"/>
            </a:xfrm>
            <a:prstGeom prst="rect">
              <a:avLst/>
            </a:prstGeom>
          </p:spPr>
        </p:pic>
        <p:pic>
          <p:nvPicPr>
            <p:cNvPr id="5" name="object 5"/>
            <p:cNvPicPr/>
            <p:nvPr/>
          </p:nvPicPr>
          <p:blipFill>
            <a:blip r:embed="rId4" cstate="print"/>
            <a:stretch>
              <a:fillRect/>
            </a:stretch>
          </p:blipFill>
          <p:spPr>
            <a:xfrm>
              <a:off x="0" y="0"/>
              <a:ext cx="3982212" cy="6858000"/>
            </a:xfrm>
            <a:prstGeom prst="rect">
              <a:avLst/>
            </a:prstGeom>
          </p:spPr>
        </p:pic>
        <p:pic>
          <p:nvPicPr>
            <p:cNvPr id="6" name="object 6"/>
            <p:cNvPicPr/>
            <p:nvPr/>
          </p:nvPicPr>
          <p:blipFill>
            <a:blip r:embed="rId5" cstate="print"/>
            <a:stretch>
              <a:fillRect/>
            </a:stretch>
          </p:blipFill>
          <p:spPr>
            <a:xfrm>
              <a:off x="1575816" y="3009912"/>
              <a:ext cx="809104" cy="813549"/>
            </a:xfrm>
            <a:prstGeom prst="rect">
              <a:avLst/>
            </a:prstGeom>
          </p:spPr>
        </p:pic>
        <p:sp>
          <p:nvSpPr>
            <p:cNvPr id="7" name="object 7"/>
            <p:cNvSpPr/>
            <p:nvPr/>
          </p:nvSpPr>
          <p:spPr>
            <a:xfrm>
              <a:off x="0" y="1118616"/>
              <a:ext cx="3990340" cy="4620895"/>
            </a:xfrm>
            <a:custGeom>
              <a:avLst/>
              <a:gdLst/>
              <a:ahLst/>
              <a:cxnLst/>
              <a:rect l="l" t="t" r="r" b="b"/>
              <a:pathLst>
                <a:path w="3990340" h="4620895">
                  <a:moveTo>
                    <a:pt x="3989832" y="0"/>
                  </a:moveTo>
                  <a:lnTo>
                    <a:pt x="0" y="0"/>
                  </a:lnTo>
                  <a:lnTo>
                    <a:pt x="0" y="4620768"/>
                  </a:lnTo>
                  <a:lnTo>
                    <a:pt x="3989832" y="4620768"/>
                  </a:lnTo>
                  <a:lnTo>
                    <a:pt x="3989832" y="0"/>
                  </a:lnTo>
                  <a:close/>
                </a:path>
              </a:pathLst>
            </a:custGeom>
            <a:solidFill>
              <a:srgbClr val="0066B9">
                <a:alpha val="72155"/>
              </a:srgbClr>
            </a:solidFill>
          </p:spPr>
          <p:txBody>
            <a:bodyPr wrap="square" lIns="0" tIns="0" rIns="0" bIns="0" rtlCol="0"/>
            <a:lstStyle/>
            <a:p>
              <a:endParaRPr/>
            </a:p>
          </p:txBody>
        </p:sp>
      </p:grpSp>
      <p:pic>
        <p:nvPicPr>
          <p:cNvPr id="8" name="object 8"/>
          <p:cNvPicPr/>
          <p:nvPr/>
        </p:nvPicPr>
        <p:blipFill>
          <a:blip r:embed="rId6" cstate="print"/>
          <a:stretch>
            <a:fillRect/>
          </a:stretch>
        </p:blipFill>
        <p:spPr>
          <a:xfrm>
            <a:off x="4375282" y="6391533"/>
            <a:ext cx="355274" cy="347715"/>
          </a:xfrm>
          <a:prstGeom prst="rect">
            <a:avLst/>
          </a:prstGeom>
        </p:spPr>
      </p:pic>
      <p:grpSp>
        <p:nvGrpSpPr>
          <p:cNvPr id="9" name="object 9"/>
          <p:cNvGrpSpPr/>
          <p:nvPr/>
        </p:nvGrpSpPr>
        <p:grpSpPr>
          <a:xfrm>
            <a:off x="11275597" y="0"/>
            <a:ext cx="916940" cy="6858000"/>
            <a:chOff x="11275597" y="0"/>
            <a:chExt cx="916940" cy="6858000"/>
          </a:xfrm>
        </p:grpSpPr>
        <p:pic>
          <p:nvPicPr>
            <p:cNvPr id="10" name="object 10"/>
            <p:cNvPicPr/>
            <p:nvPr/>
          </p:nvPicPr>
          <p:blipFill>
            <a:blip r:embed="rId7" cstate="print"/>
            <a:stretch>
              <a:fillRect/>
            </a:stretch>
          </p:blipFill>
          <p:spPr>
            <a:xfrm>
              <a:off x="11275597" y="0"/>
              <a:ext cx="916402" cy="6858000"/>
            </a:xfrm>
            <a:prstGeom prst="rect">
              <a:avLst/>
            </a:prstGeom>
          </p:spPr>
        </p:pic>
        <p:sp>
          <p:nvSpPr>
            <p:cNvPr id="11" name="object 11"/>
            <p:cNvSpPr/>
            <p:nvPr/>
          </p:nvSpPr>
          <p:spPr>
            <a:xfrm>
              <a:off x="11490959" y="0"/>
              <a:ext cx="701040" cy="6858000"/>
            </a:xfrm>
            <a:custGeom>
              <a:avLst/>
              <a:gdLst/>
              <a:ahLst/>
              <a:cxnLst/>
              <a:rect l="l" t="t" r="r" b="b"/>
              <a:pathLst>
                <a:path w="701040" h="6858000">
                  <a:moveTo>
                    <a:pt x="701040" y="0"/>
                  </a:moveTo>
                  <a:lnTo>
                    <a:pt x="0" y="0"/>
                  </a:lnTo>
                  <a:lnTo>
                    <a:pt x="0" y="6858000"/>
                  </a:lnTo>
                  <a:lnTo>
                    <a:pt x="701040" y="6858000"/>
                  </a:lnTo>
                  <a:lnTo>
                    <a:pt x="701040" y="0"/>
                  </a:lnTo>
                  <a:close/>
                </a:path>
              </a:pathLst>
            </a:custGeom>
            <a:solidFill>
              <a:srgbClr val="0066B9"/>
            </a:solidFill>
          </p:spPr>
          <p:txBody>
            <a:bodyPr wrap="square" lIns="0" tIns="0" rIns="0" bIns="0" rtlCol="0"/>
            <a:lstStyle/>
            <a:p>
              <a:endParaRPr/>
            </a:p>
          </p:txBody>
        </p:sp>
      </p:grpSp>
      <p:grpSp>
        <p:nvGrpSpPr>
          <p:cNvPr id="12" name="object 12"/>
          <p:cNvGrpSpPr/>
          <p:nvPr/>
        </p:nvGrpSpPr>
        <p:grpSpPr>
          <a:xfrm>
            <a:off x="2428113" y="3027045"/>
            <a:ext cx="7069455" cy="1069340"/>
            <a:chOff x="2428113" y="3027045"/>
            <a:chExt cx="7069455" cy="1069340"/>
          </a:xfrm>
        </p:grpSpPr>
        <p:sp>
          <p:nvSpPr>
            <p:cNvPr id="13" name="object 13"/>
            <p:cNvSpPr/>
            <p:nvPr/>
          </p:nvSpPr>
          <p:spPr>
            <a:xfrm>
              <a:off x="2456688" y="3055620"/>
              <a:ext cx="7012305" cy="1012190"/>
            </a:xfrm>
            <a:custGeom>
              <a:avLst/>
              <a:gdLst/>
              <a:ahLst/>
              <a:cxnLst/>
              <a:rect l="l" t="t" r="r" b="b"/>
              <a:pathLst>
                <a:path w="7012305" h="1012189">
                  <a:moveTo>
                    <a:pt x="7011923" y="0"/>
                  </a:moveTo>
                  <a:lnTo>
                    <a:pt x="0" y="0"/>
                  </a:lnTo>
                  <a:lnTo>
                    <a:pt x="0" y="1011935"/>
                  </a:lnTo>
                  <a:lnTo>
                    <a:pt x="7011923" y="1011935"/>
                  </a:lnTo>
                  <a:lnTo>
                    <a:pt x="7011923" y="0"/>
                  </a:lnTo>
                  <a:close/>
                </a:path>
              </a:pathLst>
            </a:custGeom>
            <a:solidFill>
              <a:srgbClr val="001D54"/>
            </a:solidFill>
          </p:spPr>
          <p:txBody>
            <a:bodyPr wrap="square" lIns="0" tIns="0" rIns="0" bIns="0" rtlCol="0"/>
            <a:lstStyle/>
            <a:p>
              <a:endParaRPr/>
            </a:p>
          </p:txBody>
        </p:sp>
        <p:sp>
          <p:nvSpPr>
            <p:cNvPr id="14" name="object 14"/>
            <p:cNvSpPr/>
            <p:nvPr/>
          </p:nvSpPr>
          <p:spPr>
            <a:xfrm>
              <a:off x="2456688" y="3055620"/>
              <a:ext cx="7012305" cy="1012190"/>
            </a:xfrm>
            <a:custGeom>
              <a:avLst/>
              <a:gdLst/>
              <a:ahLst/>
              <a:cxnLst/>
              <a:rect l="l" t="t" r="r" b="b"/>
              <a:pathLst>
                <a:path w="7012305" h="1012189">
                  <a:moveTo>
                    <a:pt x="0" y="1011935"/>
                  </a:moveTo>
                  <a:lnTo>
                    <a:pt x="7011923" y="1011935"/>
                  </a:lnTo>
                  <a:lnTo>
                    <a:pt x="7011923" y="0"/>
                  </a:lnTo>
                  <a:lnTo>
                    <a:pt x="0" y="0"/>
                  </a:lnTo>
                  <a:lnTo>
                    <a:pt x="0" y="1011935"/>
                  </a:lnTo>
                  <a:close/>
                </a:path>
              </a:pathLst>
            </a:custGeom>
            <a:ln w="57150">
              <a:solidFill>
                <a:srgbClr val="FFFFFF"/>
              </a:solidFill>
            </a:ln>
          </p:spPr>
          <p:txBody>
            <a:bodyPr wrap="square" lIns="0" tIns="0" rIns="0" bIns="0" rtlCol="0"/>
            <a:lstStyle/>
            <a:p>
              <a:endParaRPr/>
            </a:p>
          </p:txBody>
        </p:sp>
      </p:grpSp>
      <p:sp>
        <p:nvSpPr>
          <p:cNvPr id="15" name="object 15"/>
          <p:cNvSpPr txBox="1">
            <a:spLocks noGrp="1"/>
          </p:cNvSpPr>
          <p:nvPr>
            <p:ph type="title"/>
          </p:nvPr>
        </p:nvSpPr>
        <p:spPr>
          <a:xfrm>
            <a:off x="3130042" y="3117291"/>
            <a:ext cx="5207000" cy="452120"/>
          </a:xfrm>
          <a:prstGeom prst="rect">
            <a:avLst/>
          </a:prstGeom>
        </p:spPr>
        <p:txBody>
          <a:bodyPr vert="horz" wrap="square" lIns="0" tIns="12065" rIns="0" bIns="0" rtlCol="0">
            <a:spAutoFit/>
          </a:bodyPr>
          <a:lstStyle/>
          <a:p>
            <a:pPr marL="12700">
              <a:lnSpc>
                <a:spcPct val="100000"/>
              </a:lnSpc>
              <a:spcBef>
                <a:spcPts val="95"/>
              </a:spcBef>
            </a:pPr>
            <a:r>
              <a:rPr b="1" dirty="0">
                <a:solidFill>
                  <a:srgbClr val="FFE199"/>
                </a:solidFill>
                <a:latin typeface="Calibri"/>
                <a:cs typeface="Calibri"/>
              </a:rPr>
              <a:t>Most</a:t>
            </a:r>
            <a:r>
              <a:rPr b="1" spc="-85" dirty="0">
                <a:solidFill>
                  <a:srgbClr val="FFE199"/>
                </a:solidFill>
                <a:latin typeface="Calibri"/>
                <a:cs typeface="Calibri"/>
              </a:rPr>
              <a:t> </a:t>
            </a:r>
            <a:r>
              <a:rPr b="1" spc="85" dirty="0">
                <a:solidFill>
                  <a:srgbClr val="FFE199"/>
                </a:solidFill>
                <a:latin typeface="Calibri"/>
                <a:cs typeface="Calibri"/>
              </a:rPr>
              <a:t>Common</a:t>
            </a:r>
            <a:r>
              <a:rPr b="1" spc="-90" dirty="0">
                <a:solidFill>
                  <a:srgbClr val="FFE199"/>
                </a:solidFill>
                <a:latin typeface="Calibri"/>
                <a:cs typeface="Calibri"/>
              </a:rPr>
              <a:t> </a:t>
            </a:r>
            <a:r>
              <a:rPr b="1" spc="105" dirty="0">
                <a:solidFill>
                  <a:srgbClr val="FFE199"/>
                </a:solidFill>
                <a:latin typeface="Calibri"/>
                <a:cs typeface="Calibri"/>
              </a:rPr>
              <a:t>Submission</a:t>
            </a:r>
            <a:r>
              <a:rPr b="1" spc="-80" dirty="0">
                <a:solidFill>
                  <a:srgbClr val="FFE199"/>
                </a:solidFill>
                <a:latin typeface="Calibri"/>
                <a:cs typeface="Calibri"/>
              </a:rPr>
              <a:t> </a:t>
            </a:r>
            <a:r>
              <a:rPr b="1" spc="90" dirty="0">
                <a:solidFill>
                  <a:srgbClr val="FFE199"/>
                </a:solidFill>
                <a:latin typeface="Calibri"/>
                <a:cs typeface="Calibri"/>
              </a:rPr>
              <a:t>Errors</a:t>
            </a:r>
          </a:p>
        </p:txBody>
      </p:sp>
      <p:grpSp>
        <p:nvGrpSpPr>
          <p:cNvPr id="16" name="object 16"/>
          <p:cNvGrpSpPr/>
          <p:nvPr/>
        </p:nvGrpSpPr>
        <p:grpSpPr>
          <a:xfrm>
            <a:off x="0" y="1170432"/>
            <a:ext cx="3005455" cy="3472179"/>
            <a:chOff x="0" y="1170432"/>
            <a:chExt cx="3005455" cy="3472179"/>
          </a:xfrm>
        </p:grpSpPr>
        <p:pic>
          <p:nvPicPr>
            <p:cNvPr id="17" name="object 17"/>
            <p:cNvPicPr/>
            <p:nvPr/>
          </p:nvPicPr>
          <p:blipFill>
            <a:blip r:embed="rId8" cstate="print"/>
            <a:stretch>
              <a:fillRect/>
            </a:stretch>
          </p:blipFill>
          <p:spPr>
            <a:xfrm>
              <a:off x="652272" y="2555748"/>
              <a:ext cx="2276855" cy="2010156"/>
            </a:xfrm>
            <a:prstGeom prst="rect">
              <a:avLst/>
            </a:prstGeom>
          </p:spPr>
        </p:pic>
        <p:sp>
          <p:nvSpPr>
            <p:cNvPr id="18" name="object 18"/>
            <p:cNvSpPr/>
            <p:nvPr/>
          </p:nvSpPr>
          <p:spPr>
            <a:xfrm>
              <a:off x="614172" y="2517648"/>
              <a:ext cx="2353310" cy="2086610"/>
            </a:xfrm>
            <a:custGeom>
              <a:avLst/>
              <a:gdLst/>
              <a:ahLst/>
              <a:cxnLst/>
              <a:rect l="l" t="t" r="r" b="b"/>
              <a:pathLst>
                <a:path w="2353310" h="2086610">
                  <a:moveTo>
                    <a:pt x="0" y="2086356"/>
                  </a:moveTo>
                  <a:lnTo>
                    <a:pt x="2353055" y="2086356"/>
                  </a:lnTo>
                  <a:lnTo>
                    <a:pt x="2353055" y="0"/>
                  </a:lnTo>
                  <a:lnTo>
                    <a:pt x="0" y="0"/>
                  </a:lnTo>
                  <a:lnTo>
                    <a:pt x="0" y="2086356"/>
                  </a:lnTo>
                  <a:close/>
                </a:path>
              </a:pathLst>
            </a:custGeom>
            <a:ln w="76200">
              <a:solidFill>
                <a:srgbClr val="FFFFFF"/>
              </a:solidFill>
            </a:ln>
          </p:spPr>
          <p:txBody>
            <a:bodyPr wrap="square" lIns="0" tIns="0" rIns="0" bIns="0" rtlCol="0"/>
            <a:lstStyle/>
            <a:p>
              <a:endParaRPr/>
            </a:p>
          </p:txBody>
        </p:sp>
        <p:pic>
          <p:nvPicPr>
            <p:cNvPr id="19" name="object 19"/>
            <p:cNvPicPr/>
            <p:nvPr/>
          </p:nvPicPr>
          <p:blipFill>
            <a:blip r:embed="rId9" cstate="print"/>
            <a:stretch>
              <a:fillRect/>
            </a:stretch>
          </p:blipFill>
          <p:spPr>
            <a:xfrm>
              <a:off x="0" y="1170432"/>
              <a:ext cx="1142238" cy="1415034"/>
            </a:xfrm>
            <a:prstGeom prst="rect">
              <a:avLst/>
            </a:prstGeom>
          </p:spPr>
        </p:pic>
      </p:grpSp>
      <p:sp>
        <p:nvSpPr>
          <p:cNvPr id="20" name="object 20"/>
          <p:cNvSpPr txBox="1"/>
          <p:nvPr/>
        </p:nvSpPr>
        <p:spPr>
          <a:xfrm>
            <a:off x="10373106" y="6431076"/>
            <a:ext cx="177800" cy="217170"/>
          </a:xfrm>
          <a:prstGeom prst="rect">
            <a:avLst/>
          </a:prstGeom>
        </p:spPr>
        <p:txBody>
          <a:bodyPr vert="horz" wrap="square" lIns="0" tIns="10160" rIns="0" bIns="0" rtlCol="0">
            <a:spAutoFit/>
          </a:bodyPr>
          <a:lstStyle/>
          <a:p>
            <a:pPr marL="12700">
              <a:lnSpc>
                <a:spcPct val="100000"/>
              </a:lnSpc>
              <a:spcBef>
                <a:spcPts val="80"/>
              </a:spcBef>
            </a:pPr>
            <a:r>
              <a:rPr sz="1200" spc="-25" dirty="0">
                <a:solidFill>
                  <a:srgbClr val="52565A"/>
                </a:solidFill>
                <a:latin typeface="Calibri"/>
                <a:cs typeface="Calibri"/>
              </a:rPr>
              <a:t>25</a:t>
            </a:r>
            <a:endParaRPr sz="1200">
              <a:latin typeface="Calibri"/>
              <a:cs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23405" y="3443884"/>
            <a:ext cx="930275" cy="561975"/>
          </a:xfrm>
          <a:prstGeom prst="rect">
            <a:avLst/>
          </a:prstGeom>
        </p:spPr>
        <p:txBody>
          <a:bodyPr vert="horz" wrap="square" lIns="0" tIns="5080" rIns="0" bIns="0" rtlCol="0">
            <a:spAutoFit/>
          </a:bodyPr>
          <a:lstStyle/>
          <a:p>
            <a:pPr>
              <a:lnSpc>
                <a:spcPts val="2160"/>
              </a:lnSpc>
              <a:spcBef>
                <a:spcPts val="40"/>
              </a:spcBef>
            </a:pPr>
            <a:r>
              <a:rPr sz="1800" spc="-10" dirty="0">
                <a:latin typeface="Calibri"/>
                <a:cs typeface="Calibri"/>
              </a:rPr>
              <a:t>Common Mistakes?</a:t>
            </a:r>
            <a:endParaRPr sz="1800">
              <a:latin typeface="Calibri"/>
              <a:cs typeface="Calibri"/>
            </a:endParaRPr>
          </a:p>
        </p:txBody>
      </p:sp>
      <p:grpSp>
        <p:nvGrpSpPr>
          <p:cNvPr id="3" name="object 3"/>
          <p:cNvGrpSpPr/>
          <p:nvPr/>
        </p:nvGrpSpPr>
        <p:grpSpPr>
          <a:xfrm>
            <a:off x="0" y="0"/>
            <a:ext cx="1878330" cy="6858000"/>
            <a:chOff x="0" y="0"/>
            <a:chExt cx="1878330" cy="6858000"/>
          </a:xfrm>
        </p:grpSpPr>
        <p:pic>
          <p:nvPicPr>
            <p:cNvPr id="4" name="object 4"/>
            <p:cNvPicPr/>
            <p:nvPr/>
          </p:nvPicPr>
          <p:blipFill>
            <a:blip r:embed="rId2" cstate="print"/>
            <a:stretch>
              <a:fillRect/>
            </a:stretch>
          </p:blipFill>
          <p:spPr>
            <a:xfrm>
              <a:off x="337998" y="6019479"/>
              <a:ext cx="1539980" cy="556981"/>
            </a:xfrm>
            <a:prstGeom prst="rect">
              <a:avLst/>
            </a:prstGeom>
          </p:spPr>
        </p:pic>
        <p:pic>
          <p:nvPicPr>
            <p:cNvPr id="5" name="object 5"/>
            <p:cNvPicPr/>
            <p:nvPr/>
          </p:nvPicPr>
          <p:blipFill>
            <a:blip r:embed="rId3" cstate="print"/>
            <a:stretch>
              <a:fillRect/>
            </a:stretch>
          </p:blipFill>
          <p:spPr>
            <a:xfrm>
              <a:off x="1278636" y="6376415"/>
              <a:ext cx="376427" cy="377952"/>
            </a:xfrm>
            <a:prstGeom prst="rect">
              <a:avLst/>
            </a:prstGeom>
          </p:spPr>
        </p:pic>
        <p:pic>
          <p:nvPicPr>
            <p:cNvPr id="6" name="object 6"/>
            <p:cNvPicPr/>
            <p:nvPr/>
          </p:nvPicPr>
          <p:blipFill>
            <a:blip r:embed="rId4" cstate="print"/>
            <a:stretch>
              <a:fillRect/>
            </a:stretch>
          </p:blipFill>
          <p:spPr>
            <a:xfrm>
              <a:off x="0" y="0"/>
              <a:ext cx="1042454" cy="6858000"/>
            </a:xfrm>
            <a:prstGeom prst="rect">
              <a:avLst/>
            </a:prstGeom>
          </p:spPr>
        </p:pic>
        <p:pic>
          <p:nvPicPr>
            <p:cNvPr id="7" name="object 7"/>
            <p:cNvPicPr/>
            <p:nvPr/>
          </p:nvPicPr>
          <p:blipFill>
            <a:blip r:embed="rId5" cstate="print"/>
            <a:stretch>
              <a:fillRect/>
            </a:stretch>
          </p:blipFill>
          <p:spPr>
            <a:xfrm>
              <a:off x="0" y="3047"/>
              <a:ext cx="813816" cy="6851902"/>
            </a:xfrm>
            <a:prstGeom prst="rect">
              <a:avLst/>
            </a:prstGeom>
          </p:spPr>
        </p:pic>
      </p:grpSp>
      <p:grpSp>
        <p:nvGrpSpPr>
          <p:cNvPr id="8" name="object 8"/>
          <p:cNvGrpSpPr/>
          <p:nvPr/>
        </p:nvGrpSpPr>
        <p:grpSpPr>
          <a:xfrm>
            <a:off x="373379" y="0"/>
            <a:ext cx="11818620" cy="6858000"/>
            <a:chOff x="373379" y="0"/>
            <a:chExt cx="11818620" cy="6858000"/>
          </a:xfrm>
        </p:grpSpPr>
        <p:pic>
          <p:nvPicPr>
            <p:cNvPr id="9" name="object 9"/>
            <p:cNvPicPr/>
            <p:nvPr/>
          </p:nvPicPr>
          <p:blipFill>
            <a:blip r:embed="rId6" cstate="print"/>
            <a:stretch>
              <a:fillRect/>
            </a:stretch>
          </p:blipFill>
          <p:spPr>
            <a:xfrm>
              <a:off x="2086355" y="0"/>
              <a:ext cx="10105644" cy="6857999"/>
            </a:xfrm>
            <a:prstGeom prst="rect">
              <a:avLst/>
            </a:prstGeom>
          </p:spPr>
        </p:pic>
        <p:sp>
          <p:nvSpPr>
            <p:cNvPr id="10" name="object 10"/>
            <p:cNvSpPr/>
            <p:nvPr/>
          </p:nvSpPr>
          <p:spPr>
            <a:xfrm>
              <a:off x="373380" y="990599"/>
              <a:ext cx="11323320" cy="5530850"/>
            </a:xfrm>
            <a:custGeom>
              <a:avLst/>
              <a:gdLst/>
              <a:ahLst/>
              <a:cxnLst/>
              <a:rect l="l" t="t" r="r" b="b"/>
              <a:pathLst>
                <a:path w="11323320" h="5530850">
                  <a:moveTo>
                    <a:pt x="5276088" y="0"/>
                  </a:moveTo>
                  <a:lnTo>
                    <a:pt x="0" y="0"/>
                  </a:lnTo>
                  <a:lnTo>
                    <a:pt x="0" y="4610100"/>
                  </a:lnTo>
                  <a:lnTo>
                    <a:pt x="5276088" y="4610100"/>
                  </a:lnTo>
                  <a:lnTo>
                    <a:pt x="5276088" y="0"/>
                  </a:lnTo>
                  <a:close/>
                </a:path>
                <a:path w="11323320" h="5530850">
                  <a:moveTo>
                    <a:pt x="11323320" y="5164836"/>
                  </a:moveTo>
                  <a:lnTo>
                    <a:pt x="10957560" y="5164836"/>
                  </a:lnTo>
                  <a:lnTo>
                    <a:pt x="10957560" y="5530596"/>
                  </a:lnTo>
                  <a:lnTo>
                    <a:pt x="11323320" y="5530596"/>
                  </a:lnTo>
                  <a:lnTo>
                    <a:pt x="11323320" y="5164836"/>
                  </a:lnTo>
                  <a:close/>
                </a:path>
              </a:pathLst>
            </a:custGeom>
            <a:solidFill>
              <a:srgbClr val="FFFFFF"/>
            </a:solidFill>
          </p:spPr>
          <p:txBody>
            <a:bodyPr wrap="square" lIns="0" tIns="0" rIns="0" bIns="0" rtlCol="0"/>
            <a:lstStyle/>
            <a:p>
              <a:endParaRPr/>
            </a:p>
          </p:txBody>
        </p:sp>
        <p:sp>
          <p:nvSpPr>
            <p:cNvPr id="11" name="object 11"/>
            <p:cNvSpPr/>
            <p:nvPr/>
          </p:nvSpPr>
          <p:spPr>
            <a:xfrm>
              <a:off x="373367" y="984249"/>
              <a:ext cx="5276215" cy="4161154"/>
            </a:xfrm>
            <a:custGeom>
              <a:avLst/>
              <a:gdLst/>
              <a:ahLst/>
              <a:cxnLst/>
              <a:rect l="l" t="t" r="r" b="b"/>
              <a:pathLst>
                <a:path w="5276215" h="4161154">
                  <a:moveTo>
                    <a:pt x="5276088" y="0"/>
                  </a:moveTo>
                  <a:lnTo>
                    <a:pt x="0" y="0"/>
                  </a:lnTo>
                  <a:lnTo>
                    <a:pt x="0" y="12700"/>
                  </a:lnTo>
                  <a:lnTo>
                    <a:pt x="5276088" y="12700"/>
                  </a:lnTo>
                  <a:lnTo>
                    <a:pt x="5276088" y="0"/>
                  </a:lnTo>
                  <a:close/>
                </a:path>
                <a:path w="5276215" h="4161154">
                  <a:moveTo>
                    <a:pt x="5276100" y="4148340"/>
                  </a:moveTo>
                  <a:lnTo>
                    <a:pt x="12" y="4148340"/>
                  </a:lnTo>
                  <a:lnTo>
                    <a:pt x="12" y="4161040"/>
                  </a:lnTo>
                  <a:lnTo>
                    <a:pt x="5276100" y="4161040"/>
                  </a:lnTo>
                  <a:lnTo>
                    <a:pt x="5276100" y="4148340"/>
                  </a:lnTo>
                  <a:close/>
                </a:path>
                <a:path w="5276215" h="4161154">
                  <a:moveTo>
                    <a:pt x="5276100" y="3688092"/>
                  </a:moveTo>
                  <a:lnTo>
                    <a:pt x="12" y="3688092"/>
                  </a:lnTo>
                  <a:lnTo>
                    <a:pt x="12" y="3700792"/>
                  </a:lnTo>
                  <a:lnTo>
                    <a:pt x="5276100" y="3700792"/>
                  </a:lnTo>
                  <a:lnTo>
                    <a:pt x="5276100" y="3688092"/>
                  </a:lnTo>
                  <a:close/>
                </a:path>
                <a:path w="5276215" h="4161154">
                  <a:moveTo>
                    <a:pt x="5276100" y="3226320"/>
                  </a:moveTo>
                  <a:lnTo>
                    <a:pt x="12" y="3226320"/>
                  </a:lnTo>
                  <a:lnTo>
                    <a:pt x="12" y="3239020"/>
                  </a:lnTo>
                  <a:lnTo>
                    <a:pt x="5276100" y="3239020"/>
                  </a:lnTo>
                  <a:lnTo>
                    <a:pt x="5276100" y="3226320"/>
                  </a:lnTo>
                  <a:close/>
                </a:path>
                <a:path w="5276215" h="4161154">
                  <a:moveTo>
                    <a:pt x="5276100" y="2766072"/>
                  </a:moveTo>
                  <a:lnTo>
                    <a:pt x="12" y="2766072"/>
                  </a:lnTo>
                  <a:lnTo>
                    <a:pt x="12" y="2778772"/>
                  </a:lnTo>
                  <a:lnTo>
                    <a:pt x="5276100" y="2778772"/>
                  </a:lnTo>
                  <a:lnTo>
                    <a:pt x="5276100" y="2766072"/>
                  </a:lnTo>
                  <a:close/>
                </a:path>
                <a:path w="5276215" h="4161154">
                  <a:moveTo>
                    <a:pt x="5276100" y="2305824"/>
                  </a:moveTo>
                  <a:lnTo>
                    <a:pt x="12" y="2305824"/>
                  </a:lnTo>
                  <a:lnTo>
                    <a:pt x="12" y="2318524"/>
                  </a:lnTo>
                  <a:lnTo>
                    <a:pt x="5276100" y="2318524"/>
                  </a:lnTo>
                  <a:lnTo>
                    <a:pt x="5276100" y="2305824"/>
                  </a:lnTo>
                  <a:close/>
                </a:path>
                <a:path w="5276215" h="4161154">
                  <a:moveTo>
                    <a:pt x="5276100" y="1844052"/>
                  </a:moveTo>
                  <a:lnTo>
                    <a:pt x="12" y="1844052"/>
                  </a:lnTo>
                  <a:lnTo>
                    <a:pt x="12" y="1856752"/>
                  </a:lnTo>
                  <a:lnTo>
                    <a:pt x="5276100" y="1856752"/>
                  </a:lnTo>
                  <a:lnTo>
                    <a:pt x="5276100" y="1844052"/>
                  </a:lnTo>
                  <a:close/>
                </a:path>
                <a:path w="5276215" h="4161154">
                  <a:moveTo>
                    <a:pt x="5276100" y="1383804"/>
                  </a:moveTo>
                  <a:lnTo>
                    <a:pt x="12" y="1383804"/>
                  </a:lnTo>
                  <a:lnTo>
                    <a:pt x="12" y="1396504"/>
                  </a:lnTo>
                  <a:lnTo>
                    <a:pt x="5276100" y="1396504"/>
                  </a:lnTo>
                  <a:lnTo>
                    <a:pt x="5276100" y="1383804"/>
                  </a:lnTo>
                  <a:close/>
                </a:path>
                <a:path w="5276215" h="4161154">
                  <a:moveTo>
                    <a:pt x="5276100" y="922020"/>
                  </a:moveTo>
                  <a:lnTo>
                    <a:pt x="12" y="922020"/>
                  </a:lnTo>
                  <a:lnTo>
                    <a:pt x="12" y="934720"/>
                  </a:lnTo>
                  <a:lnTo>
                    <a:pt x="5276100" y="934720"/>
                  </a:lnTo>
                  <a:lnTo>
                    <a:pt x="5276100" y="922020"/>
                  </a:lnTo>
                  <a:close/>
                </a:path>
                <a:path w="5276215" h="4161154">
                  <a:moveTo>
                    <a:pt x="5276100" y="461772"/>
                  </a:moveTo>
                  <a:lnTo>
                    <a:pt x="12" y="461772"/>
                  </a:lnTo>
                  <a:lnTo>
                    <a:pt x="12" y="474472"/>
                  </a:lnTo>
                  <a:lnTo>
                    <a:pt x="5276100" y="474472"/>
                  </a:lnTo>
                  <a:lnTo>
                    <a:pt x="5276100" y="461772"/>
                  </a:lnTo>
                  <a:close/>
                </a:path>
              </a:pathLst>
            </a:custGeom>
            <a:solidFill>
              <a:srgbClr val="002E6C"/>
            </a:solidFill>
          </p:spPr>
          <p:txBody>
            <a:bodyPr wrap="square" lIns="0" tIns="0" rIns="0" bIns="0" rtlCol="0"/>
            <a:lstStyle/>
            <a:p>
              <a:endParaRPr/>
            </a:p>
          </p:txBody>
        </p:sp>
      </p:grpSp>
      <p:sp>
        <p:nvSpPr>
          <p:cNvPr id="12" name="object 12"/>
          <p:cNvSpPr txBox="1"/>
          <p:nvPr/>
        </p:nvSpPr>
        <p:spPr>
          <a:xfrm>
            <a:off x="428650" y="1015365"/>
            <a:ext cx="4701540" cy="444881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Consistent</a:t>
            </a:r>
            <a:r>
              <a:rPr sz="1800" spc="220" dirty="0">
                <a:latin typeface="Calibri"/>
                <a:cs typeface="Calibri"/>
              </a:rPr>
              <a:t> </a:t>
            </a:r>
            <a:r>
              <a:rPr sz="1800" spc="-10" dirty="0">
                <a:latin typeface="Calibri"/>
                <a:cs typeface="Calibri"/>
              </a:rPr>
              <a:t>Information</a:t>
            </a:r>
            <a:endParaRPr sz="1800">
              <a:latin typeface="Calibri"/>
              <a:cs typeface="Calibri"/>
            </a:endParaRPr>
          </a:p>
          <a:p>
            <a:pPr marL="12700">
              <a:lnSpc>
                <a:spcPct val="100000"/>
              </a:lnSpc>
              <a:spcBef>
                <a:spcPts val="1470"/>
              </a:spcBef>
            </a:pPr>
            <a:r>
              <a:rPr sz="1800" dirty="0">
                <a:latin typeface="Calibri"/>
                <a:cs typeface="Calibri"/>
              </a:rPr>
              <a:t>Attach</a:t>
            </a:r>
            <a:r>
              <a:rPr sz="1800" spc="45" dirty="0">
                <a:latin typeface="Calibri"/>
                <a:cs typeface="Calibri"/>
              </a:rPr>
              <a:t> </a:t>
            </a:r>
            <a:r>
              <a:rPr sz="1800" dirty="0">
                <a:latin typeface="Calibri"/>
                <a:cs typeface="Calibri"/>
              </a:rPr>
              <a:t>all</a:t>
            </a:r>
            <a:r>
              <a:rPr sz="1800" spc="60" dirty="0">
                <a:latin typeface="Calibri"/>
                <a:cs typeface="Calibri"/>
              </a:rPr>
              <a:t> </a:t>
            </a:r>
            <a:r>
              <a:rPr sz="1800" dirty="0">
                <a:latin typeface="Calibri"/>
                <a:cs typeface="Calibri"/>
              </a:rPr>
              <a:t>required</a:t>
            </a:r>
            <a:r>
              <a:rPr sz="1800" spc="65" dirty="0">
                <a:latin typeface="Calibri"/>
                <a:cs typeface="Calibri"/>
              </a:rPr>
              <a:t> </a:t>
            </a:r>
            <a:r>
              <a:rPr sz="1800" spc="-10" dirty="0">
                <a:latin typeface="Calibri"/>
                <a:cs typeface="Calibri"/>
              </a:rPr>
              <a:t>documents</a:t>
            </a:r>
            <a:endParaRPr sz="1800">
              <a:latin typeface="Calibri"/>
              <a:cs typeface="Calibri"/>
            </a:endParaRPr>
          </a:p>
          <a:p>
            <a:pPr marL="12700" marR="5080">
              <a:lnSpc>
                <a:spcPct val="168000"/>
              </a:lnSpc>
            </a:pPr>
            <a:r>
              <a:rPr sz="1800" spc="-20" dirty="0">
                <a:latin typeface="Calibri"/>
                <a:cs typeface="Calibri"/>
              </a:rPr>
              <a:t>Match</a:t>
            </a:r>
            <a:r>
              <a:rPr sz="1800" spc="70" dirty="0">
                <a:latin typeface="Calibri"/>
                <a:cs typeface="Calibri"/>
              </a:rPr>
              <a:t> </a:t>
            </a:r>
            <a:r>
              <a:rPr sz="1800" dirty="0">
                <a:latin typeface="Calibri"/>
                <a:cs typeface="Calibri"/>
              </a:rPr>
              <a:t>Catalog</a:t>
            </a:r>
            <a:r>
              <a:rPr sz="1800" spc="80" dirty="0">
                <a:latin typeface="Calibri"/>
                <a:cs typeface="Calibri"/>
              </a:rPr>
              <a:t> </a:t>
            </a:r>
            <a:r>
              <a:rPr sz="1800" dirty="0">
                <a:latin typeface="Calibri"/>
                <a:cs typeface="Calibri"/>
              </a:rPr>
              <a:t>Description</a:t>
            </a:r>
            <a:r>
              <a:rPr sz="1800" spc="105" dirty="0">
                <a:latin typeface="Calibri"/>
                <a:cs typeface="Calibri"/>
              </a:rPr>
              <a:t> </a:t>
            </a:r>
            <a:r>
              <a:rPr sz="1800" dirty="0">
                <a:latin typeface="Calibri"/>
                <a:cs typeface="Calibri"/>
              </a:rPr>
              <a:t>on</a:t>
            </a:r>
            <a:r>
              <a:rPr sz="1800" spc="85" dirty="0">
                <a:latin typeface="Calibri"/>
                <a:cs typeface="Calibri"/>
              </a:rPr>
              <a:t> </a:t>
            </a:r>
            <a:r>
              <a:rPr sz="1800" dirty="0">
                <a:latin typeface="Calibri"/>
                <a:cs typeface="Calibri"/>
              </a:rPr>
              <a:t>COCI</a:t>
            </a:r>
            <a:r>
              <a:rPr sz="1800" spc="80" dirty="0">
                <a:latin typeface="Calibri"/>
                <a:cs typeface="Calibri"/>
              </a:rPr>
              <a:t> </a:t>
            </a:r>
            <a:r>
              <a:rPr sz="1800" dirty="0">
                <a:latin typeface="Calibri"/>
                <a:cs typeface="Calibri"/>
              </a:rPr>
              <a:t>and</a:t>
            </a:r>
            <a:r>
              <a:rPr sz="1800" spc="90" dirty="0">
                <a:latin typeface="Calibri"/>
                <a:cs typeface="Calibri"/>
              </a:rPr>
              <a:t> </a:t>
            </a:r>
            <a:r>
              <a:rPr sz="1800" spc="-10" dirty="0">
                <a:latin typeface="Calibri"/>
                <a:cs typeface="Calibri"/>
              </a:rPr>
              <a:t>Narrative </a:t>
            </a:r>
            <a:r>
              <a:rPr sz="1800" dirty="0">
                <a:latin typeface="Calibri"/>
                <a:cs typeface="Calibri"/>
              </a:rPr>
              <a:t>Ensure</a:t>
            </a:r>
            <a:r>
              <a:rPr sz="1800" spc="65" dirty="0">
                <a:latin typeface="Calibri"/>
                <a:cs typeface="Calibri"/>
              </a:rPr>
              <a:t> </a:t>
            </a:r>
            <a:r>
              <a:rPr sz="1800" dirty="0">
                <a:latin typeface="Calibri"/>
                <a:cs typeface="Calibri"/>
              </a:rPr>
              <a:t>Course</a:t>
            </a:r>
            <a:r>
              <a:rPr sz="1800" spc="70" dirty="0">
                <a:latin typeface="Calibri"/>
                <a:cs typeface="Calibri"/>
              </a:rPr>
              <a:t> </a:t>
            </a:r>
            <a:r>
              <a:rPr sz="1800" dirty="0">
                <a:latin typeface="Calibri"/>
                <a:cs typeface="Calibri"/>
              </a:rPr>
              <a:t>Status</a:t>
            </a:r>
            <a:r>
              <a:rPr sz="1800" spc="45" dirty="0">
                <a:latin typeface="Calibri"/>
                <a:cs typeface="Calibri"/>
              </a:rPr>
              <a:t> </a:t>
            </a:r>
            <a:r>
              <a:rPr sz="1800" dirty="0">
                <a:latin typeface="Calibri"/>
                <a:cs typeface="Calibri"/>
              </a:rPr>
              <a:t>is</a:t>
            </a:r>
            <a:r>
              <a:rPr sz="1800" spc="70" dirty="0">
                <a:latin typeface="Calibri"/>
                <a:cs typeface="Calibri"/>
              </a:rPr>
              <a:t> </a:t>
            </a:r>
            <a:r>
              <a:rPr sz="1800" dirty="0">
                <a:latin typeface="Calibri"/>
                <a:cs typeface="Calibri"/>
              </a:rPr>
              <a:t>Active</a:t>
            </a:r>
            <a:r>
              <a:rPr sz="1800" spc="65" dirty="0">
                <a:latin typeface="Calibri"/>
                <a:cs typeface="Calibri"/>
              </a:rPr>
              <a:t> </a:t>
            </a:r>
            <a:r>
              <a:rPr sz="1800" dirty="0">
                <a:latin typeface="Calibri"/>
                <a:cs typeface="Calibri"/>
              </a:rPr>
              <a:t>or</a:t>
            </a:r>
            <a:r>
              <a:rPr sz="1800" spc="70" dirty="0">
                <a:latin typeface="Calibri"/>
                <a:cs typeface="Calibri"/>
              </a:rPr>
              <a:t> </a:t>
            </a:r>
            <a:r>
              <a:rPr sz="1800" spc="-10" dirty="0">
                <a:latin typeface="Calibri"/>
                <a:cs typeface="Calibri"/>
              </a:rPr>
              <a:t>Approved </a:t>
            </a:r>
            <a:r>
              <a:rPr sz="1800" dirty="0">
                <a:latin typeface="Calibri"/>
                <a:cs typeface="Calibri"/>
              </a:rPr>
              <a:t>Provide</a:t>
            </a:r>
            <a:r>
              <a:rPr sz="1800" spc="140" dirty="0">
                <a:latin typeface="Calibri"/>
                <a:cs typeface="Calibri"/>
              </a:rPr>
              <a:t> </a:t>
            </a:r>
            <a:r>
              <a:rPr sz="1800" dirty="0">
                <a:latin typeface="Calibri"/>
                <a:cs typeface="Calibri"/>
              </a:rPr>
              <a:t>articulation:</a:t>
            </a:r>
            <a:r>
              <a:rPr sz="1800" spc="100" dirty="0">
                <a:latin typeface="Calibri"/>
                <a:cs typeface="Calibri"/>
              </a:rPr>
              <a:t> </a:t>
            </a:r>
            <a:r>
              <a:rPr sz="1800" spc="-80" dirty="0">
                <a:latin typeface="Calibri"/>
                <a:cs typeface="Calibri"/>
              </a:rPr>
              <a:t>(AAM,</a:t>
            </a:r>
            <a:r>
              <a:rPr sz="1800" spc="135" dirty="0">
                <a:latin typeface="Calibri"/>
                <a:cs typeface="Calibri"/>
              </a:rPr>
              <a:t> </a:t>
            </a:r>
            <a:r>
              <a:rPr sz="1800" spc="55" dirty="0">
                <a:latin typeface="Calibri"/>
                <a:cs typeface="Calibri"/>
              </a:rPr>
              <a:t>BCT,</a:t>
            </a:r>
            <a:r>
              <a:rPr sz="1800" spc="140" dirty="0">
                <a:latin typeface="Calibri"/>
                <a:cs typeface="Calibri"/>
              </a:rPr>
              <a:t> </a:t>
            </a:r>
            <a:r>
              <a:rPr sz="1800" dirty="0">
                <a:latin typeface="Calibri"/>
                <a:cs typeface="Calibri"/>
              </a:rPr>
              <a:t>GECC,C-</a:t>
            </a:r>
            <a:r>
              <a:rPr sz="1800" spc="-25" dirty="0">
                <a:latin typeface="Calibri"/>
                <a:cs typeface="Calibri"/>
              </a:rPr>
              <a:t>ID) </a:t>
            </a:r>
            <a:r>
              <a:rPr sz="1800" dirty="0">
                <a:latin typeface="Calibri"/>
                <a:cs typeface="Calibri"/>
              </a:rPr>
              <a:t>Check</a:t>
            </a:r>
            <a:r>
              <a:rPr sz="1800" spc="135" dirty="0">
                <a:latin typeface="Calibri"/>
                <a:cs typeface="Calibri"/>
              </a:rPr>
              <a:t> </a:t>
            </a:r>
            <a:r>
              <a:rPr sz="1800" dirty="0">
                <a:latin typeface="Calibri"/>
                <a:cs typeface="Calibri"/>
              </a:rPr>
              <a:t>double-count</a:t>
            </a:r>
            <a:r>
              <a:rPr sz="1800" spc="150" dirty="0">
                <a:latin typeface="Calibri"/>
                <a:cs typeface="Calibri"/>
              </a:rPr>
              <a:t> </a:t>
            </a:r>
            <a:r>
              <a:rPr sz="1800" dirty="0">
                <a:latin typeface="Calibri"/>
                <a:cs typeface="Calibri"/>
              </a:rPr>
              <a:t>and</a:t>
            </a:r>
            <a:r>
              <a:rPr sz="1800" spc="140" dirty="0">
                <a:latin typeface="Calibri"/>
                <a:cs typeface="Calibri"/>
              </a:rPr>
              <a:t> </a:t>
            </a:r>
            <a:r>
              <a:rPr sz="1800" spc="-10" dirty="0">
                <a:latin typeface="Calibri"/>
                <a:cs typeface="Calibri"/>
              </a:rPr>
              <a:t>electives</a:t>
            </a:r>
            <a:endParaRPr sz="1800">
              <a:latin typeface="Calibri"/>
              <a:cs typeface="Calibri"/>
            </a:endParaRPr>
          </a:p>
          <a:p>
            <a:pPr marL="12700" marR="2590800">
              <a:lnSpc>
                <a:spcPct val="168000"/>
              </a:lnSpc>
            </a:pPr>
            <a:r>
              <a:rPr sz="1800" dirty="0">
                <a:latin typeface="Calibri"/>
                <a:cs typeface="Calibri"/>
              </a:rPr>
              <a:t>Use</a:t>
            </a:r>
            <a:r>
              <a:rPr sz="1800" spc="5" dirty="0">
                <a:latin typeface="Calibri"/>
                <a:cs typeface="Calibri"/>
              </a:rPr>
              <a:t> </a:t>
            </a:r>
            <a:r>
              <a:rPr sz="1800" dirty="0">
                <a:latin typeface="Calibri"/>
                <a:cs typeface="Calibri"/>
              </a:rPr>
              <a:t>current</a:t>
            </a:r>
            <a:r>
              <a:rPr sz="1800" spc="10" dirty="0">
                <a:latin typeface="Calibri"/>
                <a:cs typeface="Calibri"/>
              </a:rPr>
              <a:t> </a:t>
            </a:r>
            <a:r>
              <a:rPr sz="1800" dirty="0">
                <a:latin typeface="Calibri"/>
                <a:cs typeface="Calibri"/>
              </a:rPr>
              <a:t>ADT</a:t>
            </a:r>
            <a:r>
              <a:rPr sz="1800" spc="15" dirty="0">
                <a:latin typeface="Calibri"/>
                <a:cs typeface="Calibri"/>
              </a:rPr>
              <a:t> </a:t>
            </a:r>
            <a:r>
              <a:rPr sz="1800" spc="-20" dirty="0">
                <a:latin typeface="Calibri"/>
                <a:cs typeface="Calibri"/>
              </a:rPr>
              <a:t>Form </a:t>
            </a:r>
            <a:r>
              <a:rPr sz="1800" dirty="0">
                <a:latin typeface="Calibri"/>
                <a:cs typeface="Calibri"/>
              </a:rPr>
              <a:t>Attach</a:t>
            </a:r>
            <a:r>
              <a:rPr sz="1800" spc="40" dirty="0">
                <a:latin typeface="Calibri"/>
                <a:cs typeface="Calibri"/>
              </a:rPr>
              <a:t> </a:t>
            </a:r>
            <a:r>
              <a:rPr sz="1800" dirty="0">
                <a:latin typeface="Calibri"/>
                <a:cs typeface="Calibri"/>
              </a:rPr>
              <a:t>all</a:t>
            </a:r>
            <a:r>
              <a:rPr sz="1800" spc="55" dirty="0">
                <a:latin typeface="Calibri"/>
                <a:cs typeface="Calibri"/>
              </a:rPr>
              <a:t> </a:t>
            </a:r>
            <a:r>
              <a:rPr sz="1800" spc="40" dirty="0">
                <a:latin typeface="Calibri"/>
                <a:cs typeface="Calibri"/>
              </a:rPr>
              <a:t>CORS</a:t>
            </a:r>
            <a:endParaRPr sz="1800">
              <a:latin typeface="Calibri"/>
              <a:cs typeface="Calibri"/>
            </a:endParaRPr>
          </a:p>
          <a:p>
            <a:pPr marL="12700" marR="1009650">
              <a:lnSpc>
                <a:spcPct val="168000"/>
              </a:lnSpc>
              <a:spcBef>
                <a:spcPts val="5"/>
              </a:spcBef>
            </a:pPr>
            <a:r>
              <a:rPr sz="1800" dirty="0">
                <a:latin typeface="Calibri"/>
                <a:cs typeface="Calibri"/>
              </a:rPr>
              <a:t>Name</a:t>
            </a:r>
            <a:r>
              <a:rPr sz="1800" spc="15" dirty="0">
                <a:latin typeface="Calibri"/>
                <a:cs typeface="Calibri"/>
              </a:rPr>
              <a:t> </a:t>
            </a:r>
            <a:r>
              <a:rPr sz="1800" dirty="0">
                <a:latin typeface="Calibri"/>
                <a:cs typeface="Calibri"/>
              </a:rPr>
              <a:t>of</a:t>
            </a:r>
            <a:r>
              <a:rPr sz="1800" spc="20" dirty="0">
                <a:latin typeface="Calibri"/>
                <a:cs typeface="Calibri"/>
              </a:rPr>
              <a:t> </a:t>
            </a:r>
            <a:r>
              <a:rPr sz="1800" dirty="0">
                <a:latin typeface="Calibri"/>
                <a:cs typeface="Calibri"/>
              </a:rPr>
              <a:t>College</a:t>
            </a:r>
            <a:r>
              <a:rPr sz="1800" spc="30" dirty="0">
                <a:latin typeface="Calibri"/>
                <a:cs typeface="Calibri"/>
              </a:rPr>
              <a:t> </a:t>
            </a:r>
            <a:r>
              <a:rPr sz="1800" dirty="0">
                <a:latin typeface="Calibri"/>
                <a:cs typeface="Calibri"/>
              </a:rPr>
              <a:t>on</a:t>
            </a:r>
            <a:r>
              <a:rPr sz="1800" spc="25" dirty="0">
                <a:latin typeface="Calibri"/>
                <a:cs typeface="Calibri"/>
              </a:rPr>
              <a:t> </a:t>
            </a:r>
            <a:r>
              <a:rPr sz="1800" spc="-30" dirty="0">
                <a:latin typeface="Calibri"/>
                <a:cs typeface="Calibri"/>
              </a:rPr>
              <a:t>TMC</a:t>
            </a:r>
            <a:r>
              <a:rPr sz="1800" spc="20" dirty="0">
                <a:latin typeface="Calibri"/>
                <a:cs typeface="Calibri"/>
              </a:rPr>
              <a:t> </a:t>
            </a:r>
            <a:r>
              <a:rPr sz="1800" dirty="0">
                <a:latin typeface="Calibri"/>
                <a:cs typeface="Calibri"/>
              </a:rPr>
              <a:t>and</a:t>
            </a:r>
            <a:r>
              <a:rPr sz="1800" spc="20" dirty="0">
                <a:latin typeface="Calibri"/>
                <a:cs typeface="Calibri"/>
              </a:rPr>
              <a:t> </a:t>
            </a:r>
            <a:r>
              <a:rPr sz="1800" spc="-10" dirty="0">
                <a:latin typeface="Calibri"/>
                <a:cs typeface="Calibri"/>
              </a:rPr>
              <a:t>Narrative </a:t>
            </a:r>
            <a:r>
              <a:rPr sz="1800" dirty="0">
                <a:latin typeface="Calibri"/>
                <a:cs typeface="Calibri"/>
              </a:rPr>
              <a:t>Spell</a:t>
            </a:r>
            <a:r>
              <a:rPr sz="1800" spc="195" dirty="0">
                <a:latin typeface="Calibri"/>
                <a:cs typeface="Calibri"/>
              </a:rPr>
              <a:t> </a:t>
            </a:r>
            <a:r>
              <a:rPr sz="1800" spc="-10" dirty="0">
                <a:latin typeface="Calibri"/>
                <a:cs typeface="Calibri"/>
              </a:rPr>
              <a:t>check!!!</a:t>
            </a:r>
            <a:endParaRPr sz="1800">
              <a:latin typeface="Calibri"/>
              <a:cs typeface="Calibri"/>
            </a:endParaRPr>
          </a:p>
        </p:txBody>
      </p:sp>
      <p:grpSp>
        <p:nvGrpSpPr>
          <p:cNvPr id="13" name="object 13"/>
          <p:cNvGrpSpPr/>
          <p:nvPr/>
        </p:nvGrpSpPr>
        <p:grpSpPr>
          <a:xfrm>
            <a:off x="335279" y="1179449"/>
            <a:ext cx="8296909" cy="5678805"/>
            <a:chOff x="335279" y="1179449"/>
            <a:chExt cx="8296909" cy="5678805"/>
          </a:xfrm>
        </p:grpSpPr>
        <p:sp>
          <p:nvSpPr>
            <p:cNvPr id="14" name="object 14"/>
            <p:cNvSpPr/>
            <p:nvPr/>
          </p:nvSpPr>
          <p:spPr>
            <a:xfrm>
              <a:off x="826007" y="5600700"/>
              <a:ext cx="1260475" cy="1257300"/>
            </a:xfrm>
            <a:custGeom>
              <a:avLst/>
              <a:gdLst/>
              <a:ahLst/>
              <a:cxnLst/>
              <a:rect l="l" t="t" r="r" b="b"/>
              <a:pathLst>
                <a:path w="1260475" h="1257300">
                  <a:moveTo>
                    <a:pt x="1260348" y="0"/>
                  </a:moveTo>
                  <a:lnTo>
                    <a:pt x="0" y="0"/>
                  </a:lnTo>
                  <a:lnTo>
                    <a:pt x="0" y="1257300"/>
                  </a:lnTo>
                  <a:lnTo>
                    <a:pt x="1260348" y="1257300"/>
                  </a:lnTo>
                  <a:lnTo>
                    <a:pt x="1260348" y="0"/>
                  </a:lnTo>
                  <a:close/>
                </a:path>
              </a:pathLst>
            </a:custGeom>
            <a:solidFill>
              <a:srgbClr val="DDDCDA"/>
            </a:solidFill>
          </p:spPr>
          <p:txBody>
            <a:bodyPr wrap="square" lIns="0" tIns="0" rIns="0" bIns="0" rtlCol="0"/>
            <a:lstStyle/>
            <a:p>
              <a:endParaRPr/>
            </a:p>
          </p:txBody>
        </p:sp>
        <p:pic>
          <p:nvPicPr>
            <p:cNvPr id="15" name="object 15"/>
            <p:cNvPicPr/>
            <p:nvPr/>
          </p:nvPicPr>
          <p:blipFill>
            <a:blip r:embed="rId7" cstate="print"/>
            <a:stretch>
              <a:fillRect/>
            </a:stretch>
          </p:blipFill>
          <p:spPr>
            <a:xfrm>
              <a:off x="8379206" y="1179449"/>
              <a:ext cx="252892" cy="300315"/>
            </a:xfrm>
            <a:prstGeom prst="rect">
              <a:avLst/>
            </a:prstGeom>
          </p:spPr>
        </p:pic>
        <p:pic>
          <p:nvPicPr>
            <p:cNvPr id="16" name="object 16"/>
            <p:cNvPicPr/>
            <p:nvPr/>
          </p:nvPicPr>
          <p:blipFill>
            <a:blip r:embed="rId8" cstate="print"/>
            <a:stretch>
              <a:fillRect/>
            </a:stretch>
          </p:blipFill>
          <p:spPr>
            <a:xfrm>
              <a:off x="335279" y="5463539"/>
              <a:ext cx="1180338" cy="1392174"/>
            </a:xfrm>
            <a:prstGeom prst="rect">
              <a:avLst/>
            </a:prstGeom>
          </p:spPr>
        </p:pic>
      </p:grpSp>
      <p:sp>
        <p:nvSpPr>
          <p:cNvPr id="17" name="object 17"/>
          <p:cNvSpPr txBox="1"/>
          <p:nvPr/>
        </p:nvSpPr>
        <p:spPr>
          <a:xfrm>
            <a:off x="11426443" y="6228384"/>
            <a:ext cx="178435" cy="217170"/>
          </a:xfrm>
          <a:prstGeom prst="rect">
            <a:avLst/>
          </a:prstGeom>
        </p:spPr>
        <p:txBody>
          <a:bodyPr vert="horz" wrap="square" lIns="0" tIns="10160" rIns="0" bIns="0" rtlCol="0">
            <a:spAutoFit/>
          </a:bodyPr>
          <a:lstStyle/>
          <a:p>
            <a:pPr marL="12700">
              <a:lnSpc>
                <a:spcPct val="100000"/>
              </a:lnSpc>
              <a:spcBef>
                <a:spcPts val="80"/>
              </a:spcBef>
            </a:pPr>
            <a:r>
              <a:rPr sz="1200" spc="-25" dirty="0">
                <a:solidFill>
                  <a:srgbClr val="52565A"/>
                </a:solidFill>
                <a:latin typeface="Calibri"/>
                <a:cs typeface="Calibri"/>
              </a:rPr>
              <a:t>26</a:t>
            </a:r>
            <a:endParaRPr sz="1200">
              <a:latin typeface="Calibri"/>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045207"/>
            <a:ext cx="2563495" cy="184785"/>
          </a:xfrm>
          <a:custGeom>
            <a:avLst/>
            <a:gdLst/>
            <a:ahLst/>
            <a:cxnLst/>
            <a:rect l="l" t="t" r="r" b="b"/>
            <a:pathLst>
              <a:path w="2563495" h="184785">
                <a:moveTo>
                  <a:pt x="0" y="184403"/>
                </a:moveTo>
                <a:lnTo>
                  <a:pt x="2563368" y="184403"/>
                </a:lnTo>
                <a:lnTo>
                  <a:pt x="2563368" y="0"/>
                </a:lnTo>
                <a:lnTo>
                  <a:pt x="0" y="0"/>
                </a:lnTo>
                <a:lnTo>
                  <a:pt x="0" y="184403"/>
                </a:lnTo>
                <a:close/>
              </a:path>
            </a:pathLst>
          </a:custGeom>
          <a:solidFill>
            <a:srgbClr val="CE6D41"/>
          </a:solidFill>
        </p:spPr>
        <p:txBody>
          <a:bodyPr wrap="square" lIns="0" tIns="0" rIns="0" bIns="0" rtlCol="0"/>
          <a:lstStyle/>
          <a:p>
            <a:endParaRPr/>
          </a:p>
        </p:txBody>
      </p:sp>
      <p:sp>
        <p:nvSpPr>
          <p:cNvPr id="3" name="object 3"/>
          <p:cNvSpPr/>
          <p:nvPr/>
        </p:nvSpPr>
        <p:spPr>
          <a:xfrm>
            <a:off x="10981943" y="2045207"/>
            <a:ext cx="1210310" cy="184785"/>
          </a:xfrm>
          <a:custGeom>
            <a:avLst/>
            <a:gdLst/>
            <a:ahLst/>
            <a:cxnLst/>
            <a:rect l="l" t="t" r="r" b="b"/>
            <a:pathLst>
              <a:path w="1210309" h="184785">
                <a:moveTo>
                  <a:pt x="0" y="184403"/>
                </a:moveTo>
                <a:lnTo>
                  <a:pt x="1210055" y="184403"/>
                </a:lnTo>
                <a:lnTo>
                  <a:pt x="1210055" y="0"/>
                </a:lnTo>
                <a:lnTo>
                  <a:pt x="0" y="0"/>
                </a:lnTo>
                <a:lnTo>
                  <a:pt x="0" y="184403"/>
                </a:lnTo>
                <a:close/>
              </a:path>
            </a:pathLst>
          </a:custGeom>
          <a:solidFill>
            <a:srgbClr val="CE6D41"/>
          </a:solidFill>
        </p:spPr>
        <p:txBody>
          <a:bodyPr wrap="square" lIns="0" tIns="0" rIns="0" bIns="0" rtlCol="0"/>
          <a:lstStyle/>
          <a:p>
            <a:endParaRPr/>
          </a:p>
        </p:txBody>
      </p:sp>
      <p:sp>
        <p:nvSpPr>
          <p:cNvPr id="4" name="object 4"/>
          <p:cNvSpPr txBox="1"/>
          <p:nvPr/>
        </p:nvSpPr>
        <p:spPr>
          <a:xfrm>
            <a:off x="6033515" y="2016316"/>
            <a:ext cx="127635" cy="255904"/>
          </a:xfrm>
          <a:prstGeom prst="rect">
            <a:avLst/>
          </a:prstGeom>
        </p:spPr>
        <p:txBody>
          <a:bodyPr vert="horz" wrap="square" lIns="0" tIns="0" rIns="0" bIns="0" rtlCol="0">
            <a:spAutoFit/>
          </a:bodyPr>
          <a:lstStyle/>
          <a:p>
            <a:pPr>
              <a:lnSpc>
                <a:spcPts val="1989"/>
              </a:lnSpc>
            </a:pPr>
            <a:r>
              <a:rPr sz="1800" spc="-50" dirty="0">
                <a:solidFill>
                  <a:srgbClr val="FFFFFF"/>
                </a:solidFill>
                <a:latin typeface="Arial"/>
                <a:cs typeface="Arial"/>
              </a:rPr>
              <a:t>a</a:t>
            </a:r>
            <a:endParaRPr sz="1800">
              <a:latin typeface="Arial"/>
              <a:cs typeface="Arial"/>
            </a:endParaRPr>
          </a:p>
        </p:txBody>
      </p:sp>
      <p:pic>
        <p:nvPicPr>
          <p:cNvPr id="5" name="object 5"/>
          <p:cNvPicPr/>
          <p:nvPr/>
        </p:nvPicPr>
        <p:blipFill>
          <a:blip r:embed="rId2" cstate="print"/>
          <a:stretch>
            <a:fillRect/>
          </a:stretch>
        </p:blipFill>
        <p:spPr>
          <a:xfrm>
            <a:off x="0" y="0"/>
            <a:ext cx="12192000" cy="2182367"/>
          </a:xfrm>
          <a:prstGeom prst="rect">
            <a:avLst/>
          </a:prstGeom>
        </p:spPr>
      </p:pic>
      <p:pic>
        <p:nvPicPr>
          <p:cNvPr id="6" name="object 6"/>
          <p:cNvPicPr/>
          <p:nvPr/>
        </p:nvPicPr>
        <p:blipFill>
          <a:blip r:embed="rId3" cstate="print"/>
          <a:stretch>
            <a:fillRect/>
          </a:stretch>
        </p:blipFill>
        <p:spPr>
          <a:xfrm>
            <a:off x="845698" y="6391533"/>
            <a:ext cx="355274" cy="347715"/>
          </a:xfrm>
          <a:prstGeom prst="rect">
            <a:avLst/>
          </a:prstGeom>
        </p:spPr>
      </p:pic>
      <p:sp>
        <p:nvSpPr>
          <p:cNvPr id="7" name="object 7"/>
          <p:cNvSpPr/>
          <p:nvPr/>
        </p:nvSpPr>
        <p:spPr>
          <a:xfrm>
            <a:off x="2563367" y="530351"/>
            <a:ext cx="8418830" cy="2071370"/>
          </a:xfrm>
          <a:custGeom>
            <a:avLst/>
            <a:gdLst/>
            <a:ahLst/>
            <a:cxnLst/>
            <a:rect l="l" t="t" r="r" b="b"/>
            <a:pathLst>
              <a:path w="8418830" h="2071370">
                <a:moveTo>
                  <a:pt x="8418576" y="0"/>
                </a:moveTo>
                <a:lnTo>
                  <a:pt x="0" y="0"/>
                </a:lnTo>
                <a:lnTo>
                  <a:pt x="0" y="2071115"/>
                </a:lnTo>
                <a:lnTo>
                  <a:pt x="8418576" y="2071115"/>
                </a:lnTo>
                <a:lnTo>
                  <a:pt x="8418576" y="0"/>
                </a:lnTo>
                <a:close/>
              </a:path>
            </a:pathLst>
          </a:custGeom>
          <a:solidFill>
            <a:srgbClr val="B8DA8E"/>
          </a:solidFill>
        </p:spPr>
        <p:txBody>
          <a:bodyPr wrap="square" lIns="0" tIns="0" rIns="0" bIns="0" rtlCol="0"/>
          <a:lstStyle/>
          <a:p>
            <a:endParaRPr/>
          </a:p>
        </p:txBody>
      </p:sp>
      <p:sp>
        <p:nvSpPr>
          <p:cNvPr id="8" name="object 8"/>
          <p:cNvSpPr txBox="1">
            <a:spLocks noGrp="1"/>
          </p:cNvSpPr>
          <p:nvPr>
            <p:ph type="title"/>
          </p:nvPr>
        </p:nvSpPr>
        <p:spPr>
          <a:xfrm>
            <a:off x="2643377" y="787984"/>
            <a:ext cx="8244205" cy="1010285"/>
          </a:xfrm>
          <a:prstGeom prst="rect">
            <a:avLst/>
          </a:prstGeom>
        </p:spPr>
        <p:txBody>
          <a:bodyPr vert="horz" wrap="square" lIns="0" tIns="70485" rIns="0" bIns="0" rtlCol="0">
            <a:spAutoFit/>
          </a:bodyPr>
          <a:lstStyle/>
          <a:p>
            <a:pPr marL="12700" marR="5080">
              <a:lnSpc>
                <a:spcPts val="3679"/>
              </a:lnSpc>
              <a:spcBef>
                <a:spcPts val="555"/>
              </a:spcBef>
            </a:pPr>
            <a:r>
              <a:rPr sz="3400" b="1" dirty="0">
                <a:solidFill>
                  <a:srgbClr val="000000"/>
                </a:solidFill>
                <a:latin typeface="Georgia"/>
                <a:cs typeface="Georgia"/>
              </a:rPr>
              <a:t>Did</a:t>
            </a:r>
            <a:r>
              <a:rPr sz="3400" b="1" spc="-90" dirty="0">
                <a:solidFill>
                  <a:srgbClr val="000000"/>
                </a:solidFill>
                <a:latin typeface="Georgia"/>
                <a:cs typeface="Georgia"/>
              </a:rPr>
              <a:t> </a:t>
            </a:r>
            <a:r>
              <a:rPr sz="3400" b="1" dirty="0">
                <a:solidFill>
                  <a:srgbClr val="000000"/>
                </a:solidFill>
                <a:latin typeface="Georgia"/>
                <a:cs typeface="Georgia"/>
              </a:rPr>
              <a:t>you</a:t>
            </a:r>
            <a:r>
              <a:rPr sz="3400" b="1" spc="-80" dirty="0">
                <a:solidFill>
                  <a:srgbClr val="000000"/>
                </a:solidFill>
                <a:latin typeface="Georgia"/>
                <a:cs typeface="Georgia"/>
              </a:rPr>
              <a:t> </a:t>
            </a:r>
            <a:r>
              <a:rPr sz="3400" b="1" dirty="0">
                <a:solidFill>
                  <a:srgbClr val="000000"/>
                </a:solidFill>
                <a:latin typeface="Georgia"/>
                <a:cs typeface="Georgia"/>
              </a:rPr>
              <a:t>check</a:t>
            </a:r>
            <a:r>
              <a:rPr sz="3400" b="1" spc="-55" dirty="0">
                <a:solidFill>
                  <a:srgbClr val="000000"/>
                </a:solidFill>
                <a:latin typeface="Georgia"/>
                <a:cs typeface="Georgia"/>
              </a:rPr>
              <a:t> </a:t>
            </a:r>
            <a:r>
              <a:rPr sz="3400" b="1" dirty="0">
                <a:solidFill>
                  <a:srgbClr val="000000"/>
                </a:solidFill>
                <a:latin typeface="Georgia"/>
                <a:cs typeface="Georgia"/>
              </a:rPr>
              <a:t>and</a:t>
            </a:r>
            <a:r>
              <a:rPr sz="3400" b="1" spc="-85" dirty="0">
                <a:solidFill>
                  <a:srgbClr val="000000"/>
                </a:solidFill>
                <a:latin typeface="Georgia"/>
                <a:cs typeface="Georgia"/>
              </a:rPr>
              <a:t> </a:t>
            </a:r>
            <a:r>
              <a:rPr sz="3400" b="1" dirty="0">
                <a:solidFill>
                  <a:srgbClr val="000000"/>
                </a:solidFill>
                <a:latin typeface="Georgia"/>
                <a:cs typeface="Georgia"/>
              </a:rPr>
              <a:t>double</a:t>
            </a:r>
            <a:r>
              <a:rPr sz="3400" b="1" spc="-75" dirty="0">
                <a:solidFill>
                  <a:srgbClr val="000000"/>
                </a:solidFill>
                <a:latin typeface="Georgia"/>
                <a:cs typeface="Georgia"/>
              </a:rPr>
              <a:t> </a:t>
            </a:r>
            <a:r>
              <a:rPr sz="3400" b="1" dirty="0">
                <a:solidFill>
                  <a:srgbClr val="000000"/>
                </a:solidFill>
                <a:latin typeface="Georgia"/>
                <a:cs typeface="Georgia"/>
              </a:rPr>
              <a:t>check</a:t>
            </a:r>
            <a:r>
              <a:rPr sz="3400" b="1" spc="-45" dirty="0">
                <a:solidFill>
                  <a:srgbClr val="000000"/>
                </a:solidFill>
                <a:latin typeface="Georgia"/>
                <a:cs typeface="Georgia"/>
              </a:rPr>
              <a:t> </a:t>
            </a:r>
            <a:r>
              <a:rPr sz="3400" b="1" spc="-20" dirty="0">
                <a:solidFill>
                  <a:srgbClr val="000000"/>
                </a:solidFill>
                <a:latin typeface="Georgia"/>
                <a:cs typeface="Georgia"/>
              </a:rPr>
              <a:t>your </a:t>
            </a:r>
            <a:r>
              <a:rPr sz="3400" b="1" dirty="0">
                <a:solidFill>
                  <a:srgbClr val="000000"/>
                </a:solidFill>
                <a:latin typeface="Georgia"/>
                <a:cs typeface="Georgia"/>
              </a:rPr>
              <a:t>work</a:t>
            </a:r>
            <a:r>
              <a:rPr sz="3400" b="1" spc="-90" dirty="0">
                <a:solidFill>
                  <a:srgbClr val="000000"/>
                </a:solidFill>
                <a:latin typeface="Georgia"/>
                <a:cs typeface="Georgia"/>
              </a:rPr>
              <a:t> </a:t>
            </a:r>
            <a:r>
              <a:rPr sz="3400" b="1" dirty="0">
                <a:solidFill>
                  <a:srgbClr val="000000"/>
                </a:solidFill>
                <a:latin typeface="Georgia"/>
                <a:cs typeface="Georgia"/>
              </a:rPr>
              <a:t>before</a:t>
            </a:r>
            <a:r>
              <a:rPr sz="3400" b="1" spc="-80" dirty="0">
                <a:solidFill>
                  <a:srgbClr val="000000"/>
                </a:solidFill>
                <a:latin typeface="Georgia"/>
                <a:cs typeface="Georgia"/>
              </a:rPr>
              <a:t> </a:t>
            </a:r>
            <a:r>
              <a:rPr sz="3400" b="1" spc="-10" dirty="0">
                <a:solidFill>
                  <a:srgbClr val="000000"/>
                </a:solidFill>
                <a:latin typeface="Georgia"/>
                <a:cs typeface="Georgia"/>
              </a:rPr>
              <a:t>submitting</a:t>
            </a:r>
            <a:r>
              <a:rPr sz="3400" b="1" spc="-85" dirty="0">
                <a:solidFill>
                  <a:srgbClr val="000000"/>
                </a:solidFill>
                <a:latin typeface="Georgia"/>
                <a:cs typeface="Georgia"/>
              </a:rPr>
              <a:t> </a:t>
            </a:r>
            <a:r>
              <a:rPr sz="3400" b="1" dirty="0">
                <a:solidFill>
                  <a:srgbClr val="000000"/>
                </a:solidFill>
                <a:latin typeface="Georgia"/>
                <a:cs typeface="Georgia"/>
              </a:rPr>
              <a:t>in</a:t>
            </a:r>
            <a:r>
              <a:rPr sz="3400" b="1" spc="-100" dirty="0">
                <a:solidFill>
                  <a:srgbClr val="000000"/>
                </a:solidFill>
                <a:latin typeface="Georgia"/>
                <a:cs typeface="Georgia"/>
              </a:rPr>
              <a:t> </a:t>
            </a:r>
            <a:r>
              <a:rPr sz="3400" b="1" spc="-10" dirty="0">
                <a:solidFill>
                  <a:srgbClr val="000000"/>
                </a:solidFill>
                <a:latin typeface="Georgia"/>
                <a:cs typeface="Georgia"/>
              </a:rPr>
              <a:t>COCI?</a:t>
            </a:r>
            <a:endParaRPr sz="3400">
              <a:latin typeface="Georgia"/>
              <a:cs typeface="Georgia"/>
            </a:endParaRPr>
          </a:p>
        </p:txBody>
      </p:sp>
      <p:grpSp>
        <p:nvGrpSpPr>
          <p:cNvPr id="9" name="object 9"/>
          <p:cNvGrpSpPr/>
          <p:nvPr/>
        </p:nvGrpSpPr>
        <p:grpSpPr>
          <a:xfrm>
            <a:off x="3316223" y="2173732"/>
            <a:ext cx="6665595" cy="4684395"/>
            <a:chOff x="3316223" y="2173732"/>
            <a:chExt cx="6665595" cy="4684395"/>
          </a:xfrm>
        </p:grpSpPr>
        <p:pic>
          <p:nvPicPr>
            <p:cNvPr id="10" name="object 10"/>
            <p:cNvPicPr/>
            <p:nvPr/>
          </p:nvPicPr>
          <p:blipFill>
            <a:blip r:embed="rId4" cstate="print"/>
            <a:stretch>
              <a:fillRect/>
            </a:stretch>
          </p:blipFill>
          <p:spPr>
            <a:xfrm>
              <a:off x="3316223" y="2493262"/>
              <a:ext cx="6665214" cy="4364737"/>
            </a:xfrm>
            <a:prstGeom prst="rect">
              <a:avLst/>
            </a:prstGeom>
          </p:spPr>
        </p:pic>
        <p:pic>
          <p:nvPicPr>
            <p:cNvPr id="11" name="object 11"/>
            <p:cNvPicPr/>
            <p:nvPr/>
          </p:nvPicPr>
          <p:blipFill>
            <a:blip r:embed="rId5" cstate="print"/>
            <a:stretch>
              <a:fillRect/>
            </a:stretch>
          </p:blipFill>
          <p:spPr>
            <a:xfrm>
              <a:off x="3881627" y="2618232"/>
              <a:ext cx="5280660" cy="3520440"/>
            </a:xfrm>
            <a:prstGeom prst="rect">
              <a:avLst/>
            </a:prstGeom>
          </p:spPr>
        </p:pic>
        <p:sp>
          <p:nvSpPr>
            <p:cNvPr id="12" name="object 12"/>
            <p:cNvSpPr/>
            <p:nvPr/>
          </p:nvSpPr>
          <p:spPr>
            <a:xfrm>
              <a:off x="3659377" y="2395982"/>
              <a:ext cx="5725160" cy="3964940"/>
            </a:xfrm>
            <a:custGeom>
              <a:avLst/>
              <a:gdLst/>
              <a:ahLst/>
              <a:cxnLst/>
              <a:rect l="l" t="t" r="r" b="b"/>
              <a:pathLst>
                <a:path w="5725159" h="3964940">
                  <a:moveTo>
                    <a:pt x="0" y="3964940"/>
                  </a:moveTo>
                  <a:lnTo>
                    <a:pt x="5725160" y="3964940"/>
                  </a:lnTo>
                  <a:lnTo>
                    <a:pt x="5725160" y="0"/>
                  </a:lnTo>
                  <a:lnTo>
                    <a:pt x="0" y="0"/>
                  </a:lnTo>
                  <a:lnTo>
                    <a:pt x="0" y="3964940"/>
                  </a:lnTo>
                  <a:close/>
                </a:path>
              </a:pathLst>
            </a:custGeom>
            <a:ln w="444499">
              <a:solidFill>
                <a:srgbClr val="00529E"/>
              </a:solidFill>
            </a:ln>
          </p:spPr>
          <p:txBody>
            <a:bodyPr wrap="square" lIns="0" tIns="0" rIns="0" bIns="0" rtlCol="0"/>
            <a:lstStyle/>
            <a:p>
              <a:endParaRPr/>
            </a:p>
          </p:txBody>
        </p:sp>
        <p:pic>
          <p:nvPicPr>
            <p:cNvPr id="13" name="object 13"/>
            <p:cNvPicPr/>
            <p:nvPr/>
          </p:nvPicPr>
          <p:blipFill>
            <a:blip r:embed="rId6" cstate="print"/>
            <a:stretch>
              <a:fillRect/>
            </a:stretch>
          </p:blipFill>
          <p:spPr>
            <a:xfrm>
              <a:off x="6091427" y="5495544"/>
              <a:ext cx="1267968" cy="1079004"/>
            </a:xfrm>
            <a:prstGeom prst="rect">
              <a:avLst/>
            </a:prstGeom>
          </p:spPr>
        </p:pic>
        <p:pic>
          <p:nvPicPr>
            <p:cNvPr id="14" name="object 14"/>
            <p:cNvPicPr/>
            <p:nvPr/>
          </p:nvPicPr>
          <p:blipFill>
            <a:blip r:embed="rId7" cstate="print"/>
            <a:stretch>
              <a:fillRect/>
            </a:stretch>
          </p:blipFill>
          <p:spPr>
            <a:xfrm>
              <a:off x="6242303" y="5646420"/>
              <a:ext cx="899159" cy="710184"/>
            </a:xfrm>
            <a:prstGeom prst="rect">
              <a:avLst/>
            </a:prstGeom>
          </p:spPr>
        </p:pic>
        <p:sp>
          <p:nvSpPr>
            <p:cNvPr id="15" name="object 15"/>
            <p:cNvSpPr/>
            <p:nvPr/>
          </p:nvSpPr>
          <p:spPr>
            <a:xfrm>
              <a:off x="6178803" y="5582920"/>
              <a:ext cx="1026160" cy="837565"/>
            </a:xfrm>
            <a:custGeom>
              <a:avLst/>
              <a:gdLst/>
              <a:ahLst/>
              <a:cxnLst/>
              <a:rect l="l" t="t" r="r" b="b"/>
              <a:pathLst>
                <a:path w="1026159" h="837564">
                  <a:moveTo>
                    <a:pt x="0" y="837183"/>
                  </a:moveTo>
                  <a:lnTo>
                    <a:pt x="1026159" y="837183"/>
                  </a:lnTo>
                  <a:lnTo>
                    <a:pt x="1026159" y="0"/>
                  </a:lnTo>
                  <a:lnTo>
                    <a:pt x="0" y="0"/>
                  </a:lnTo>
                  <a:lnTo>
                    <a:pt x="0" y="837183"/>
                  </a:lnTo>
                  <a:close/>
                </a:path>
              </a:pathLst>
            </a:custGeom>
            <a:ln w="127000">
              <a:solidFill>
                <a:srgbClr val="00529E"/>
              </a:solidFill>
            </a:ln>
          </p:spPr>
          <p:txBody>
            <a:bodyPr wrap="square" lIns="0" tIns="0" rIns="0" bIns="0" rtlCol="0"/>
            <a:lstStyle/>
            <a:p>
              <a:endParaRPr/>
            </a:p>
          </p:txBody>
        </p:sp>
      </p:grpSp>
      <p:sp>
        <p:nvSpPr>
          <p:cNvPr id="16" name="object 16"/>
          <p:cNvSpPr txBox="1"/>
          <p:nvPr/>
        </p:nvSpPr>
        <p:spPr>
          <a:xfrm>
            <a:off x="11171935" y="6445541"/>
            <a:ext cx="196215" cy="196215"/>
          </a:xfrm>
          <a:prstGeom prst="rect">
            <a:avLst/>
          </a:prstGeom>
        </p:spPr>
        <p:txBody>
          <a:bodyPr vert="horz" wrap="square" lIns="0" tIns="0" rIns="0" bIns="0" rtlCol="0">
            <a:spAutoFit/>
          </a:bodyPr>
          <a:lstStyle/>
          <a:p>
            <a:pPr marL="12700">
              <a:lnSpc>
                <a:spcPts val="1430"/>
              </a:lnSpc>
            </a:pPr>
            <a:r>
              <a:rPr sz="1200" spc="-25" dirty="0">
                <a:solidFill>
                  <a:srgbClr val="7E7E7E"/>
                </a:solidFill>
                <a:latin typeface="Arial"/>
                <a:cs typeface="Arial"/>
              </a:rPr>
              <a:t>27</a:t>
            </a:r>
            <a:endParaRPr sz="1200">
              <a:latin typeface="Arial"/>
              <a:cs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3047" y="3119627"/>
              <a:ext cx="12189460" cy="172720"/>
            </a:xfrm>
            <a:custGeom>
              <a:avLst/>
              <a:gdLst/>
              <a:ahLst/>
              <a:cxnLst/>
              <a:rect l="l" t="t" r="r" b="b"/>
              <a:pathLst>
                <a:path w="12189460" h="172720">
                  <a:moveTo>
                    <a:pt x="12188952" y="0"/>
                  </a:moveTo>
                  <a:lnTo>
                    <a:pt x="0" y="0"/>
                  </a:lnTo>
                  <a:lnTo>
                    <a:pt x="0" y="172212"/>
                  </a:lnTo>
                  <a:lnTo>
                    <a:pt x="12188952" y="172212"/>
                  </a:lnTo>
                  <a:lnTo>
                    <a:pt x="12188952" y="0"/>
                  </a:lnTo>
                  <a:close/>
                </a:path>
              </a:pathLst>
            </a:custGeom>
            <a:solidFill>
              <a:srgbClr val="B8DA8E"/>
            </a:solidFill>
          </p:spPr>
          <p:txBody>
            <a:bodyPr wrap="square" lIns="0" tIns="0" rIns="0" bIns="0" rtlCol="0"/>
            <a:lstStyle/>
            <a:p>
              <a:endParaRPr/>
            </a:p>
          </p:txBody>
        </p:sp>
        <p:pic>
          <p:nvPicPr>
            <p:cNvPr id="4" name="object 4"/>
            <p:cNvPicPr/>
            <p:nvPr/>
          </p:nvPicPr>
          <p:blipFill>
            <a:blip r:embed="rId2" cstate="print"/>
            <a:stretch>
              <a:fillRect/>
            </a:stretch>
          </p:blipFill>
          <p:spPr>
            <a:xfrm>
              <a:off x="0" y="0"/>
              <a:ext cx="1031748" cy="6858000"/>
            </a:xfrm>
            <a:prstGeom prst="rect">
              <a:avLst/>
            </a:prstGeom>
          </p:spPr>
        </p:pic>
        <p:pic>
          <p:nvPicPr>
            <p:cNvPr id="5" name="object 5"/>
            <p:cNvPicPr/>
            <p:nvPr/>
          </p:nvPicPr>
          <p:blipFill>
            <a:blip r:embed="rId3" cstate="print"/>
            <a:stretch>
              <a:fillRect/>
            </a:stretch>
          </p:blipFill>
          <p:spPr>
            <a:xfrm>
              <a:off x="1455419" y="1380744"/>
              <a:ext cx="5290565" cy="3458717"/>
            </a:xfrm>
            <a:prstGeom prst="rect">
              <a:avLst/>
            </a:prstGeom>
          </p:spPr>
        </p:pic>
        <p:pic>
          <p:nvPicPr>
            <p:cNvPr id="6" name="object 6"/>
            <p:cNvPicPr/>
            <p:nvPr/>
          </p:nvPicPr>
          <p:blipFill>
            <a:blip r:embed="rId4" cstate="print"/>
            <a:stretch>
              <a:fillRect/>
            </a:stretch>
          </p:blipFill>
          <p:spPr>
            <a:xfrm>
              <a:off x="0" y="1752600"/>
              <a:ext cx="2048256" cy="2240280"/>
            </a:xfrm>
            <a:prstGeom prst="rect">
              <a:avLst/>
            </a:prstGeom>
          </p:spPr>
        </p:pic>
        <p:pic>
          <p:nvPicPr>
            <p:cNvPr id="7" name="object 7"/>
            <p:cNvPicPr/>
            <p:nvPr/>
          </p:nvPicPr>
          <p:blipFill>
            <a:blip r:embed="rId5" cstate="print"/>
            <a:stretch>
              <a:fillRect/>
            </a:stretch>
          </p:blipFill>
          <p:spPr>
            <a:xfrm>
              <a:off x="76200" y="2020823"/>
              <a:ext cx="1717548" cy="1717548"/>
            </a:xfrm>
            <a:prstGeom prst="rect">
              <a:avLst/>
            </a:prstGeom>
          </p:spPr>
        </p:pic>
        <p:sp>
          <p:nvSpPr>
            <p:cNvPr id="8" name="object 8"/>
            <p:cNvSpPr/>
            <p:nvPr/>
          </p:nvSpPr>
          <p:spPr>
            <a:xfrm>
              <a:off x="38100" y="1982723"/>
              <a:ext cx="1793875" cy="1793875"/>
            </a:xfrm>
            <a:custGeom>
              <a:avLst/>
              <a:gdLst/>
              <a:ahLst/>
              <a:cxnLst/>
              <a:rect l="l" t="t" r="r" b="b"/>
              <a:pathLst>
                <a:path w="1793875" h="1793875">
                  <a:moveTo>
                    <a:pt x="0" y="1793748"/>
                  </a:moveTo>
                  <a:lnTo>
                    <a:pt x="1793748" y="1793748"/>
                  </a:lnTo>
                  <a:lnTo>
                    <a:pt x="1793748" y="0"/>
                  </a:lnTo>
                  <a:lnTo>
                    <a:pt x="0" y="0"/>
                  </a:lnTo>
                  <a:lnTo>
                    <a:pt x="0" y="1793748"/>
                  </a:lnTo>
                  <a:close/>
                </a:path>
              </a:pathLst>
            </a:custGeom>
            <a:ln w="76200">
              <a:solidFill>
                <a:srgbClr val="FFFFFF"/>
              </a:solidFill>
            </a:ln>
          </p:spPr>
          <p:txBody>
            <a:bodyPr wrap="square" lIns="0" tIns="0" rIns="0" bIns="0" rtlCol="0"/>
            <a:lstStyle/>
            <a:p>
              <a:endParaRPr/>
            </a:p>
          </p:txBody>
        </p:sp>
        <p:pic>
          <p:nvPicPr>
            <p:cNvPr id="9" name="object 9"/>
            <p:cNvPicPr/>
            <p:nvPr/>
          </p:nvPicPr>
          <p:blipFill>
            <a:blip r:embed="rId6" cstate="print"/>
            <a:stretch>
              <a:fillRect/>
            </a:stretch>
          </p:blipFill>
          <p:spPr>
            <a:xfrm>
              <a:off x="5108447" y="3134855"/>
              <a:ext cx="1109472" cy="762012"/>
            </a:xfrm>
            <a:prstGeom prst="rect">
              <a:avLst/>
            </a:prstGeom>
          </p:spPr>
        </p:pic>
        <p:pic>
          <p:nvPicPr>
            <p:cNvPr id="10" name="object 10"/>
            <p:cNvPicPr/>
            <p:nvPr/>
          </p:nvPicPr>
          <p:blipFill>
            <a:blip r:embed="rId7" cstate="print"/>
            <a:stretch>
              <a:fillRect/>
            </a:stretch>
          </p:blipFill>
          <p:spPr>
            <a:xfrm>
              <a:off x="5172455" y="3198876"/>
              <a:ext cx="931163" cy="583692"/>
            </a:xfrm>
            <a:prstGeom prst="rect">
              <a:avLst/>
            </a:prstGeom>
          </p:spPr>
        </p:pic>
        <p:sp>
          <p:nvSpPr>
            <p:cNvPr id="11" name="object 11"/>
            <p:cNvSpPr/>
            <p:nvPr/>
          </p:nvSpPr>
          <p:spPr>
            <a:xfrm>
              <a:off x="5153405" y="3179826"/>
              <a:ext cx="969644" cy="622300"/>
            </a:xfrm>
            <a:custGeom>
              <a:avLst/>
              <a:gdLst/>
              <a:ahLst/>
              <a:cxnLst/>
              <a:rect l="l" t="t" r="r" b="b"/>
              <a:pathLst>
                <a:path w="969645" h="622300">
                  <a:moveTo>
                    <a:pt x="0" y="621792"/>
                  </a:moveTo>
                  <a:lnTo>
                    <a:pt x="969263" y="621792"/>
                  </a:lnTo>
                  <a:lnTo>
                    <a:pt x="969263" y="0"/>
                  </a:lnTo>
                  <a:lnTo>
                    <a:pt x="0" y="0"/>
                  </a:lnTo>
                  <a:lnTo>
                    <a:pt x="0" y="621792"/>
                  </a:lnTo>
                  <a:close/>
                </a:path>
              </a:pathLst>
            </a:custGeom>
            <a:ln w="38099">
              <a:solidFill>
                <a:srgbClr val="A6A6A6"/>
              </a:solidFill>
            </a:ln>
          </p:spPr>
          <p:txBody>
            <a:bodyPr wrap="square" lIns="0" tIns="0" rIns="0" bIns="0" rtlCol="0"/>
            <a:lstStyle/>
            <a:p>
              <a:endParaRPr/>
            </a:p>
          </p:txBody>
        </p:sp>
        <p:pic>
          <p:nvPicPr>
            <p:cNvPr id="12" name="object 12"/>
            <p:cNvPicPr/>
            <p:nvPr/>
          </p:nvPicPr>
          <p:blipFill>
            <a:blip r:embed="rId8" cstate="print"/>
            <a:stretch>
              <a:fillRect/>
            </a:stretch>
          </p:blipFill>
          <p:spPr>
            <a:xfrm>
              <a:off x="7700771" y="2247900"/>
              <a:ext cx="1048512" cy="1048512"/>
            </a:xfrm>
            <a:prstGeom prst="rect">
              <a:avLst/>
            </a:prstGeom>
          </p:spPr>
        </p:pic>
        <p:pic>
          <p:nvPicPr>
            <p:cNvPr id="13" name="object 13"/>
            <p:cNvPicPr/>
            <p:nvPr/>
          </p:nvPicPr>
          <p:blipFill>
            <a:blip r:embed="rId9" cstate="print"/>
            <a:stretch>
              <a:fillRect/>
            </a:stretch>
          </p:blipFill>
          <p:spPr>
            <a:xfrm>
              <a:off x="7921243" y="689857"/>
              <a:ext cx="906271" cy="904761"/>
            </a:xfrm>
            <a:prstGeom prst="rect">
              <a:avLst/>
            </a:prstGeom>
          </p:spPr>
        </p:pic>
        <p:pic>
          <p:nvPicPr>
            <p:cNvPr id="14" name="object 14"/>
            <p:cNvPicPr/>
            <p:nvPr/>
          </p:nvPicPr>
          <p:blipFill>
            <a:blip r:embed="rId9" cstate="print"/>
            <a:stretch>
              <a:fillRect/>
            </a:stretch>
          </p:blipFill>
          <p:spPr>
            <a:xfrm>
              <a:off x="10082276" y="1177537"/>
              <a:ext cx="906271" cy="904761"/>
            </a:xfrm>
            <a:prstGeom prst="rect">
              <a:avLst/>
            </a:prstGeom>
          </p:spPr>
        </p:pic>
        <p:pic>
          <p:nvPicPr>
            <p:cNvPr id="15" name="object 15"/>
            <p:cNvPicPr/>
            <p:nvPr/>
          </p:nvPicPr>
          <p:blipFill>
            <a:blip r:embed="rId10" cstate="print"/>
            <a:stretch>
              <a:fillRect/>
            </a:stretch>
          </p:blipFill>
          <p:spPr>
            <a:xfrm>
              <a:off x="8735567" y="906767"/>
              <a:ext cx="1438655" cy="952512"/>
            </a:xfrm>
            <a:prstGeom prst="rect">
              <a:avLst/>
            </a:prstGeom>
          </p:spPr>
        </p:pic>
        <p:pic>
          <p:nvPicPr>
            <p:cNvPr id="16" name="object 16"/>
            <p:cNvPicPr/>
            <p:nvPr/>
          </p:nvPicPr>
          <p:blipFill>
            <a:blip r:embed="rId11" cstate="print"/>
            <a:stretch>
              <a:fillRect/>
            </a:stretch>
          </p:blipFill>
          <p:spPr>
            <a:xfrm>
              <a:off x="8886443" y="1057655"/>
              <a:ext cx="1069848" cy="583691"/>
            </a:xfrm>
            <a:prstGeom prst="rect">
              <a:avLst/>
            </a:prstGeom>
          </p:spPr>
        </p:pic>
        <p:sp>
          <p:nvSpPr>
            <p:cNvPr id="17" name="object 17"/>
            <p:cNvSpPr/>
            <p:nvPr/>
          </p:nvSpPr>
          <p:spPr>
            <a:xfrm>
              <a:off x="8822943" y="994155"/>
              <a:ext cx="1196975" cy="711200"/>
            </a:xfrm>
            <a:custGeom>
              <a:avLst/>
              <a:gdLst/>
              <a:ahLst/>
              <a:cxnLst/>
              <a:rect l="l" t="t" r="r" b="b"/>
              <a:pathLst>
                <a:path w="1196975" h="711200">
                  <a:moveTo>
                    <a:pt x="0" y="710691"/>
                  </a:moveTo>
                  <a:lnTo>
                    <a:pt x="1196848" y="710691"/>
                  </a:lnTo>
                  <a:lnTo>
                    <a:pt x="1196848" y="0"/>
                  </a:lnTo>
                  <a:lnTo>
                    <a:pt x="0" y="0"/>
                  </a:lnTo>
                  <a:lnTo>
                    <a:pt x="0" y="710691"/>
                  </a:lnTo>
                  <a:close/>
                </a:path>
              </a:pathLst>
            </a:custGeom>
            <a:ln w="127000">
              <a:solidFill>
                <a:srgbClr val="1C3440"/>
              </a:solidFill>
            </a:ln>
          </p:spPr>
          <p:txBody>
            <a:bodyPr wrap="square" lIns="0" tIns="0" rIns="0" bIns="0" rtlCol="0"/>
            <a:lstStyle/>
            <a:p>
              <a:endParaRPr/>
            </a:p>
          </p:txBody>
        </p:sp>
        <p:pic>
          <p:nvPicPr>
            <p:cNvPr id="18" name="object 18"/>
            <p:cNvPicPr/>
            <p:nvPr/>
          </p:nvPicPr>
          <p:blipFill>
            <a:blip r:embed="rId12" cstate="print"/>
            <a:stretch>
              <a:fillRect/>
            </a:stretch>
          </p:blipFill>
          <p:spPr>
            <a:xfrm>
              <a:off x="10078211" y="1173480"/>
              <a:ext cx="914400" cy="912876"/>
            </a:xfrm>
            <a:prstGeom prst="rect">
              <a:avLst/>
            </a:prstGeom>
          </p:spPr>
        </p:pic>
        <p:pic>
          <p:nvPicPr>
            <p:cNvPr id="19" name="object 19"/>
            <p:cNvPicPr/>
            <p:nvPr/>
          </p:nvPicPr>
          <p:blipFill>
            <a:blip r:embed="rId11" cstate="print"/>
            <a:stretch>
              <a:fillRect/>
            </a:stretch>
          </p:blipFill>
          <p:spPr>
            <a:xfrm>
              <a:off x="10418064" y="2065020"/>
              <a:ext cx="1069848" cy="583691"/>
            </a:xfrm>
            <a:prstGeom prst="rect">
              <a:avLst/>
            </a:prstGeom>
          </p:spPr>
        </p:pic>
        <p:pic>
          <p:nvPicPr>
            <p:cNvPr id="20" name="object 20"/>
            <p:cNvPicPr/>
            <p:nvPr/>
          </p:nvPicPr>
          <p:blipFill>
            <a:blip r:embed="rId12" cstate="print"/>
            <a:stretch>
              <a:fillRect/>
            </a:stretch>
          </p:blipFill>
          <p:spPr>
            <a:xfrm>
              <a:off x="10520171" y="2741676"/>
              <a:ext cx="912876" cy="914400"/>
            </a:xfrm>
            <a:prstGeom prst="rect">
              <a:avLst/>
            </a:prstGeom>
          </p:spPr>
        </p:pic>
        <p:pic>
          <p:nvPicPr>
            <p:cNvPr id="21" name="object 21"/>
            <p:cNvPicPr/>
            <p:nvPr/>
          </p:nvPicPr>
          <p:blipFill>
            <a:blip r:embed="rId10" cstate="print"/>
            <a:stretch>
              <a:fillRect/>
            </a:stretch>
          </p:blipFill>
          <p:spPr>
            <a:xfrm>
              <a:off x="10267188" y="1914131"/>
              <a:ext cx="1438655" cy="952512"/>
            </a:xfrm>
            <a:prstGeom prst="rect">
              <a:avLst/>
            </a:prstGeom>
          </p:spPr>
        </p:pic>
        <p:pic>
          <p:nvPicPr>
            <p:cNvPr id="22" name="object 22"/>
            <p:cNvPicPr/>
            <p:nvPr/>
          </p:nvPicPr>
          <p:blipFill>
            <a:blip r:embed="rId13" cstate="print"/>
            <a:stretch>
              <a:fillRect/>
            </a:stretch>
          </p:blipFill>
          <p:spPr>
            <a:xfrm>
              <a:off x="10218488" y="3697756"/>
              <a:ext cx="635006" cy="569368"/>
            </a:xfrm>
            <a:prstGeom prst="rect">
              <a:avLst/>
            </a:prstGeom>
          </p:spPr>
        </p:pic>
        <p:pic>
          <p:nvPicPr>
            <p:cNvPr id="23" name="object 23"/>
            <p:cNvPicPr/>
            <p:nvPr/>
          </p:nvPicPr>
          <p:blipFill>
            <a:blip r:embed="rId9" cstate="print"/>
            <a:stretch>
              <a:fillRect/>
            </a:stretch>
          </p:blipFill>
          <p:spPr>
            <a:xfrm>
              <a:off x="9116059" y="4240777"/>
              <a:ext cx="906271" cy="904761"/>
            </a:xfrm>
            <a:prstGeom prst="rect">
              <a:avLst/>
            </a:prstGeom>
          </p:spPr>
        </p:pic>
        <p:pic>
          <p:nvPicPr>
            <p:cNvPr id="24" name="object 24"/>
            <p:cNvPicPr/>
            <p:nvPr/>
          </p:nvPicPr>
          <p:blipFill>
            <a:blip r:embed="rId10" cstate="print"/>
            <a:stretch>
              <a:fillRect/>
            </a:stretch>
          </p:blipFill>
          <p:spPr>
            <a:xfrm>
              <a:off x="9819132" y="3543287"/>
              <a:ext cx="1438655" cy="952512"/>
            </a:xfrm>
            <a:prstGeom prst="rect">
              <a:avLst/>
            </a:prstGeom>
          </p:spPr>
        </p:pic>
        <p:pic>
          <p:nvPicPr>
            <p:cNvPr id="25" name="object 25"/>
            <p:cNvPicPr/>
            <p:nvPr/>
          </p:nvPicPr>
          <p:blipFill>
            <a:blip r:embed="rId11" cstate="print"/>
            <a:stretch>
              <a:fillRect/>
            </a:stretch>
          </p:blipFill>
          <p:spPr>
            <a:xfrm>
              <a:off x="8136635" y="5132832"/>
              <a:ext cx="1069848" cy="583692"/>
            </a:xfrm>
            <a:prstGeom prst="rect">
              <a:avLst/>
            </a:prstGeom>
          </p:spPr>
        </p:pic>
        <p:pic>
          <p:nvPicPr>
            <p:cNvPr id="26" name="object 26"/>
            <p:cNvPicPr/>
            <p:nvPr/>
          </p:nvPicPr>
          <p:blipFill>
            <a:blip r:embed="rId9" cstate="print"/>
            <a:stretch>
              <a:fillRect/>
            </a:stretch>
          </p:blipFill>
          <p:spPr>
            <a:xfrm>
              <a:off x="7143997" y="5318245"/>
              <a:ext cx="904761" cy="904761"/>
            </a:xfrm>
            <a:prstGeom prst="rect">
              <a:avLst/>
            </a:prstGeom>
          </p:spPr>
        </p:pic>
        <p:pic>
          <p:nvPicPr>
            <p:cNvPr id="27" name="object 27"/>
            <p:cNvPicPr/>
            <p:nvPr/>
          </p:nvPicPr>
          <p:blipFill>
            <a:blip r:embed="rId10" cstate="print"/>
            <a:stretch>
              <a:fillRect/>
            </a:stretch>
          </p:blipFill>
          <p:spPr>
            <a:xfrm>
              <a:off x="7985759" y="4981955"/>
              <a:ext cx="1438655" cy="952512"/>
            </a:xfrm>
            <a:prstGeom prst="rect">
              <a:avLst/>
            </a:prstGeom>
          </p:spPr>
        </p:pic>
        <p:pic>
          <p:nvPicPr>
            <p:cNvPr id="28" name="object 28"/>
            <p:cNvPicPr/>
            <p:nvPr/>
          </p:nvPicPr>
          <p:blipFill>
            <a:blip r:embed="rId11" cstate="print"/>
            <a:stretch>
              <a:fillRect/>
            </a:stretch>
          </p:blipFill>
          <p:spPr>
            <a:xfrm>
              <a:off x="9970007" y="3694176"/>
              <a:ext cx="1069847" cy="583691"/>
            </a:xfrm>
            <a:prstGeom prst="rect">
              <a:avLst/>
            </a:prstGeom>
          </p:spPr>
        </p:pic>
        <p:pic>
          <p:nvPicPr>
            <p:cNvPr id="29" name="object 29"/>
            <p:cNvPicPr/>
            <p:nvPr/>
          </p:nvPicPr>
          <p:blipFill>
            <a:blip r:embed="rId11" cstate="print"/>
            <a:stretch>
              <a:fillRect/>
            </a:stretch>
          </p:blipFill>
          <p:spPr>
            <a:xfrm>
              <a:off x="10418064" y="2065020"/>
              <a:ext cx="1069847" cy="583691"/>
            </a:xfrm>
            <a:prstGeom prst="rect">
              <a:avLst/>
            </a:prstGeom>
          </p:spPr>
        </p:pic>
        <p:pic>
          <p:nvPicPr>
            <p:cNvPr id="30" name="object 30"/>
            <p:cNvPicPr/>
            <p:nvPr/>
          </p:nvPicPr>
          <p:blipFill>
            <a:blip r:embed="rId11" cstate="print"/>
            <a:stretch>
              <a:fillRect/>
            </a:stretch>
          </p:blipFill>
          <p:spPr>
            <a:xfrm>
              <a:off x="8136635" y="5132832"/>
              <a:ext cx="1069847" cy="583691"/>
            </a:xfrm>
            <a:prstGeom prst="rect">
              <a:avLst/>
            </a:prstGeom>
          </p:spPr>
        </p:pic>
        <p:pic>
          <p:nvPicPr>
            <p:cNvPr id="31" name="object 31"/>
            <p:cNvPicPr/>
            <p:nvPr/>
          </p:nvPicPr>
          <p:blipFill>
            <a:blip r:embed="rId13" cstate="print"/>
            <a:stretch>
              <a:fillRect/>
            </a:stretch>
          </p:blipFill>
          <p:spPr>
            <a:xfrm>
              <a:off x="6267926" y="5688100"/>
              <a:ext cx="634101" cy="569368"/>
            </a:xfrm>
            <a:prstGeom prst="rect">
              <a:avLst/>
            </a:prstGeom>
          </p:spPr>
        </p:pic>
        <p:sp>
          <p:nvSpPr>
            <p:cNvPr id="32" name="object 32"/>
            <p:cNvSpPr/>
            <p:nvPr/>
          </p:nvSpPr>
          <p:spPr>
            <a:xfrm>
              <a:off x="8073135" y="2001520"/>
              <a:ext cx="3478529" cy="3778885"/>
            </a:xfrm>
            <a:custGeom>
              <a:avLst/>
              <a:gdLst/>
              <a:ahLst/>
              <a:cxnLst/>
              <a:rect l="l" t="t" r="r" b="b"/>
              <a:pathLst>
                <a:path w="3478529" h="3778885">
                  <a:moveTo>
                    <a:pt x="2281428" y="710691"/>
                  </a:moveTo>
                  <a:lnTo>
                    <a:pt x="3478276" y="710691"/>
                  </a:lnTo>
                  <a:lnTo>
                    <a:pt x="3478276" y="0"/>
                  </a:lnTo>
                  <a:lnTo>
                    <a:pt x="2281428" y="0"/>
                  </a:lnTo>
                  <a:lnTo>
                    <a:pt x="2281428" y="710691"/>
                  </a:lnTo>
                  <a:close/>
                </a:path>
                <a:path w="3478529" h="3778885">
                  <a:moveTo>
                    <a:pt x="1833372" y="2339847"/>
                  </a:moveTo>
                  <a:lnTo>
                    <a:pt x="3030220" y="2339847"/>
                  </a:lnTo>
                  <a:lnTo>
                    <a:pt x="3030220" y="1629155"/>
                  </a:lnTo>
                  <a:lnTo>
                    <a:pt x="1833372" y="1629155"/>
                  </a:lnTo>
                  <a:lnTo>
                    <a:pt x="1833372" y="2339847"/>
                  </a:lnTo>
                  <a:close/>
                </a:path>
                <a:path w="3478529" h="3778885">
                  <a:moveTo>
                    <a:pt x="0" y="3778504"/>
                  </a:moveTo>
                  <a:lnTo>
                    <a:pt x="1196848" y="3778504"/>
                  </a:lnTo>
                  <a:lnTo>
                    <a:pt x="1196848" y="3067811"/>
                  </a:lnTo>
                  <a:lnTo>
                    <a:pt x="0" y="3067811"/>
                  </a:lnTo>
                  <a:lnTo>
                    <a:pt x="0" y="3778504"/>
                  </a:lnTo>
                  <a:close/>
                </a:path>
              </a:pathLst>
            </a:custGeom>
            <a:ln w="127000">
              <a:solidFill>
                <a:srgbClr val="1C3440"/>
              </a:solidFill>
            </a:ln>
          </p:spPr>
          <p:txBody>
            <a:bodyPr wrap="square" lIns="0" tIns="0" rIns="0" bIns="0" rtlCol="0"/>
            <a:lstStyle/>
            <a:p>
              <a:endParaRPr/>
            </a:p>
          </p:txBody>
        </p:sp>
        <p:pic>
          <p:nvPicPr>
            <p:cNvPr id="33" name="object 33"/>
            <p:cNvPicPr/>
            <p:nvPr/>
          </p:nvPicPr>
          <p:blipFill>
            <a:blip r:embed="rId14" cstate="print"/>
            <a:stretch>
              <a:fillRect/>
            </a:stretch>
          </p:blipFill>
          <p:spPr>
            <a:xfrm>
              <a:off x="5868923" y="5533644"/>
              <a:ext cx="1437131" cy="952512"/>
            </a:xfrm>
            <a:prstGeom prst="rect">
              <a:avLst/>
            </a:prstGeom>
          </p:spPr>
        </p:pic>
        <p:pic>
          <p:nvPicPr>
            <p:cNvPr id="34" name="object 34"/>
            <p:cNvPicPr/>
            <p:nvPr/>
          </p:nvPicPr>
          <p:blipFill>
            <a:blip r:embed="rId11" cstate="print"/>
            <a:stretch>
              <a:fillRect/>
            </a:stretch>
          </p:blipFill>
          <p:spPr>
            <a:xfrm>
              <a:off x="6019800" y="5684520"/>
              <a:ext cx="1068324" cy="583692"/>
            </a:xfrm>
            <a:prstGeom prst="rect">
              <a:avLst/>
            </a:prstGeom>
          </p:spPr>
        </p:pic>
        <p:sp>
          <p:nvSpPr>
            <p:cNvPr id="35" name="object 35"/>
            <p:cNvSpPr/>
            <p:nvPr/>
          </p:nvSpPr>
          <p:spPr>
            <a:xfrm>
              <a:off x="5956300" y="5621020"/>
              <a:ext cx="1195705" cy="711200"/>
            </a:xfrm>
            <a:custGeom>
              <a:avLst/>
              <a:gdLst/>
              <a:ahLst/>
              <a:cxnLst/>
              <a:rect l="l" t="t" r="r" b="b"/>
              <a:pathLst>
                <a:path w="1195704" h="711200">
                  <a:moveTo>
                    <a:pt x="0" y="710691"/>
                  </a:moveTo>
                  <a:lnTo>
                    <a:pt x="1195324" y="710691"/>
                  </a:lnTo>
                  <a:lnTo>
                    <a:pt x="1195324" y="0"/>
                  </a:lnTo>
                  <a:lnTo>
                    <a:pt x="0" y="0"/>
                  </a:lnTo>
                  <a:lnTo>
                    <a:pt x="0" y="710691"/>
                  </a:lnTo>
                  <a:close/>
                </a:path>
              </a:pathLst>
            </a:custGeom>
            <a:ln w="127000">
              <a:solidFill>
                <a:srgbClr val="1C3440"/>
              </a:solidFill>
            </a:ln>
          </p:spPr>
          <p:txBody>
            <a:bodyPr wrap="square" lIns="0" tIns="0" rIns="0" bIns="0" rtlCol="0"/>
            <a:lstStyle/>
            <a:p>
              <a:endParaRPr/>
            </a:p>
          </p:txBody>
        </p:sp>
        <p:pic>
          <p:nvPicPr>
            <p:cNvPr id="36" name="object 36"/>
            <p:cNvPicPr/>
            <p:nvPr/>
          </p:nvPicPr>
          <p:blipFill>
            <a:blip r:embed="rId15" cstate="print"/>
            <a:stretch>
              <a:fillRect/>
            </a:stretch>
          </p:blipFill>
          <p:spPr>
            <a:xfrm>
              <a:off x="9605771" y="1112519"/>
              <a:ext cx="307848" cy="263651"/>
            </a:xfrm>
            <a:prstGeom prst="rect">
              <a:avLst/>
            </a:prstGeom>
          </p:spPr>
        </p:pic>
        <p:pic>
          <p:nvPicPr>
            <p:cNvPr id="37" name="object 37"/>
            <p:cNvPicPr/>
            <p:nvPr/>
          </p:nvPicPr>
          <p:blipFill>
            <a:blip r:embed="rId15" cstate="print"/>
            <a:stretch>
              <a:fillRect/>
            </a:stretch>
          </p:blipFill>
          <p:spPr>
            <a:xfrm>
              <a:off x="11126723" y="2109216"/>
              <a:ext cx="306324" cy="263651"/>
            </a:xfrm>
            <a:prstGeom prst="rect">
              <a:avLst/>
            </a:prstGeom>
          </p:spPr>
        </p:pic>
        <p:pic>
          <p:nvPicPr>
            <p:cNvPr id="38" name="object 38"/>
            <p:cNvPicPr/>
            <p:nvPr/>
          </p:nvPicPr>
          <p:blipFill>
            <a:blip r:embed="rId15" cstate="print"/>
            <a:stretch>
              <a:fillRect/>
            </a:stretch>
          </p:blipFill>
          <p:spPr>
            <a:xfrm>
              <a:off x="6752843" y="5716523"/>
              <a:ext cx="307848" cy="263652"/>
            </a:xfrm>
            <a:prstGeom prst="rect">
              <a:avLst/>
            </a:prstGeom>
          </p:spPr>
        </p:pic>
        <p:pic>
          <p:nvPicPr>
            <p:cNvPr id="39" name="object 39"/>
            <p:cNvPicPr/>
            <p:nvPr/>
          </p:nvPicPr>
          <p:blipFill>
            <a:blip r:embed="rId15" cstate="print"/>
            <a:stretch>
              <a:fillRect/>
            </a:stretch>
          </p:blipFill>
          <p:spPr>
            <a:xfrm>
              <a:off x="8823959" y="5169408"/>
              <a:ext cx="306324" cy="263652"/>
            </a:xfrm>
            <a:prstGeom prst="rect">
              <a:avLst/>
            </a:prstGeom>
          </p:spPr>
        </p:pic>
        <p:pic>
          <p:nvPicPr>
            <p:cNvPr id="40" name="object 40"/>
            <p:cNvPicPr/>
            <p:nvPr/>
          </p:nvPicPr>
          <p:blipFill>
            <a:blip r:embed="rId15" cstate="print"/>
            <a:stretch>
              <a:fillRect/>
            </a:stretch>
          </p:blipFill>
          <p:spPr>
            <a:xfrm>
              <a:off x="10733531" y="3738371"/>
              <a:ext cx="306324" cy="263651"/>
            </a:xfrm>
            <a:prstGeom prst="rect">
              <a:avLst/>
            </a:prstGeom>
          </p:spPr>
        </p:pic>
        <p:pic>
          <p:nvPicPr>
            <p:cNvPr id="41" name="object 41"/>
            <p:cNvPicPr/>
            <p:nvPr/>
          </p:nvPicPr>
          <p:blipFill>
            <a:blip r:embed="rId16" cstate="print"/>
            <a:stretch>
              <a:fillRect/>
            </a:stretch>
          </p:blipFill>
          <p:spPr>
            <a:xfrm>
              <a:off x="632459" y="5971032"/>
              <a:ext cx="1356360" cy="685800"/>
            </a:xfrm>
            <a:prstGeom prst="rect">
              <a:avLst/>
            </a:prstGeom>
          </p:spPr>
        </p:pic>
        <p:pic>
          <p:nvPicPr>
            <p:cNvPr id="42" name="object 42"/>
            <p:cNvPicPr/>
            <p:nvPr/>
          </p:nvPicPr>
          <p:blipFill>
            <a:blip r:embed="rId17" cstate="print"/>
            <a:stretch>
              <a:fillRect/>
            </a:stretch>
          </p:blipFill>
          <p:spPr>
            <a:xfrm>
              <a:off x="10581132" y="4402836"/>
              <a:ext cx="1497329" cy="1811273"/>
            </a:xfrm>
            <a:prstGeom prst="rect">
              <a:avLst/>
            </a:prstGeom>
          </p:spPr>
        </p:pic>
        <p:pic>
          <p:nvPicPr>
            <p:cNvPr id="43" name="object 43"/>
            <p:cNvPicPr/>
            <p:nvPr/>
          </p:nvPicPr>
          <p:blipFill>
            <a:blip r:embed="rId12" cstate="print"/>
            <a:stretch>
              <a:fillRect/>
            </a:stretch>
          </p:blipFill>
          <p:spPr>
            <a:xfrm>
              <a:off x="7917180" y="685800"/>
              <a:ext cx="914399" cy="912875"/>
            </a:xfrm>
            <a:prstGeom prst="rect">
              <a:avLst/>
            </a:prstGeom>
          </p:spPr>
        </p:pic>
      </p:grpSp>
      <p:sp>
        <p:nvSpPr>
          <p:cNvPr id="44" name="object 44"/>
          <p:cNvSpPr txBox="1"/>
          <p:nvPr/>
        </p:nvSpPr>
        <p:spPr>
          <a:xfrm>
            <a:off x="7493889" y="3548634"/>
            <a:ext cx="1636395" cy="452755"/>
          </a:xfrm>
          <a:prstGeom prst="rect">
            <a:avLst/>
          </a:prstGeom>
        </p:spPr>
        <p:txBody>
          <a:bodyPr vert="horz" wrap="square" lIns="0" tIns="13335" rIns="0" bIns="0" rtlCol="0">
            <a:spAutoFit/>
          </a:bodyPr>
          <a:lstStyle/>
          <a:p>
            <a:pPr marL="12700" marR="5080" indent="77470">
              <a:lnSpc>
                <a:spcPct val="100000"/>
              </a:lnSpc>
              <a:spcBef>
                <a:spcPts val="105"/>
              </a:spcBef>
            </a:pPr>
            <a:r>
              <a:rPr sz="1400" b="1" dirty="0">
                <a:latin typeface="Calibri"/>
                <a:cs typeface="Calibri"/>
              </a:rPr>
              <a:t>YOU</a:t>
            </a:r>
            <a:r>
              <a:rPr sz="1400" b="1" spc="15" dirty="0">
                <a:latin typeface="Calibri"/>
                <a:cs typeface="Calibri"/>
              </a:rPr>
              <a:t> </a:t>
            </a:r>
            <a:r>
              <a:rPr sz="1400" b="1" dirty="0">
                <a:latin typeface="Calibri"/>
                <a:cs typeface="Calibri"/>
              </a:rPr>
              <a:t>ARE</a:t>
            </a:r>
            <a:r>
              <a:rPr sz="1400" b="1" spc="-5" dirty="0">
                <a:latin typeface="Calibri"/>
                <a:cs typeface="Calibri"/>
              </a:rPr>
              <a:t> </a:t>
            </a:r>
            <a:r>
              <a:rPr sz="1400" b="1" spc="-10" dirty="0">
                <a:latin typeface="Calibri"/>
                <a:cs typeface="Calibri"/>
              </a:rPr>
              <a:t>SLOWING </a:t>
            </a:r>
            <a:r>
              <a:rPr sz="1400" b="1" dirty="0">
                <a:latin typeface="Calibri"/>
                <a:cs typeface="Calibri"/>
              </a:rPr>
              <a:t>APPROVAL</a:t>
            </a:r>
            <a:r>
              <a:rPr sz="1400" b="1" spc="175" dirty="0">
                <a:latin typeface="Calibri"/>
                <a:cs typeface="Calibri"/>
              </a:rPr>
              <a:t> </a:t>
            </a:r>
            <a:r>
              <a:rPr sz="1400" b="1" spc="70" dirty="0">
                <a:latin typeface="Calibri"/>
                <a:cs typeface="Calibri"/>
              </a:rPr>
              <a:t>PROCESS</a:t>
            </a:r>
            <a:endParaRPr sz="1400">
              <a:latin typeface="Calibri"/>
              <a:cs typeface="Calibri"/>
            </a:endParaRPr>
          </a:p>
        </p:txBody>
      </p:sp>
      <p:sp>
        <p:nvSpPr>
          <p:cNvPr id="45" name="object 45"/>
          <p:cNvSpPr txBox="1"/>
          <p:nvPr/>
        </p:nvSpPr>
        <p:spPr>
          <a:xfrm>
            <a:off x="11401043" y="6228384"/>
            <a:ext cx="241935" cy="217170"/>
          </a:xfrm>
          <a:prstGeom prst="rect">
            <a:avLst/>
          </a:prstGeom>
        </p:spPr>
        <p:txBody>
          <a:bodyPr vert="horz" wrap="square" lIns="0" tIns="10160" rIns="0" bIns="0" rtlCol="0">
            <a:spAutoFit/>
          </a:bodyPr>
          <a:lstStyle/>
          <a:p>
            <a:pPr marL="38100">
              <a:lnSpc>
                <a:spcPct val="100000"/>
              </a:lnSpc>
              <a:spcBef>
                <a:spcPts val="80"/>
              </a:spcBef>
            </a:pPr>
            <a:fld id="{81D60167-4931-47E6-BA6A-407CBD079E47}" type="slidenum">
              <a:rPr sz="1200" spc="-25" dirty="0">
                <a:solidFill>
                  <a:srgbClr val="52565A"/>
                </a:solidFill>
                <a:latin typeface="Calibri"/>
                <a:cs typeface="Calibri"/>
              </a:rPr>
              <a:t>49</a:t>
            </a:fld>
            <a:endParaRPr sz="1200">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1732" y="33887"/>
            <a:ext cx="10268712" cy="1015663"/>
          </a:xfrm>
          <a:prstGeom prst="rect">
            <a:avLst/>
          </a:prstGeom>
          <a:noFill/>
        </p:spPr>
        <p:txBody>
          <a:bodyPr wrap="square" rtlCol="0">
            <a:spAutoFit/>
          </a:bodyPr>
          <a:lstStyle/>
          <a:p>
            <a:r>
              <a:rPr lang="en-US" sz="3600" b="1" dirty="0">
                <a:solidFill>
                  <a:srgbClr val="002060"/>
                </a:solidFill>
              </a:rPr>
              <a:t>5.0   Composition and Responsibilities </a:t>
            </a:r>
            <a:r>
              <a:rPr lang="en-US" sz="2400" b="1" dirty="0">
                <a:solidFill>
                  <a:srgbClr val="002060"/>
                </a:solidFill>
              </a:rPr>
              <a:t>- CCC Bylaws</a:t>
            </a:r>
            <a:endParaRPr lang="en-US" sz="2400" dirty="0">
              <a:solidFill>
                <a:srgbClr val="002060"/>
              </a:solidFill>
            </a:endParaRPr>
          </a:p>
          <a:p>
            <a:r>
              <a:rPr lang="en-US" sz="2400" b="1" dirty="0">
                <a:solidFill>
                  <a:srgbClr val="002060"/>
                </a:solidFill>
              </a:rPr>
              <a:t> </a:t>
            </a:r>
            <a:r>
              <a:rPr lang="en-US" sz="2400" dirty="0">
                <a:solidFill>
                  <a:srgbClr val="002060"/>
                </a:solidFill>
              </a:rPr>
              <a:t> </a:t>
            </a:r>
          </a:p>
        </p:txBody>
      </p:sp>
      <p:sp>
        <p:nvSpPr>
          <p:cNvPr id="3" name="TextBox 2"/>
          <p:cNvSpPr txBox="1"/>
          <p:nvPr/>
        </p:nvSpPr>
        <p:spPr>
          <a:xfrm>
            <a:off x="168376" y="1063791"/>
            <a:ext cx="11033024" cy="5139869"/>
          </a:xfrm>
          <a:prstGeom prst="rect">
            <a:avLst/>
          </a:prstGeom>
          <a:noFill/>
        </p:spPr>
        <p:txBody>
          <a:bodyPr wrap="square" rtlCol="0">
            <a:spAutoFit/>
          </a:bodyPr>
          <a:lstStyle/>
          <a:p>
            <a:r>
              <a:rPr lang="en-US" sz="2800" b="1" dirty="0">
                <a:solidFill>
                  <a:srgbClr val="002060"/>
                </a:solidFill>
              </a:rPr>
              <a:t>5.6  Technical Review </a:t>
            </a:r>
          </a:p>
          <a:p>
            <a:r>
              <a:rPr lang="en-US" sz="2800" dirty="0"/>
              <a:t>The DCC conducts </a:t>
            </a:r>
            <a:r>
              <a:rPr lang="en-US" sz="2800" b="1" dirty="0">
                <a:solidFill>
                  <a:srgbClr val="C00000"/>
                </a:solidFill>
              </a:rPr>
              <a:t>technical review </a:t>
            </a:r>
            <a:r>
              <a:rPr lang="en-US" sz="2800" dirty="0"/>
              <a:t>for all proposals. Technical</a:t>
            </a:r>
            <a:br>
              <a:rPr lang="en-US" sz="2800" dirty="0"/>
            </a:br>
            <a:r>
              <a:rPr lang="en-US" sz="2800" dirty="0"/>
              <a:t>review ensures that </a:t>
            </a:r>
            <a:r>
              <a:rPr lang="en-US" sz="2800" b="1" dirty="0">
                <a:solidFill>
                  <a:srgbClr val="C00000"/>
                </a:solidFill>
              </a:rPr>
              <a:t>Title 5 regulations have been met, </a:t>
            </a:r>
            <a:r>
              <a:rPr lang="en-US" sz="2800" dirty="0"/>
              <a:t>that</a:t>
            </a:r>
            <a:br>
              <a:rPr lang="en-US" sz="2800" dirty="0"/>
            </a:br>
            <a:r>
              <a:rPr lang="en-US" sz="2800" b="1" dirty="0">
                <a:solidFill>
                  <a:srgbClr val="C00000"/>
                </a:solidFill>
              </a:rPr>
              <a:t>local procedures </a:t>
            </a:r>
            <a:r>
              <a:rPr lang="en-US" sz="2800" dirty="0"/>
              <a:t>are adhered to, and that </a:t>
            </a:r>
            <a:r>
              <a:rPr lang="en-US" sz="2800" b="1" dirty="0">
                <a:solidFill>
                  <a:srgbClr val="C00000"/>
                </a:solidFill>
              </a:rPr>
              <a:t>course specifications </a:t>
            </a:r>
            <a:br>
              <a:rPr lang="en-US" sz="2800" b="1" dirty="0">
                <a:solidFill>
                  <a:srgbClr val="C00000"/>
                </a:solidFill>
              </a:rPr>
            </a:br>
            <a:r>
              <a:rPr lang="en-US" sz="2800" dirty="0"/>
              <a:t>have been </a:t>
            </a:r>
            <a:r>
              <a:rPr lang="en-US" sz="2800" b="1" dirty="0">
                <a:solidFill>
                  <a:srgbClr val="C00000"/>
                </a:solidFill>
              </a:rPr>
              <a:t>appropriately addressed. </a:t>
            </a:r>
          </a:p>
          <a:p>
            <a:endParaRPr lang="en-US" sz="2800" dirty="0"/>
          </a:p>
          <a:p>
            <a:r>
              <a:rPr lang="en-US" sz="2800" b="1" dirty="0"/>
              <a:t>5.6.1 </a:t>
            </a:r>
            <a:r>
              <a:rPr lang="en-US" sz="2800" dirty="0"/>
              <a:t>The DCC is responsible for </a:t>
            </a:r>
            <a:r>
              <a:rPr lang="en-US" sz="2800" b="1" dirty="0">
                <a:solidFill>
                  <a:srgbClr val="C00000"/>
                </a:solidFill>
              </a:rPr>
              <a:t>reviewing the feasibility of online and hybrid versions </a:t>
            </a:r>
            <a:r>
              <a:rPr lang="en-US" sz="2800" dirty="0"/>
              <a:t>of courses and ensuring that they meet the standards for </a:t>
            </a:r>
            <a:r>
              <a:rPr lang="en-US" sz="2800" b="1" dirty="0">
                <a:solidFill>
                  <a:srgbClr val="C00000"/>
                </a:solidFill>
              </a:rPr>
              <a:t>regular and effective contact between students and instructor </a:t>
            </a:r>
            <a:r>
              <a:rPr lang="en-US" sz="2800" b="1" u="sng" dirty="0">
                <a:solidFill>
                  <a:srgbClr val="C00000"/>
                </a:solidFill>
              </a:rPr>
              <a:t>and</a:t>
            </a:r>
            <a:r>
              <a:rPr lang="en-US" sz="2800" b="1" dirty="0">
                <a:solidFill>
                  <a:srgbClr val="C00000"/>
                </a:solidFill>
              </a:rPr>
              <a:t> among students. </a:t>
            </a:r>
          </a:p>
          <a:p>
            <a:r>
              <a:rPr lang="en-US" sz="2400" b="1" dirty="0">
                <a:solidFill>
                  <a:srgbClr val="002060"/>
                </a:solidFill>
              </a:rPr>
              <a:t>Note: </a:t>
            </a:r>
            <a:r>
              <a:rPr lang="en-US" sz="2000" b="1" dirty="0">
                <a:solidFill>
                  <a:srgbClr val="002060"/>
                </a:solidFill>
              </a:rPr>
              <a:t>The</a:t>
            </a:r>
            <a:r>
              <a:rPr lang="en-US" sz="2400" b="1" dirty="0">
                <a:solidFill>
                  <a:srgbClr val="002060"/>
                </a:solidFill>
              </a:rPr>
              <a:t> </a:t>
            </a:r>
            <a:r>
              <a:rPr lang="en-US" sz="2000" b="1" dirty="0">
                <a:solidFill>
                  <a:srgbClr val="002060"/>
                </a:solidFill>
              </a:rPr>
              <a:t>DE Addendum has been revised and is a separate form in Curriculog.</a:t>
            </a:r>
          </a:p>
          <a:p>
            <a:endParaRPr lang="en-US" sz="2400" b="1" dirty="0">
              <a:solidFill>
                <a:srgbClr val="C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3021" y="152400"/>
            <a:ext cx="1540603" cy="2136795"/>
          </a:xfrm>
          <a:prstGeom prst="rect">
            <a:avLst/>
          </a:prstGeom>
        </p:spPr>
      </p:pic>
    </p:spTree>
    <p:extLst>
      <p:ext uri="{BB962C8B-B14F-4D97-AF65-F5344CB8AC3E}">
        <p14:creationId xmlns:p14="http://schemas.microsoft.com/office/powerpoint/2010/main" val="893196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878330" cy="6858000"/>
            <a:chOff x="0" y="0"/>
            <a:chExt cx="1878330" cy="6858000"/>
          </a:xfrm>
        </p:grpSpPr>
        <p:pic>
          <p:nvPicPr>
            <p:cNvPr id="3" name="object 3"/>
            <p:cNvPicPr/>
            <p:nvPr/>
          </p:nvPicPr>
          <p:blipFill>
            <a:blip r:embed="rId2" cstate="print"/>
            <a:stretch>
              <a:fillRect/>
            </a:stretch>
          </p:blipFill>
          <p:spPr>
            <a:xfrm>
              <a:off x="1278636" y="6376415"/>
              <a:ext cx="376427" cy="377952"/>
            </a:xfrm>
            <a:prstGeom prst="rect">
              <a:avLst/>
            </a:prstGeom>
          </p:spPr>
        </p:pic>
        <p:pic>
          <p:nvPicPr>
            <p:cNvPr id="4" name="object 4"/>
            <p:cNvPicPr/>
            <p:nvPr/>
          </p:nvPicPr>
          <p:blipFill>
            <a:blip r:embed="rId3" cstate="print"/>
            <a:stretch>
              <a:fillRect/>
            </a:stretch>
          </p:blipFill>
          <p:spPr>
            <a:xfrm>
              <a:off x="0" y="0"/>
              <a:ext cx="1042454" cy="6858000"/>
            </a:xfrm>
            <a:prstGeom prst="rect">
              <a:avLst/>
            </a:prstGeom>
          </p:spPr>
        </p:pic>
        <p:pic>
          <p:nvPicPr>
            <p:cNvPr id="5" name="object 5"/>
            <p:cNvPicPr/>
            <p:nvPr/>
          </p:nvPicPr>
          <p:blipFill>
            <a:blip r:embed="rId4" cstate="print"/>
            <a:stretch>
              <a:fillRect/>
            </a:stretch>
          </p:blipFill>
          <p:spPr>
            <a:xfrm>
              <a:off x="0" y="3047"/>
              <a:ext cx="813816" cy="6851902"/>
            </a:xfrm>
            <a:prstGeom prst="rect">
              <a:avLst/>
            </a:prstGeom>
          </p:spPr>
        </p:pic>
      </p:grpSp>
      <p:grpSp>
        <p:nvGrpSpPr>
          <p:cNvPr id="6" name="object 6"/>
          <p:cNvGrpSpPr/>
          <p:nvPr/>
        </p:nvGrpSpPr>
        <p:grpSpPr>
          <a:xfrm>
            <a:off x="2828289" y="1706626"/>
            <a:ext cx="1564640" cy="803910"/>
            <a:chOff x="2828289" y="1706626"/>
            <a:chExt cx="1564640" cy="803910"/>
          </a:xfrm>
        </p:grpSpPr>
        <p:sp>
          <p:nvSpPr>
            <p:cNvPr id="7" name="object 7"/>
            <p:cNvSpPr/>
            <p:nvPr/>
          </p:nvSpPr>
          <p:spPr>
            <a:xfrm>
              <a:off x="2834639" y="1712976"/>
              <a:ext cx="1551940" cy="791210"/>
            </a:xfrm>
            <a:custGeom>
              <a:avLst/>
              <a:gdLst/>
              <a:ahLst/>
              <a:cxnLst/>
              <a:rect l="l" t="t" r="r" b="b"/>
              <a:pathLst>
                <a:path w="1551939" h="791210">
                  <a:moveTo>
                    <a:pt x="1551432" y="0"/>
                  </a:moveTo>
                  <a:lnTo>
                    <a:pt x="98932" y="0"/>
                  </a:lnTo>
                  <a:lnTo>
                    <a:pt x="98932" y="593216"/>
                  </a:lnTo>
                  <a:lnTo>
                    <a:pt x="0" y="593216"/>
                  </a:lnTo>
                  <a:lnTo>
                    <a:pt x="197738" y="790955"/>
                  </a:lnTo>
                  <a:lnTo>
                    <a:pt x="395478" y="593216"/>
                  </a:lnTo>
                  <a:lnTo>
                    <a:pt x="296544" y="593216"/>
                  </a:lnTo>
                  <a:lnTo>
                    <a:pt x="296544" y="197738"/>
                  </a:lnTo>
                  <a:lnTo>
                    <a:pt x="1551432" y="197738"/>
                  </a:lnTo>
                  <a:lnTo>
                    <a:pt x="1551432" y="0"/>
                  </a:lnTo>
                  <a:close/>
                </a:path>
              </a:pathLst>
            </a:custGeom>
            <a:solidFill>
              <a:srgbClr val="002E6C"/>
            </a:solidFill>
          </p:spPr>
          <p:txBody>
            <a:bodyPr wrap="square" lIns="0" tIns="0" rIns="0" bIns="0" rtlCol="0"/>
            <a:lstStyle/>
            <a:p>
              <a:endParaRPr/>
            </a:p>
          </p:txBody>
        </p:sp>
        <p:sp>
          <p:nvSpPr>
            <p:cNvPr id="8" name="object 8"/>
            <p:cNvSpPr/>
            <p:nvPr/>
          </p:nvSpPr>
          <p:spPr>
            <a:xfrm>
              <a:off x="2834639" y="1712976"/>
              <a:ext cx="1551940" cy="791210"/>
            </a:xfrm>
            <a:custGeom>
              <a:avLst/>
              <a:gdLst/>
              <a:ahLst/>
              <a:cxnLst/>
              <a:rect l="l" t="t" r="r" b="b"/>
              <a:pathLst>
                <a:path w="1551939" h="791210">
                  <a:moveTo>
                    <a:pt x="1551432" y="197738"/>
                  </a:moveTo>
                  <a:lnTo>
                    <a:pt x="296544" y="197738"/>
                  </a:lnTo>
                  <a:lnTo>
                    <a:pt x="296544" y="593216"/>
                  </a:lnTo>
                  <a:lnTo>
                    <a:pt x="395478" y="593216"/>
                  </a:lnTo>
                  <a:lnTo>
                    <a:pt x="197738" y="790955"/>
                  </a:lnTo>
                  <a:lnTo>
                    <a:pt x="0" y="593216"/>
                  </a:lnTo>
                  <a:lnTo>
                    <a:pt x="98932" y="593216"/>
                  </a:lnTo>
                  <a:lnTo>
                    <a:pt x="98932" y="0"/>
                  </a:lnTo>
                  <a:lnTo>
                    <a:pt x="1551432" y="0"/>
                  </a:lnTo>
                  <a:lnTo>
                    <a:pt x="1551432" y="197738"/>
                  </a:lnTo>
                  <a:close/>
                </a:path>
              </a:pathLst>
            </a:custGeom>
            <a:ln w="12700">
              <a:solidFill>
                <a:srgbClr val="000E2A"/>
              </a:solidFill>
            </a:ln>
          </p:spPr>
          <p:txBody>
            <a:bodyPr wrap="square" lIns="0" tIns="0" rIns="0" bIns="0" rtlCol="0"/>
            <a:lstStyle/>
            <a:p>
              <a:endParaRPr/>
            </a:p>
          </p:txBody>
        </p:sp>
      </p:grpSp>
      <p:grpSp>
        <p:nvGrpSpPr>
          <p:cNvPr id="9" name="object 9"/>
          <p:cNvGrpSpPr/>
          <p:nvPr/>
        </p:nvGrpSpPr>
        <p:grpSpPr>
          <a:xfrm>
            <a:off x="4241038" y="4807965"/>
            <a:ext cx="3531870" cy="1539875"/>
            <a:chOff x="4241038" y="4807965"/>
            <a:chExt cx="3531870" cy="1539875"/>
          </a:xfrm>
        </p:grpSpPr>
        <p:sp>
          <p:nvSpPr>
            <p:cNvPr id="10" name="object 10"/>
            <p:cNvSpPr/>
            <p:nvPr/>
          </p:nvSpPr>
          <p:spPr>
            <a:xfrm>
              <a:off x="4247388" y="4814315"/>
              <a:ext cx="3519170" cy="1527175"/>
            </a:xfrm>
            <a:custGeom>
              <a:avLst/>
              <a:gdLst/>
              <a:ahLst/>
              <a:cxnLst/>
              <a:rect l="l" t="t" r="r" b="b"/>
              <a:pathLst>
                <a:path w="3519170" h="1527175">
                  <a:moveTo>
                    <a:pt x="381762" y="0"/>
                  </a:moveTo>
                  <a:lnTo>
                    <a:pt x="0" y="0"/>
                  </a:lnTo>
                  <a:lnTo>
                    <a:pt x="0" y="1336166"/>
                  </a:lnTo>
                  <a:lnTo>
                    <a:pt x="3137154" y="1336166"/>
                  </a:lnTo>
                  <a:lnTo>
                    <a:pt x="3137154" y="1527047"/>
                  </a:lnTo>
                  <a:lnTo>
                    <a:pt x="3518916" y="1145285"/>
                  </a:lnTo>
                  <a:lnTo>
                    <a:pt x="3137154" y="763523"/>
                  </a:lnTo>
                  <a:lnTo>
                    <a:pt x="3137154" y="954404"/>
                  </a:lnTo>
                  <a:lnTo>
                    <a:pt x="381762" y="954404"/>
                  </a:lnTo>
                  <a:lnTo>
                    <a:pt x="381762" y="0"/>
                  </a:lnTo>
                  <a:close/>
                </a:path>
              </a:pathLst>
            </a:custGeom>
            <a:solidFill>
              <a:srgbClr val="002E6C"/>
            </a:solidFill>
          </p:spPr>
          <p:txBody>
            <a:bodyPr wrap="square" lIns="0" tIns="0" rIns="0" bIns="0" rtlCol="0"/>
            <a:lstStyle/>
            <a:p>
              <a:endParaRPr/>
            </a:p>
          </p:txBody>
        </p:sp>
        <p:sp>
          <p:nvSpPr>
            <p:cNvPr id="11" name="object 11"/>
            <p:cNvSpPr/>
            <p:nvPr/>
          </p:nvSpPr>
          <p:spPr>
            <a:xfrm>
              <a:off x="4247388" y="4814315"/>
              <a:ext cx="3519170" cy="1527175"/>
            </a:xfrm>
            <a:custGeom>
              <a:avLst/>
              <a:gdLst/>
              <a:ahLst/>
              <a:cxnLst/>
              <a:rect l="l" t="t" r="r" b="b"/>
              <a:pathLst>
                <a:path w="3519170" h="1527175">
                  <a:moveTo>
                    <a:pt x="381762" y="0"/>
                  </a:moveTo>
                  <a:lnTo>
                    <a:pt x="381762" y="954404"/>
                  </a:lnTo>
                  <a:lnTo>
                    <a:pt x="3137154" y="954404"/>
                  </a:lnTo>
                  <a:lnTo>
                    <a:pt x="3137154" y="763523"/>
                  </a:lnTo>
                  <a:lnTo>
                    <a:pt x="3518916" y="1145285"/>
                  </a:lnTo>
                  <a:lnTo>
                    <a:pt x="3137154" y="1527047"/>
                  </a:lnTo>
                  <a:lnTo>
                    <a:pt x="3137154" y="1336166"/>
                  </a:lnTo>
                  <a:lnTo>
                    <a:pt x="0" y="1336166"/>
                  </a:lnTo>
                  <a:lnTo>
                    <a:pt x="0" y="0"/>
                  </a:lnTo>
                  <a:lnTo>
                    <a:pt x="381762" y="0"/>
                  </a:lnTo>
                  <a:close/>
                </a:path>
              </a:pathLst>
            </a:custGeom>
            <a:ln w="12700">
              <a:solidFill>
                <a:srgbClr val="000E2A"/>
              </a:solidFill>
            </a:ln>
          </p:spPr>
          <p:txBody>
            <a:bodyPr wrap="square" lIns="0" tIns="0" rIns="0" bIns="0" rtlCol="0"/>
            <a:lstStyle/>
            <a:p>
              <a:endParaRPr/>
            </a:p>
          </p:txBody>
        </p:sp>
      </p:grpSp>
      <p:pic>
        <p:nvPicPr>
          <p:cNvPr id="12" name="object 12"/>
          <p:cNvPicPr/>
          <p:nvPr/>
        </p:nvPicPr>
        <p:blipFill>
          <a:blip r:embed="rId5" cstate="print"/>
          <a:stretch>
            <a:fillRect/>
          </a:stretch>
        </p:blipFill>
        <p:spPr>
          <a:xfrm>
            <a:off x="815339" y="5734811"/>
            <a:ext cx="1234440" cy="1121663"/>
          </a:xfrm>
          <a:prstGeom prst="rect">
            <a:avLst/>
          </a:prstGeom>
        </p:spPr>
      </p:pic>
      <p:grpSp>
        <p:nvGrpSpPr>
          <p:cNvPr id="13" name="object 13"/>
          <p:cNvGrpSpPr/>
          <p:nvPr/>
        </p:nvGrpSpPr>
        <p:grpSpPr>
          <a:xfrm>
            <a:off x="2802382" y="3831082"/>
            <a:ext cx="1430020" cy="892175"/>
            <a:chOff x="2802382" y="3831082"/>
            <a:chExt cx="1430020" cy="892175"/>
          </a:xfrm>
        </p:grpSpPr>
        <p:sp>
          <p:nvSpPr>
            <p:cNvPr id="14" name="object 14"/>
            <p:cNvSpPr/>
            <p:nvPr/>
          </p:nvSpPr>
          <p:spPr>
            <a:xfrm>
              <a:off x="2808732" y="3837432"/>
              <a:ext cx="1417320" cy="879475"/>
            </a:xfrm>
            <a:custGeom>
              <a:avLst/>
              <a:gdLst/>
              <a:ahLst/>
              <a:cxnLst/>
              <a:rect l="l" t="t" r="r" b="b"/>
              <a:pathLst>
                <a:path w="1417320" h="879475">
                  <a:moveTo>
                    <a:pt x="1417320" y="0"/>
                  </a:moveTo>
                  <a:lnTo>
                    <a:pt x="109854" y="0"/>
                  </a:lnTo>
                  <a:lnTo>
                    <a:pt x="109854" y="659511"/>
                  </a:lnTo>
                  <a:lnTo>
                    <a:pt x="0" y="659511"/>
                  </a:lnTo>
                  <a:lnTo>
                    <a:pt x="219836" y="879348"/>
                  </a:lnTo>
                  <a:lnTo>
                    <a:pt x="439673" y="659511"/>
                  </a:lnTo>
                  <a:lnTo>
                    <a:pt x="329691" y="659511"/>
                  </a:lnTo>
                  <a:lnTo>
                    <a:pt x="329691" y="219837"/>
                  </a:lnTo>
                  <a:lnTo>
                    <a:pt x="1417320" y="219837"/>
                  </a:lnTo>
                  <a:lnTo>
                    <a:pt x="1417320" y="0"/>
                  </a:lnTo>
                  <a:close/>
                </a:path>
              </a:pathLst>
            </a:custGeom>
            <a:solidFill>
              <a:srgbClr val="002E6C"/>
            </a:solidFill>
          </p:spPr>
          <p:txBody>
            <a:bodyPr wrap="square" lIns="0" tIns="0" rIns="0" bIns="0" rtlCol="0"/>
            <a:lstStyle/>
            <a:p>
              <a:endParaRPr/>
            </a:p>
          </p:txBody>
        </p:sp>
        <p:sp>
          <p:nvSpPr>
            <p:cNvPr id="15" name="object 15"/>
            <p:cNvSpPr/>
            <p:nvPr/>
          </p:nvSpPr>
          <p:spPr>
            <a:xfrm>
              <a:off x="2808732" y="3837432"/>
              <a:ext cx="1417320" cy="879475"/>
            </a:xfrm>
            <a:custGeom>
              <a:avLst/>
              <a:gdLst/>
              <a:ahLst/>
              <a:cxnLst/>
              <a:rect l="l" t="t" r="r" b="b"/>
              <a:pathLst>
                <a:path w="1417320" h="879475">
                  <a:moveTo>
                    <a:pt x="1417320" y="219837"/>
                  </a:moveTo>
                  <a:lnTo>
                    <a:pt x="329691" y="219837"/>
                  </a:lnTo>
                  <a:lnTo>
                    <a:pt x="329691" y="659511"/>
                  </a:lnTo>
                  <a:lnTo>
                    <a:pt x="439673" y="659511"/>
                  </a:lnTo>
                  <a:lnTo>
                    <a:pt x="219836" y="879348"/>
                  </a:lnTo>
                  <a:lnTo>
                    <a:pt x="0" y="659511"/>
                  </a:lnTo>
                  <a:lnTo>
                    <a:pt x="109854" y="659511"/>
                  </a:lnTo>
                  <a:lnTo>
                    <a:pt x="109854" y="0"/>
                  </a:lnTo>
                  <a:lnTo>
                    <a:pt x="1417320" y="0"/>
                  </a:lnTo>
                  <a:lnTo>
                    <a:pt x="1417320" y="219837"/>
                  </a:lnTo>
                  <a:close/>
                </a:path>
              </a:pathLst>
            </a:custGeom>
            <a:ln w="12700">
              <a:solidFill>
                <a:srgbClr val="000E2A"/>
              </a:solidFill>
            </a:ln>
          </p:spPr>
          <p:txBody>
            <a:bodyPr wrap="square" lIns="0" tIns="0" rIns="0" bIns="0" rtlCol="0"/>
            <a:lstStyle/>
            <a:p>
              <a:endParaRPr/>
            </a:p>
          </p:txBody>
        </p:sp>
      </p:grpSp>
      <p:sp>
        <p:nvSpPr>
          <p:cNvPr id="16" name="object 16"/>
          <p:cNvSpPr/>
          <p:nvPr/>
        </p:nvSpPr>
        <p:spPr>
          <a:xfrm>
            <a:off x="4029818" y="2870024"/>
            <a:ext cx="715645" cy="716280"/>
          </a:xfrm>
          <a:custGeom>
            <a:avLst/>
            <a:gdLst/>
            <a:ahLst/>
            <a:cxnLst/>
            <a:rect l="l" t="t" r="r" b="b"/>
            <a:pathLst>
              <a:path w="715645" h="716279">
                <a:moveTo>
                  <a:pt x="357861" y="0"/>
                </a:moveTo>
                <a:lnTo>
                  <a:pt x="357625" y="0"/>
                </a:lnTo>
                <a:lnTo>
                  <a:pt x="308826" y="3284"/>
                </a:lnTo>
                <a:lnTo>
                  <a:pt x="309006" y="3284"/>
                </a:lnTo>
                <a:lnTo>
                  <a:pt x="262454" y="12813"/>
                </a:lnTo>
                <a:lnTo>
                  <a:pt x="218325" y="28161"/>
                </a:lnTo>
                <a:lnTo>
                  <a:pt x="177039" y="48901"/>
                </a:lnTo>
                <a:lnTo>
                  <a:pt x="139018" y="74608"/>
                </a:lnTo>
                <a:lnTo>
                  <a:pt x="104687" y="104855"/>
                </a:lnTo>
                <a:lnTo>
                  <a:pt x="74471" y="139217"/>
                </a:lnTo>
                <a:lnTo>
                  <a:pt x="48796" y="177266"/>
                </a:lnTo>
                <a:lnTo>
                  <a:pt x="30315" y="214118"/>
                </a:lnTo>
                <a:lnTo>
                  <a:pt x="12766" y="262725"/>
                </a:lnTo>
                <a:lnTo>
                  <a:pt x="3263" y="309282"/>
                </a:lnTo>
                <a:lnTo>
                  <a:pt x="34" y="357313"/>
                </a:lnTo>
                <a:lnTo>
                  <a:pt x="0" y="357822"/>
                </a:lnTo>
                <a:lnTo>
                  <a:pt x="3264" y="406382"/>
                </a:lnTo>
                <a:lnTo>
                  <a:pt x="12773" y="452958"/>
                </a:lnTo>
                <a:lnTo>
                  <a:pt x="28101" y="497123"/>
                </a:lnTo>
                <a:lnTo>
                  <a:pt x="48822" y="538451"/>
                </a:lnTo>
                <a:lnTo>
                  <a:pt x="74510" y="576515"/>
                </a:lnTo>
                <a:lnTo>
                  <a:pt x="104739" y="610887"/>
                </a:lnTo>
                <a:lnTo>
                  <a:pt x="139083" y="641143"/>
                </a:lnTo>
                <a:lnTo>
                  <a:pt x="177116" y="666854"/>
                </a:lnTo>
                <a:lnTo>
                  <a:pt x="218413" y="687594"/>
                </a:lnTo>
                <a:lnTo>
                  <a:pt x="262548" y="702937"/>
                </a:lnTo>
                <a:lnTo>
                  <a:pt x="309094" y="712456"/>
                </a:lnTo>
                <a:lnTo>
                  <a:pt x="357625" y="715723"/>
                </a:lnTo>
                <a:lnTo>
                  <a:pt x="406159" y="712456"/>
                </a:lnTo>
                <a:lnTo>
                  <a:pt x="452709" y="702937"/>
                </a:lnTo>
                <a:lnTo>
                  <a:pt x="496850" y="687594"/>
                </a:lnTo>
                <a:lnTo>
                  <a:pt x="538155" y="666854"/>
                </a:lnTo>
                <a:lnTo>
                  <a:pt x="576198" y="641143"/>
                </a:lnTo>
                <a:lnTo>
                  <a:pt x="610551" y="610887"/>
                </a:lnTo>
                <a:lnTo>
                  <a:pt x="640790" y="576515"/>
                </a:lnTo>
                <a:lnTo>
                  <a:pt x="666487" y="538451"/>
                </a:lnTo>
                <a:lnTo>
                  <a:pt x="676584" y="518320"/>
                </a:lnTo>
                <a:lnTo>
                  <a:pt x="255368" y="518320"/>
                </a:lnTo>
                <a:lnTo>
                  <a:pt x="255368" y="488325"/>
                </a:lnTo>
                <a:lnTo>
                  <a:pt x="266068" y="443454"/>
                </a:lnTo>
                <a:lnTo>
                  <a:pt x="294490" y="407821"/>
                </a:lnTo>
                <a:lnTo>
                  <a:pt x="325744" y="384019"/>
                </a:lnTo>
                <a:lnTo>
                  <a:pt x="351185" y="367818"/>
                </a:lnTo>
                <a:lnTo>
                  <a:pt x="358587" y="362720"/>
                </a:lnTo>
                <a:lnTo>
                  <a:pt x="386843" y="337077"/>
                </a:lnTo>
                <a:lnTo>
                  <a:pt x="402751" y="296575"/>
                </a:lnTo>
                <a:lnTo>
                  <a:pt x="402672" y="282363"/>
                </a:lnTo>
                <a:lnTo>
                  <a:pt x="401573" y="275846"/>
                </a:lnTo>
                <a:lnTo>
                  <a:pt x="401140" y="274511"/>
                </a:lnTo>
                <a:lnTo>
                  <a:pt x="272241" y="274511"/>
                </a:lnTo>
                <a:lnTo>
                  <a:pt x="272241" y="225749"/>
                </a:lnTo>
                <a:lnTo>
                  <a:pt x="310225" y="203841"/>
                </a:lnTo>
                <a:lnTo>
                  <a:pt x="357312" y="197246"/>
                </a:lnTo>
                <a:lnTo>
                  <a:pt x="676581" y="197246"/>
                </a:lnTo>
                <a:lnTo>
                  <a:pt x="666566" y="177266"/>
                </a:lnTo>
                <a:lnTo>
                  <a:pt x="640888" y="139217"/>
                </a:lnTo>
                <a:lnTo>
                  <a:pt x="610669" y="104855"/>
                </a:lnTo>
                <a:lnTo>
                  <a:pt x="576335" y="74608"/>
                </a:lnTo>
                <a:lnTo>
                  <a:pt x="538312" y="48901"/>
                </a:lnTo>
                <a:lnTo>
                  <a:pt x="497026" y="28161"/>
                </a:lnTo>
                <a:lnTo>
                  <a:pt x="452905" y="12813"/>
                </a:lnTo>
                <a:lnTo>
                  <a:pt x="406374" y="3284"/>
                </a:lnTo>
                <a:lnTo>
                  <a:pt x="357861" y="0"/>
                </a:lnTo>
                <a:close/>
              </a:path>
              <a:path w="715645" h="716279">
                <a:moveTo>
                  <a:pt x="676581" y="197246"/>
                </a:moveTo>
                <a:lnTo>
                  <a:pt x="357312" y="197246"/>
                </a:lnTo>
                <a:lnTo>
                  <a:pt x="367290" y="197570"/>
                </a:lnTo>
                <a:lnTo>
                  <a:pt x="366970" y="197570"/>
                </a:lnTo>
                <a:lnTo>
                  <a:pt x="410961" y="209632"/>
                </a:lnTo>
                <a:lnTo>
                  <a:pt x="442141" y="238656"/>
                </a:lnTo>
                <a:lnTo>
                  <a:pt x="453660" y="282363"/>
                </a:lnTo>
                <a:lnTo>
                  <a:pt x="453683" y="282991"/>
                </a:lnTo>
                <a:lnTo>
                  <a:pt x="447450" y="324433"/>
                </a:lnTo>
                <a:lnTo>
                  <a:pt x="444615" y="331675"/>
                </a:lnTo>
                <a:lnTo>
                  <a:pt x="444530" y="331890"/>
                </a:lnTo>
                <a:lnTo>
                  <a:pt x="420070" y="366460"/>
                </a:lnTo>
                <a:lnTo>
                  <a:pt x="387701" y="392536"/>
                </a:lnTo>
                <a:lnTo>
                  <a:pt x="370351" y="403707"/>
                </a:lnTo>
                <a:lnTo>
                  <a:pt x="362609" y="408734"/>
                </a:lnTo>
                <a:lnTo>
                  <a:pt x="331482" y="431356"/>
                </a:lnTo>
                <a:lnTo>
                  <a:pt x="307478" y="468459"/>
                </a:lnTo>
                <a:lnTo>
                  <a:pt x="307556" y="475762"/>
                </a:lnTo>
                <a:lnTo>
                  <a:pt x="459883" y="475762"/>
                </a:lnTo>
                <a:lnTo>
                  <a:pt x="459883" y="518320"/>
                </a:lnTo>
                <a:lnTo>
                  <a:pt x="676584" y="518320"/>
                </a:lnTo>
                <a:lnTo>
                  <a:pt x="687216" y="497123"/>
                </a:lnTo>
                <a:lnTo>
                  <a:pt x="702551" y="452958"/>
                </a:lnTo>
                <a:lnTo>
                  <a:pt x="712064" y="406382"/>
                </a:lnTo>
                <a:lnTo>
                  <a:pt x="715330" y="357822"/>
                </a:lnTo>
                <a:lnTo>
                  <a:pt x="712084" y="309282"/>
                </a:lnTo>
                <a:lnTo>
                  <a:pt x="702590" y="262725"/>
                </a:lnTo>
                <a:lnTo>
                  <a:pt x="687304" y="218660"/>
                </a:lnTo>
                <a:lnTo>
                  <a:pt x="676581" y="197246"/>
                </a:lnTo>
                <a:close/>
              </a:path>
              <a:path w="715645" h="716279">
                <a:moveTo>
                  <a:pt x="360215" y="237449"/>
                </a:moveTo>
                <a:lnTo>
                  <a:pt x="320234" y="243259"/>
                </a:lnTo>
                <a:lnTo>
                  <a:pt x="280944" y="266759"/>
                </a:lnTo>
                <a:lnTo>
                  <a:pt x="272241" y="274511"/>
                </a:lnTo>
                <a:lnTo>
                  <a:pt x="401140" y="274511"/>
                </a:lnTo>
                <a:lnTo>
                  <a:pt x="367671" y="238862"/>
                </a:lnTo>
                <a:lnTo>
                  <a:pt x="360215" y="237449"/>
                </a:lnTo>
                <a:close/>
              </a:path>
            </a:pathLst>
          </a:custGeom>
          <a:solidFill>
            <a:srgbClr val="00AF50"/>
          </a:solidFill>
        </p:spPr>
        <p:txBody>
          <a:bodyPr wrap="square" lIns="0" tIns="0" rIns="0" bIns="0" rtlCol="0"/>
          <a:lstStyle/>
          <a:p>
            <a:endParaRPr/>
          </a:p>
        </p:txBody>
      </p:sp>
      <p:grpSp>
        <p:nvGrpSpPr>
          <p:cNvPr id="17" name="object 17"/>
          <p:cNvGrpSpPr/>
          <p:nvPr/>
        </p:nvGrpSpPr>
        <p:grpSpPr>
          <a:xfrm>
            <a:off x="4594605" y="5402326"/>
            <a:ext cx="508000" cy="488315"/>
            <a:chOff x="4594605" y="5402326"/>
            <a:chExt cx="508000" cy="488315"/>
          </a:xfrm>
        </p:grpSpPr>
        <p:sp>
          <p:nvSpPr>
            <p:cNvPr id="18" name="object 18"/>
            <p:cNvSpPr/>
            <p:nvPr/>
          </p:nvSpPr>
          <p:spPr>
            <a:xfrm>
              <a:off x="4600955" y="5408676"/>
              <a:ext cx="495300" cy="475615"/>
            </a:xfrm>
            <a:custGeom>
              <a:avLst/>
              <a:gdLst/>
              <a:ahLst/>
              <a:cxnLst/>
              <a:rect l="l" t="t" r="r" b="b"/>
              <a:pathLst>
                <a:path w="495300" h="475614">
                  <a:moveTo>
                    <a:pt x="247650" y="0"/>
                  </a:moveTo>
                  <a:lnTo>
                    <a:pt x="197738" y="4829"/>
                  </a:lnTo>
                  <a:lnTo>
                    <a:pt x="151251" y="18680"/>
                  </a:lnTo>
                  <a:lnTo>
                    <a:pt x="109184" y="40598"/>
                  </a:lnTo>
                  <a:lnTo>
                    <a:pt x="72532" y="69627"/>
                  </a:lnTo>
                  <a:lnTo>
                    <a:pt x="42293" y="104812"/>
                  </a:lnTo>
                  <a:lnTo>
                    <a:pt x="19460" y="145196"/>
                  </a:lnTo>
                  <a:lnTo>
                    <a:pt x="5031" y="189825"/>
                  </a:lnTo>
                  <a:lnTo>
                    <a:pt x="0" y="237744"/>
                  </a:lnTo>
                  <a:lnTo>
                    <a:pt x="5031" y="285658"/>
                  </a:lnTo>
                  <a:lnTo>
                    <a:pt x="19460" y="330285"/>
                  </a:lnTo>
                  <a:lnTo>
                    <a:pt x="42293" y="370670"/>
                  </a:lnTo>
                  <a:lnTo>
                    <a:pt x="72532" y="405855"/>
                  </a:lnTo>
                  <a:lnTo>
                    <a:pt x="109184" y="434885"/>
                  </a:lnTo>
                  <a:lnTo>
                    <a:pt x="151251" y="456805"/>
                  </a:lnTo>
                  <a:lnTo>
                    <a:pt x="197738" y="470658"/>
                  </a:lnTo>
                  <a:lnTo>
                    <a:pt x="247650" y="475488"/>
                  </a:lnTo>
                  <a:lnTo>
                    <a:pt x="297561" y="470658"/>
                  </a:lnTo>
                  <a:lnTo>
                    <a:pt x="344048" y="456805"/>
                  </a:lnTo>
                  <a:lnTo>
                    <a:pt x="386115" y="434885"/>
                  </a:lnTo>
                  <a:lnTo>
                    <a:pt x="422767" y="405855"/>
                  </a:lnTo>
                  <a:lnTo>
                    <a:pt x="453006" y="370670"/>
                  </a:lnTo>
                  <a:lnTo>
                    <a:pt x="475839" y="330285"/>
                  </a:lnTo>
                  <a:lnTo>
                    <a:pt x="490268" y="285658"/>
                  </a:lnTo>
                  <a:lnTo>
                    <a:pt x="495300" y="237744"/>
                  </a:lnTo>
                  <a:lnTo>
                    <a:pt x="490268" y="189825"/>
                  </a:lnTo>
                  <a:lnTo>
                    <a:pt x="475839" y="145196"/>
                  </a:lnTo>
                  <a:lnTo>
                    <a:pt x="453006" y="104812"/>
                  </a:lnTo>
                  <a:lnTo>
                    <a:pt x="422767" y="69627"/>
                  </a:lnTo>
                  <a:lnTo>
                    <a:pt x="386115" y="40598"/>
                  </a:lnTo>
                  <a:lnTo>
                    <a:pt x="344048" y="18680"/>
                  </a:lnTo>
                  <a:lnTo>
                    <a:pt x="297561" y="4829"/>
                  </a:lnTo>
                  <a:lnTo>
                    <a:pt x="247650" y="0"/>
                  </a:lnTo>
                  <a:close/>
                </a:path>
              </a:pathLst>
            </a:custGeom>
            <a:solidFill>
              <a:srgbClr val="020106"/>
            </a:solidFill>
          </p:spPr>
          <p:txBody>
            <a:bodyPr wrap="square" lIns="0" tIns="0" rIns="0" bIns="0" rtlCol="0"/>
            <a:lstStyle/>
            <a:p>
              <a:endParaRPr/>
            </a:p>
          </p:txBody>
        </p:sp>
        <p:sp>
          <p:nvSpPr>
            <p:cNvPr id="19" name="object 19"/>
            <p:cNvSpPr/>
            <p:nvPr/>
          </p:nvSpPr>
          <p:spPr>
            <a:xfrm>
              <a:off x="4600955" y="5408676"/>
              <a:ext cx="495300" cy="475615"/>
            </a:xfrm>
            <a:custGeom>
              <a:avLst/>
              <a:gdLst/>
              <a:ahLst/>
              <a:cxnLst/>
              <a:rect l="l" t="t" r="r" b="b"/>
              <a:pathLst>
                <a:path w="495300" h="475614">
                  <a:moveTo>
                    <a:pt x="0" y="237744"/>
                  </a:moveTo>
                  <a:lnTo>
                    <a:pt x="5031" y="189825"/>
                  </a:lnTo>
                  <a:lnTo>
                    <a:pt x="19460" y="145196"/>
                  </a:lnTo>
                  <a:lnTo>
                    <a:pt x="42293" y="104812"/>
                  </a:lnTo>
                  <a:lnTo>
                    <a:pt x="72532" y="69627"/>
                  </a:lnTo>
                  <a:lnTo>
                    <a:pt x="109184" y="40598"/>
                  </a:lnTo>
                  <a:lnTo>
                    <a:pt x="151251" y="18680"/>
                  </a:lnTo>
                  <a:lnTo>
                    <a:pt x="197738" y="4829"/>
                  </a:lnTo>
                  <a:lnTo>
                    <a:pt x="247650" y="0"/>
                  </a:lnTo>
                  <a:lnTo>
                    <a:pt x="297561" y="4829"/>
                  </a:lnTo>
                  <a:lnTo>
                    <a:pt x="344048" y="18680"/>
                  </a:lnTo>
                  <a:lnTo>
                    <a:pt x="386115" y="40598"/>
                  </a:lnTo>
                  <a:lnTo>
                    <a:pt x="422767" y="69627"/>
                  </a:lnTo>
                  <a:lnTo>
                    <a:pt x="453006" y="104812"/>
                  </a:lnTo>
                  <a:lnTo>
                    <a:pt x="475839" y="145196"/>
                  </a:lnTo>
                  <a:lnTo>
                    <a:pt x="490268" y="189825"/>
                  </a:lnTo>
                  <a:lnTo>
                    <a:pt x="495300" y="237744"/>
                  </a:lnTo>
                  <a:lnTo>
                    <a:pt x="490268" y="285658"/>
                  </a:lnTo>
                  <a:lnTo>
                    <a:pt x="475839" y="330285"/>
                  </a:lnTo>
                  <a:lnTo>
                    <a:pt x="453006" y="370670"/>
                  </a:lnTo>
                  <a:lnTo>
                    <a:pt x="422767" y="405855"/>
                  </a:lnTo>
                  <a:lnTo>
                    <a:pt x="386115" y="434885"/>
                  </a:lnTo>
                  <a:lnTo>
                    <a:pt x="344048" y="456805"/>
                  </a:lnTo>
                  <a:lnTo>
                    <a:pt x="297561" y="470658"/>
                  </a:lnTo>
                  <a:lnTo>
                    <a:pt x="247650" y="475488"/>
                  </a:lnTo>
                  <a:lnTo>
                    <a:pt x="197738" y="470658"/>
                  </a:lnTo>
                  <a:lnTo>
                    <a:pt x="151251" y="456805"/>
                  </a:lnTo>
                  <a:lnTo>
                    <a:pt x="109184" y="434885"/>
                  </a:lnTo>
                  <a:lnTo>
                    <a:pt x="72532" y="405855"/>
                  </a:lnTo>
                  <a:lnTo>
                    <a:pt x="42293" y="370670"/>
                  </a:lnTo>
                  <a:lnTo>
                    <a:pt x="19460" y="330285"/>
                  </a:lnTo>
                  <a:lnTo>
                    <a:pt x="5031" y="285658"/>
                  </a:lnTo>
                  <a:lnTo>
                    <a:pt x="0" y="237744"/>
                  </a:lnTo>
                  <a:close/>
                </a:path>
              </a:pathLst>
            </a:custGeom>
            <a:ln w="12699">
              <a:solidFill>
                <a:srgbClr val="000E2A"/>
              </a:solidFill>
            </a:ln>
          </p:spPr>
          <p:txBody>
            <a:bodyPr wrap="square" lIns="0" tIns="0" rIns="0" bIns="0" rtlCol="0"/>
            <a:lstStyle/>
            <a:p>
              <a:endParaRPr/>
            </a:p>
          </p:txBody>
        </p:sp>
      </p:grpSp>
      <p:grpSp>
        <p:nvGrpSpPr>
          <p:cNvPr id="20" name="object 20"/>
          <p:cNvGrpSpPr/>
          <p:nvPr/>
        </p:nvGrpSpPr>
        <p:grpSpPr>
          <a:xfrm>
            <a:off x="7763243" y="-29463"/>
            <a:ext cx="4429125" cy="2890520"/>
            <a:chOff x="7763243" y="-29463"/>
            <a:chExt cx="4429125" cy="2890520"/>
          </a:xfrm>
        </p:grpSpPr>
        <p:pic>
          <p:nvPicPr>
            <p:cNvPr id="21" name="object 21"/>
            <p:cNvPicPr/>
            <p:nvPr/>
          </p:nvPicPr>
          <p:blipFill>
            <a:blip r:embed="rId6" cstate="print"/>
            <a:stretch>
              <a:fillRect/>
            </a:stretch>
          </p:blipFill>
          <p:spPr>
            <a:xfrm>
              <a:off x="7763243" y="0"/>
              <a:ext cx="4428756" cy="2860581"/>
            </a:xfrm>
            <a:prstGeom prst="rect">
              <a:avLst/>
            </a:prstGeom>
          </p:spPr>
        </p:pic>
        <p:pic>
          <p:nvPicPr>
            <p:cNvPr id="22" name="object 22"/>
            <p:cNvPicPr/>
            <p:nvPr/>
          </p:nvPicPr>
          <p:blipFill>
            <a:blip r:embed="rId7" cstate="print"/>
            <a:stretch>
              <a:fillRect/>
            </a:stretch>
          </p:blipFill>
          <p:spPr>
            <a:xfrm>
              <a:off x="7904987" y="97536"/>
              <a:ext cx="4090415" cy="2554223"/>
            </a:xfrm>
            <a:prstGeom prst="rect">
              <a:avLst/>
            </a:prstGeom>
          </p:spPr>
        </p:pic>
        <p:sp>
          <p:nvSpPr>
            <p:cNvPr id="23" name="object 23"/>
            <p:cNvSpPr/>
            <p:nvPr/>
          </p:nvSpPr>
          <p:spPr>
            <a:xfrm>
              <a:off x="7841487" y="34036"/>
              <a:ext cx="4217670" cy="2681605"/>
            </a:xfrm>
            <a:custGeom>
              <a:avLst/>
              <a:gdLst/>
              <a:ahLst/>
              <a:cxnLst/>
              <a:rect l="l" t="t" r="r" b="b"/>
              <a:pathLst>
                <a:path w="4217670" h="2681605">
                  <a:moveTo>
                    <a:pt x="0" y="2681223"/>
                  </a:moveTo>
                  <a:lnTo>
                    <a:pt x="4217415" y="2681223"/>
                  </a:lnTo>
                  <a:lnTo>
                    <a:pt x="4217415" y="0"/>
                  </a:lnTo>
                  <a:lnTo>
                    <a:pt x="0" y="0"/>
                  </a:lnTo>
                  <a:lnTo>
                    <a:pt x="0" y="2681223"/>
                  </a:lnTo>
                  <a:close/>
                </a:path>
              </a:pathLst>
            </a:custGeom>
            <a:ln w="127000">
              <a:solidFill>
                <a:srgbClr val="002E6C"/>
              </a:solidFill>
            </a:ln>
          </p:spPr>
          <p:txBody>
            <a:bodyPr wrap="square" lIns="0" tIns="0" rIns="0" bIns="0" rtlCol="0"/>
            <a:lstStyle/>
            <a:p>
              <a:endParaRPr/>
            </a:p>
          </p:txBody>
        </p:sp>
      </p:grpSp>
      <p:grpSp>
        <p:nvGrpSpPr>
          <p:cNvPr id="24" name="object 24"/>
          <p:cNvGrpSpPr/>
          <p:nvPr/>
        </p:nvGrpSpPr>
        <p:grpSpPr>
          <a:xfrm>
            <a:off x="2129027" y="243840"/>
            <a:ext cx="2735580" cy="1629410"/>
            <a:chOff x="2129027" y="243840"/>
            <a:chExt cx="2735580" cy="1629410"/>
          </a:xfrm>
        </p:grpSpPr>
        <p:sp>
          <p:nvSpPr>
            <p:cNvPr id="25" name="object 25"/>
            <p:cNvSpPr/>
            <p:nvPr/>
          </p:nvSpPr>
          <p:spPr>
            <a:xfrm>
              <a:off x="4148690" y="702896"/>
              <a:ext cx="715645" cy="716280"/>
            </a:xfrm>
            <a:custGeom>
              <a:avLst/>
              <a:gdLst/>
              <a:ahLst/>
              <a:cxnLst/>
              <a:rect l="l" t="t" r="r" b="b"/>
              <a:pathLst>
                <a:path w="715645" h="716280">
                  <a:moveTo>
                    <a:pt x="357939" y="0"/>
                  </a:moveTo>
                  <a:lnTo>
                    <a:pt x="357625" y="0"/>
                  </a:lnTo>
                  <a:lnTo>
                    <a:pt x="308826" y="3284"/>
                  </a:lnTo>
                  <a:lnTo>
                    <a:pt x="309006" y="3284"/>
                  </a:lnTo>
                  <a:lnTo>
                    <a:pt x="262454" y="12813"/>
                  </a:lnTo>
                  <a:lnTo>
                    <a:pt x="218325" y="28161"/>
                  </a:lnTo>
                  <a:lnTo>
                    <a:pt x="177039" y="48901"/>
                  </a:lnTo>
                  <a:lnTo>
                    <a:pt x="139018" y="74608"/>
                  </a:lnTo>
                  <a:lnTo>
                    <a:pt x="104687" y="104855"/>
                  </a:lnTo>
                  <a:lnTo>
                    <a:pt x="74471" y="139217"/>
                  </a:lnTo>
                  <a:lnTo>
                    <a:pt x="48796" y="177266"/>
                  </a:lnTo>
                  <a:lnTo>
                    <a:pt x="28086" y="218578"/>
                  </a:lnTo>
                  <a:lnTo>
                    <a:pt x="12766" y="262725"/>
                  </a:lnTo>
                  <a:lnTo>
                    <a:pt x="3263" y="309282"/>
                  </a:lnTo>
                  <a:lnTo>
                    <a:pt x="0" y="357822"/>
                  </a:lnTo>
                  <a:lnTo>
                    <a:pt x="3264" y="406382"/>
                  </a:lnTo>
                  <a:lnTo>
                    <a:pt x="12773" y="452958"/>
                  </a:lnTo>
                  <a:lnTo>
                    <a:pt x="28101" y="497123"/>
                  </a:lnTo>
                  <a:lnTo>
                    <a:pt x="48822" y="538451"/>
                  </a:lnTo>
                  <a:lnTo>
                    <a:pt x="74510" y="576515"/>
                  </a:lnTo>
                  <a:lnTo>
                    <a:pt x="104739" y="610887"/>
                  </a:lnTo>
                  <a:lnTo>
                    <a:pt x="139083" y="641143"/>
                  </a:lnTo>
                  <a:lnTo>
                    <a:pt x="177116" y="666854"/>
                  </a:lnTo>
                  <a:lnTo>
                    <a:pt x="218413" y="687594"/>
                  </a:lnTo>
                  <a:lnTo>
                    <a:pt x="262548" y="702937"/>
                  </a:lnTo>
                  <a:lnTo>
                    <a:pt x="309094" y="712456"/>
                  </a:lnTo>
                  <a:lnTo>
                    <a:pt x="357625" y="715723"/>
                  </a:lnTo>
                  <a:lnTo>
                    <a:pt x="406159" y="712456"/>
                  </a:lnTo>
                  <a:lnTo>
                    <a:pt x="452709" y="702937"/>
                  </a:lnTo>
                  <a:lnTo>
                    <a:pt x="496850" y="687594"/>
                  </a:lnTo>
                  <a:lnTo>
                    <a:pt x="538155" y="666854"/>
                  </a:lnTo>
                  <a:lnTo>
                    <a:pt x="576198" y="641143"/>
                  </a:lnTo>
                  <a:lnTo>
                    <a:pt x="610551" y="610887"/>
                  </a:lnTo>
                  <a:lnTo>
                    <a:pt x="640790" y="576515"/>
                  </a:lnTo>
                  <a:lnTo>
                    <a:pt x="666487" y="538451"/>
                  </a:lnTo>
                  <a:lnTo>
                    <a:pt x="680877" y="509761"/>
                  </a:lnTo>
                  <a:lnTo>
                    <a:pt x="342479" y="509761"/>
                  </a:lnTo>
                  <a:lnTo>
                    <a:pt x="342479" y="278908"/>
                  </a:lnTo>
                  <a:lnTo>
                    <a:pt x="272398" y="278908"/>
                  </a:lnTo>
                  <a:lnTo>
                    <a:pt x="272398" y="235407"/>
                  </a:lnTo>
                  <a:lnTo>
                    <a:pt x="277656" y="233915"/>
                  </a:lnTo>
                  <a:lnTo>
                    <a:pt x="282365" y="232502"/>
                  </a:lnTo>
                  <a:lnTo>
                    <a:pt x="290919" y="229518"/>
                  </a:lnTo>
                  <a:lnTo>
                    <a:pt x="295157" y="228105"/>
                  </a:lnTo>
                  <a:lnTo>
                    <a:pt x="299316" y="226613"/>
                  </a:lnTo>
                  <a:lnTo>
                    <a:pt x="303475" y="224964"/>
                  </a:lnTo>
                  <a:lnTo>
                    <a:pt x="307635" y="223236"/>
                  </a:lnTo>
                  <a:lnTo>
                    <a:pt x="311794" y="221430"/>
                  </a:lnTo>
                  <a:lnTo>
                    <a:pt x="320113" y="217975"/>
                  </a:lnTo>
                  <a:lnTo>
                    <a:pt x="324351" y="216326"/>
                  </a:lnTo>
                  <a:lnTo>
                    <a:pt x="328275" y="214206"/>
                  </a:lnTo>
                  <a:lnTo>
                    <a:pt x="340439" y="207925"/>
                  </a:lnTo>
                  <a:lnTo>
                    <a:pt x="344441" y="205726"/>
                  </a:lnTo>
                  <a:lnTo>
                    <a:pt x="348365" y="203449"/>
                  </a:lnTo>
                  <a:lnTo>
                    <a:pt x="352760" y="201172"/>
                  </a:lnTo>
                  <a:lnTo>
                    <a:pt x="357155" y="198659"/>
                  </a:lnTo>
                  <a:lnTo>
                    <a:pt x="365630" y="193163"/>
                  </a:lnTo>
                  <a:lnTo>
                    <a:pt x="369947" y="190650"/>
                  </a:lnTo>
                  <a:lnTo>
                    <a:pt x="374341" y="188373"/>
                  </a:lnTo>
                  <a:lnTo>
                    <a:pt x="672136" y="188373"/>
                  </a:lnTo>
                  <a:lnTo>
                    <a:pt x="666569" y="177266"/>
                  </a:lnTo>
                  <a:lnTo>
                    <a:pt x="640894" y="139217"/>
                  </a:lnTo>
                  <a:lnTo>
                    <a:pt x="610679" y="104855"/>
                  </a:lnTo>
                  <a:lnTo>
                    <a:pt x="576350" y="74608"/>
                  </a:lnTo>
                  <a:lnTo>
                    <a:pt x="538335" y="48901"/>
                  </a:lnTo>
                  <a:lnTo>
                    <a:pt x="497059" y="28161"/>
                  </a:lnTo>
                  <a:lnTo>
                    <a:pt x="452951" y="12813"/>
                  </a:lnTo>
                  <a:lnTo>
                    <a:pt x="406435" y="3284"/>
                  </a:lnTo>
                  <a:lnTo>
                    <a:pt x="357939" y="0"/>
                  </a:lnTo>
                  <a:close/>
                </a:path>
                <a:path w="715645" h="716280">
                  <a:moveTo>
                    <a:pt x="672136" y="188373"/>
                  </a:moveTo>
                  <a:lnTo>
                    <a:pt x="396865" y="188373"/>
                  </a:lnTo>
                  <a:lnTo>
                    <a:pt x="396865" y="509761"/>
                  </a:lnTo>
                  <a:lnTo>
                    <a:pt x="680877" y="509761"/>
                  </a:lnTo>
                  <a:lnTo>
                    <a:pt x="687216" y="497123"/>
                  </a:lnTo>
                  <a:lnTo>
                    <a:pt x="702551" y="452958"/>
                  </a:lnTo>
                  <a:lnTo>
                    <a:pt x="712064" y="406382"/>
                  </a:lnTo>
                  <a:lnTo>
                    <a:pt x="715330" y="357822"/>
                  </a:lnTo>
                  <a:lnTo>
                    <a:pt x="712084" y="309282"/>
                  </a:lnTo>
                  <a:lnTo>
                    <a:pt x="702590" y="262725"/>
                  </a:lnTo>
                  <a:lnTo>
                    <a:pt x="687276" y="218578"/>
                  </a:lnTo>
                  <a:lnTo>
                    <a:pt x="672136" y="188373"/>
                  </a:lnTo>
                  <a:close/>
                </a:path>
                <a:path w="715645" h="716280">
                  <a:moveTo>
                    <a:pt x="342479" y="249777"/>
                  </a:moveTo>
                  <a:lnTo>
                    <a:pt x="306301" y="268936"/>
                  </a:lnTo>
                  <a:lnTo>
                    <a:pt x="272398" y="278908"/>
                  </a:lnTo>
                  <a:lnTo>
                    <a:pt x="342479" y="278908"/>
                  </a:lnTo>
                  <a:lnTo>
                    <a:pt x="342479" y="249777"/>
                  </a:lnTo>
                  <a:close/>
                </a:path>
              </a:pathLst>
            </a:custGeom>
            <a:solidFill>
              <a:srgbClr val="C00000"/>
            </a:solidFill>
          </p:spPr>
          <p:txBody>
            <a:bodyPr wrap="square" lIns="0" tIns="0" rIns="0" bIns="0" rtlCol="0"/>
            <a:lstStyle/>
            <a:p>
              <a:endParaRPr/>
            </a:p>
          </p:txBody>
        </p:sp>
        <p:pic>
          <p:nvPicPr>
            <p:cNvPr id="26" name="object 26"/>
            <p:cNvPicPr/>
            <p:nvPr/>
          </p:nvPicPr>
          <p:blipFill>
            <a:blip r:embed="rId8" cstate="print"/>
            <a:stretch>
              <a:fillRect/>
            </a:stretch>
          </p:blipFill>
          <p:spPr>
            <a:xfrm>
              <a:off x="2129027" y="243840"/>
              <a:ext cx="2348483" cy="1629155"/>
            </a:xfrm>
            <a:prstGeom prst="rect">
              <a:avLst/>
            </a:prstGeom>
          </p:spPr>
        </p:pic>
        <p:pic>
          <p:nvPicPr>
            <p:cNvPr id="27" name="object 27"/>
            <p:cNvPicPr/>
            <p:nvPr/>
          </p:nvPicPr>
          <p:blipFill>
            <a:blip r:embed="rId9" cstate="print"/>
            <a:stretch>
              <a:fillRect/>
            </a:stretch>
          </p:blipFill>
          <p:spPr>
            <a:xfrm>
              <a:off x="2151887" y="266700"/>
              <a:ext cx="2234184" cy="1514855"/>
            </a:xfrm>
            <a:prstGeom prst="rect">
              <a:avLst/>
            </a:prstGeom>
          </p:spPr>
        </p:pic>
      </p:grpSp>
      <p:grpSp>
        <p:nvGrpSpPr>
          <p:cNvPr id="28" name="object 28"/>
          <p:cNvGrpSpPr/>
          <p:nvPr/>
        </p:nvGrpSpPr>
        <p:grpSpPr>
          <a:xfrm>
            <a:off x="2093976" y="2487167"/>
            <a:ext cx="2541270" cy="1567180"/>
            <a:chOff x="2093976" y="2487167"/>
            <a:chExt cx="2541270" cy="1567180"/>
          </a:xfrm>
        </p:grpSpPr>
        <p:sp>
          <p:nvSpPr>
            <p:cNvPr id="29" name="object 29"/>
            <p:cNvSpPr/>
            <p:nvPr/>
          </p:nvSpPr>
          <p:spPr>
            <a:xfrm>
              <a:off x="4133088" y="3015995"/>
              <a:ext cx="495300" cy="475615"/>
            </a:xfrm>
            <a:custGeom>
              <a:avLst/>
              <a:gdLst/>
              <a:ahLst/>
              <a:cxnLst/>
              <a:rect l="l" t="t" r="r" b="b"/>
              <a:pathLst>
                <a:path w="495300" h="475614">
                  <a:moveTo>
                    <a:pt x="247650" y="0"/>
                  </a:moveTo>
                  <a:lnTo>
                    <a:pt x="197738" y="4829"/>
                  </a:lnTo>
                  <a:lnTo>
                    <a:pt x="151251" y="18680"/>
                  </a:lnTo>
                  <a:lnTo>
                    <a:pt x="109184" y="40598"/>
                  </a:lnTo>
                  <a:lnTo>
                    <a:pt x="72532" y="69627"/>
                  </a:lnTo>
                  <a:lnTo>
                    <a:pt x="42293" y="104812"/>
                  </a:lnTo>
                  <a:lnTo>
                    <a:pt x="19460" y="145196"/>
                  </a:lnTo>
                  <a:lnTo>
                    <a:pt x="5031" y="189825"/>
                  </a:lnTo>
                  <a:lnTo>
                    <a:pt x="0" y="237743"/>
                  </a:lnTo>
                  <a:lnTo>
                    <a:pt x="5031" y="285662"/>
                  </a:lnTo>
                  <a:lnTo>
                    <a:pt x="19460" y="330291"/>
                  </a:lnTo>
                  <a:lnTo>
                    <a:pt x="42293" y="370675"/>
                  </a:lnTo>
                  <a:lnTo>
                    <a:pt x="72532" y="405860"/>
                  </a:lnTo>
                  <a:lnTo>
                    <a:pt x="109184" y="434889"/>
                  </a:lnTo>
                  <a:lnTo>
                    <a:pt x="151251" y="456807"/>
                  </a:lnTo>
                  <a:lnTo>
                    <a:pt x="197738" y="470658"/>
                  </a:lnTo>
                  <a:lnTo>
                    <a:pt x="247650" y="475487"/>
                  </a:lnTo>
                  <a:lnTo>
                    <a:pt x="297561" y="470658"/>
                  </a:lnTo>
                  <a:lnTo>
                    <a:pt x="344048" y="456807"/>
                  </a:lnTo>
                  <a:lnTo>
                    <a:pt x="386115" y="434889"/>
                  </a:lnTo>
                  <a:lnTo>
                    <a:pt x="422767" y="405860"/>
                  </a:lnTo>
                  <a:lnTo>
                    <a:pt x="453006" y="370675"/>
                  </a:lnTo>
                  <a:lnTo>
                    <a:pt x="475839" y="330291"/>
                  </a:lnTo>
                  <a:lnTo>
                    <a:pt x="490268" y="285662"/>
                  </a:lnTo>
                  <a:lnTo>
                    <a:pt x="495300" y="237743"/>
                  </a:lnTo>
                  <a:lnTo>
                    <a:pt x="490268" y="189825"/>
                  </a:lnTo>
                  <a:lnTo>
                    <a:pt x="475839" y="145196"/>
                  </a:lnTo>
                  <a:lnTo>
                    <a:pt x="453006" y="104812"/>
                  </a:lnTo>
                  <a:lnTo>
                    <a:pt x="422767" y="69627"/>
                  </a:lnTo>
                  <a:lnTo>
                    <a:pt x="386115" y="40598"/>
                  </a:lnTo>
                  <a:lnTo>
                    <a:pt x="344048" y="18680"/>
                  </a:lnTo>
                  <a:lnTo>
                    <a:pt x="297561" y="4829"/>
                  </a:lnTo>
                  <a:lnTo>
                    <a:pt x="247650" y="0"/>
                  </a:lnTo>
                  <a:close/>
                </a:path>
              </a:pathLst>
            </a:custGeom>
            <a:solidFill>
              <a:srgbClr val="020106"/>
            </a:solidFill>
          </p:spPr>
          <p:txBody>
            <a:bodyPr wrap="square" lIns="0" tIns="0" rIns="0" bIns="0" rtlCol="0"/>
            <a:lstStyle/>
            <a:p>
              <a:endParaRPr/>
            </a:p>
          </p:txBody>
        </p:sp>
        <p:sp>
          <p:nvSpPr>
            <p:cNvPr id="30" name="object 30"/>
            <p:cNvSpPr/>
            <p:nvPr/>
          </p:nvSpPr>
          <p:spPr>
            <a:xfrm>
              <a:off x="4133088" y="3015995"/>
              <a:ext cx="495300" cy="475615"/>
            </a:xfrm>
            <a:custGeom>
              <a:avLst/>
              <a:gdLst/>
              <a:ahLst/>
              <a:cxnLst/>
              <a:rect l="l" t="t" r="r" b="b"/>
              <a:pathLst>
                <a:path w="495300" h="475614">
                  <a:moveTo>
                    <a:pt x="0" y="237743"/>
                  </a:moveTo>
                  <a:lnTo>
                    <a:pt x="5031" y="189825"/>
                  </a:lnTo>
                  <a:lnTo>
                    <a:pt x="19460" y="145196"/>
                  </a:lnTo>
                  <a:lnTo>
                    <a:pt x="42293" y="104812"/>
                  </a:lnTo>
                  <a:lnTo>
                    <a:pt x="72532" y="69627"/>
                  </a:lnTo>
                  <a:lnTo>
                    <a:pt x="109184" y="40598"/>
                  </a:lnTo>
                  <a:lnTo>
                    <a:pt x="151251" y="18680"/>
                  </a:lnTo>
                  <a:lnTo>
                    <a:pt x="197738" y="4829"/>
                  </a:lnTo>
                  <a:lnTo>
                    <a:pt x="247650" y="0"/>
                  </a:lnTo>
                  <a:lnTo>
                    <a:pt x="297561" y="4829"/>
                  </a:lnTo>
                  <a:lnTo>
                    <a:pt x="344048" y="18680"/>
                  </a:lnTo>
                  <a:lnTo>
                    <a:pt x="386115" y="40598"/>
                  </a:lnTo>
                  <a:lnTo>
                    <a:pt x="422767" y="69627"/>
                  </a:lnTo>
                  <a:lnTo>
                    <a:pt x="453006" y="104812"/>
                  </a:lnTo>
                  <a:lnTo>
                    <a:pt x="475839" y="145196"/>
                  </a:lnTo>
                  <a:lnTo>
                    <a:pt x="490268" y="189825"/>
                  </a:lnTo>
                  <a:lnTo>
                    <a:pt x="495300" y="237743"/>
                  </a:lnTo>
                  <a:lnTo>
                    <a:pt x="490268" y="285662"/>
                  </a:lnTo>
                  <a:lnTo>
                    <a:pt x="475839" y="330291"/>
                  </a:lnTo>
                  <a:lnTo>
                    <a:pt x="453006" y="370675"/>
                  </a:lnTo>
                  <a:lnTo>
                    <a:pt x="422767" y="405860"/>
                  </a:lnTo>
                  <a:lnTo>
                    <a:pt x="386115" y="434889"/>
                  </a:lnTo>
                  <a:lnTo>
                    <a:pt x="344048" y="456807"/>
                  </a:lnTo>
                  <a:lnTo>
                    <a:pt x="297561" y="470658"/>
                  </a:lnTo>
                  <a:lnTo>
                    <a:pt x="247650" y="475487"/>
                  </a:lnTo>
                  <a:lnTo>
                    <a:pt x="197738" y="470658"/>
                  </a:lnTo>
                  <a:lnTo>
                    <a:pt x="151251" y="456807"/>
                  </a:lnTo>
                  <a:lnTo>
                    <a:pt x="109184" y="434889"/>
                  </a:lnTo>
                  <a:lnTo>
                    <a:pt x="72532" y="405860"/>
                  </a:lnTo>
                  <a:lnTo>
                    <a:pt x="42293" y="370675"/>
                  </a:lnTo>
                  <a:lnTo>
                    <a:pt x="19460" y="330291"/>
                  </a:lnTo>
                  <a:lnTo>
                    <a:pt x="5031" y="285662"/>
                  </a:lnTo>
                  <a:lnTo>
                    <a:pt x="0" y="237743"/>
                  </a:lnTo>
                  <a:close/>
                </a:path>
              </a:pathLst>
            </a:custGeom>
            <a:ln w="12699">
              <a:solidFill>
                <a:srgbClr val="000E2A"/>
              </a:solidFill>
            </a:ln>
          </p:spPr>
          <p:txBody>
            <a:bodyPr wrap="square" lIns="0" tIns="0" rIns="0" bIns="0" rtlCol="0"/>
            <a:lstStyle/>
            <a:p>
              <a:endParaRPr/>
            </a:p>
          </p:txBody>
        </p:sp>
        <p:pic>
          <p:nvPicPr>
            <p:cNvPr id="31" name="object 31"/>
            <p:cNvPicPr/>
            <p:nvPr/>
          </p:nvPicPr>
          <p:blipFill>
            <a:blip r:embed="rId10" cstate="print"/>
            <a:stretch>
              <a:fillRect/>
            </a:stretch>
          </p:blipFill>
          <p:spPr>
            <a:xfrm>
              <a:off x="2093976" y="2487167"/>
              <a:ext cx="2240279" cy="1566672"/>
            </a:xfrm>
            <a:prstGeom prst="rect">
              <a:avLst/>
            </a:prstGeom>
          </p:spPr>
        </p:pic>
        <p:pic>
          <p:nvPicPr>
            <p:cNvPr id="32" name="object 32"/>
            <p:cNvPicPr/>
            <p:nvPr/>
          </p:nvPicPr>
          <p:blipFill>
            <a:blip r:embed="rId11" cstate="print"/>
            <a:stretch>
              <a:fillRect/>
            </a:stretch>
          </p:blipFill>
          <p:spPr>
            <a:xfrm>
              <a:off x="2116836" y="2510027"/>
              <a:ext cx="2125980" cy="1452372"/>
            </a:xfrm>
            <a:prstGeom prst="rect">
              <a:avLst/>
            </a:prstGeom>
          </p:spPr>
        </p:pic>
      </p:grpSp>
      <p:grpSp>
        <p:nvGrpSpPr>
          <p:cNvPr id="33" name="object 33"/>
          <p:cNvGrpSpPr/>
          <p:nvPr/>
        </p:nvGrpSpPr>
        <p:grpSpPr>
          <a:xfrm>
            <a:off x="1973579" y="4747272"/>
            <a:ext cx="3255645" cy="1600200"/>
            <a:chOff x="1973579" y="4747272"/>
            <a:chExt cx="3255645" cy="1600200"/>
          </a:xfrm>
        </p:grpSpPr>
        <p:sp>
          <p:nvSpPr>
            <p:cNvPr id="34" name="object 34"/>
            <p:cNvSpPr/>
            <p:nvPr/>
          </p:nvSpPr>
          <p:spPr>
            <a:xfrm>
              <a:off x="4504945" y="5285231"/>
              <a:ext cx="723900" cy="723900"/>
            </a:xfrm>
            <a:custGeom>
              <a:avLst/>
              <a:gdLst/>
              <a:ahLst/>
              <a:cxnLst/>
              <a:rect l="l" t="t" r="r" b="b"/>
              <a:pathLst>
                <a:path w="723900" h="723900">
                  <a:moveTo>
                    <a:pt x="362202" y="0"/>
                  </a:moveTo>
                  <a:lnTo>
                    <a:pt x="361948" y="0"/>
                  </a:lnTo>
                  <a:lnTo>
                    <a:pt x="312437" y="3330"/>
                  </a:lnTo>
                  <a:lnTo>
                    <a:pt x="312703" y="3330"/>
                  </a:lnTo>
                  <a:lnTo>
                    <a:pt x="265601" y="12973"/>
                  </a:lnTo>
                  <a:lnTo>
                    <a:pt x="220955" y="28497"/>
                  </a:lnTo>
                  <a:lnTo>
                    <a:pt x="179182" y="49472"/>
                  </a:lnTo>
                  <a:lnTo>
                    <a:pt x="140711" y="75469"/>
                  </a:lnTo>
                  <a:lnTo>
                    <a:pt x="105971" y="106057"/>
                  </a:lnTo>
                  <a:lnTo>
                    <a:pt x="75391" y="140807"/>
                  </a:lnTo>
                  <a:lnTo>
                    <a:pt x="49403" y="179288"/>
                  </a:lnTo>
                  <a:lnTo>
                    <a:pt x="28437" y="221070"/>
                  </a:lnTo>
                  <a:lnTo>
                    <a:pt x="12927" y="265723"/>
                  </a:lnTo>
                  <a:lnTo>
                    <a:pt x="3302" y="312826"/>
                  </a:lnTo>
                  <a:lnTo>
                    <a:pt x="0" y="361962"/>
                  </a:lnTo>
                  <a:lnTo>
                    <a:pt x="3307" y="411076"/>
                  </a:lnTo>
                  <a:lnTo>
                    <a:pt x="12936" y="458181"/>
                  </a:lnTo>
                  <a:lnTo>
                    <a:pt x="28453" y="502847"/>
                  </a:lnTo>
                  <a:lnTo>
                    <a:pt x="49430" y="544641"/>
                  </a:lnTo>
                  <a:lnTo>
                    <a:pt x="75432" y="583134"/>
                  </a:lnTo>
                  <a:lnTo>
                    <a:pt x="106031" y="617893"/>
                  </a:lnTo>
                  <a:lnTo>
                    <a:pt x="140794" y="648487"/>
                  </a:lnTo>
                  <a:lnTo>
                    <a:pt x="179290" y="674486"/>
                  </a:lnTo>
                  <a:lnTo>
                    <a:pt x="221088" y="695457"/>
                  </a:lnTo>
                  <a:lnTo>
                    <a:pt x="265758" y="710971"/>
                  </a:lnTo>
                  <a:lnTo>
                    <a:pt x="312881" y="720596"/>
                  </a:lnTo>
                  <a:lnTo>
                    <a:pt x="361948" y="723900"/>
                  </a:lnTo>
                  <a:lnTo>
                    <a:pt x="411062" y="720596"/>
                  </a:lnTo>
                  <a:lnTo>
                    <a:pt x="458168" y="710971"/>
                  </a:lnTo>
                  <a:lnTo>
                    <a:pt x="502834" y="695457"/>
                  </a:lnTo>
                  <a:lnTo>
                    <a:pt x="544630" y="674486"/>
                  </a:lnTo>
                  <a:lnTo>
                    <a:pt x="583124" y="648487"/>
                  </a:lnTo>
                  <a:lnTo>
                    <a:pt x="617885" y="617893"/>
                  </a:lnTo>
                  <a:lnTo>
                    <a:pt x="648481" y="583134"/>
                  </a:lnTo>
                  <a:lnTo>
                    <a:pt x="674481" y="544641"/>
                  </a:lnTo>
                  <a:lnTo>
                    <a:pt x="683761" y="526148"/>
                  </a:lnTo>
                  <a:lnTo>
                    <a:pt x="343279" y="526148"/>
                  </a:lnTo>
                  <a:lnTo>
                    <a:pt x="331111" y="525915"/>
                  </a:lnTo>
                  <a:lnTo>
                    <a:pt x="318990" y="525122"/>
                  </a:lnTo>
                  <a:lnTo>
                    <a:pt x="306917" y="523773"/>
                  </a:lnTo>
                  <a:lnTo>
                    <a:pt x="294892" y="521868"/>
                  </a:lnTo>
                  <a:lnTo>
                    <a:pt x="285582" y="519976"/>
                  </a:lnTo>
                  <a:lnTo>
                    <a:pt x="285400" y="519976"/>
                  </a:lnTo>
                  <a:lnTo>
                    <a:pt x="275254" y="517034"/>
                  </a:lnTo>
                  <a:lnTo>
                    <a:pt x="265799" y="513433"/>
                  </a:lnTo>
                  <a:lnTo>
                    <a:pt x="256665" y="509066"/>
                  </a:lnTo>
                  <a:lnTo>
                    <a:pt x="256665" y="460298"/>
                  </a:lnTo>
                  <a:lnTo>
                    <a:pt x="406358" y="460298"/>
                  </a:lnTo>
                  <a:lnTo>
                    <a:pt x="406779" y="459676"/>
                  </a:lnTo>
                  <a:lnTo>
                    <a:pt x="409866" y="453705"/>
                  </a:lnTo>
                  <a:lnTo>
                    <a:pt x="412049" y="447371"/>
                  </a:lnTo>
                  <a:lnTo>
                    <a:pt x="413280" y="440783"/>
                  </a:lnTo>
                  <a:lnTo>
                    <a:pt x="413392" y="430936"/>
                  </a:lnTo>
                  <a:lnTo>
                    <a:pt x="413248" y="427155"/>
                  </a:lnTo>
                  <a:lnTo>
                    <a:pt x="388999" y="389902"/>
                  </a:lnTo>
                  <a:lnTo>
                    <a:pt x="344898" y="377504"/>
                  </a:lnTo>
                  <a:lnTo>
                    <a:pt x="327785" y="376770"/>
                  </a:lnTo>
                  <a:lnTo>
                    <a:pt x="298321" y="376770"/>
                  </a:lnTo>
                  <a:lnTo>
                    <a:pt x="298321" y="336270"/>
                  </a:lnTo>
                  <a:lnTo>
                    <a:pt x="326261" y="336270"/>
                  </a:lnTo>
                  <a:lnTo>
                    <a:pt x="333859" y="336133"/>
                  </a:lnTo>
                  <a:lnTo>
                    <a:pt x="374596" y="327240"/>
                  </a:lnTo>
                  <a:lnTo>
                    <a:pt x="401445" y="291338"/>
                  </a:lnTo>
                  <a:lnTo>
                    <a:pt x="401191" y="282829"/>
                  </a:lnTo>
                  <a:lnTo>
                    <a:pt x="401572" y="274955"/>
                  </a:lnTo>
                  <a:lnTo>
                    <a:pt x="399794" y="267335"/>
                  </a:lnTo>
                  <a:lnTo>
                    <a:pt x="396266" y="260985"/>
                  </a:lnTo>
                  <a:lnTo>
                    <a:pt x="270127" y="260985"/>
                  </a:lnTo>
                  <a:lnTo>
                    <a:pt x="270127" y="216027"/>
                  </a:lnTo>
                  <a:lnTo>
                    <a:pt x="307719" y="202311"/>
                  </a:lnTo>
                  <a:lnTo>
                    <a:pt x="318153" y="200310"/>
                  </a:lnTo>
                  <a:lnTo>
                    <a:pt x="317991" y="200310"/>
                  </a:lnTo>
                  <a:lnTo>
                    <a:pt x="328691" y="198882"/>
                  </a:lnTo>
                  <a:lnTo>
                    <a:pt x="328155" y="198882"/>
                  </a:lnTo>
                  <a:lnTo>
                    <a:pt x="339393" y="198024"/>
                  </a:lnTo>
                  <a:lnTo>
                    <a:pt x="336680" y="198024"/>
                  </a:lnTo>
                  <a:lnTo>
                    <a:pt x="351280" y="197739"/>
                  </a:lnTo>
                  <a:lnTo>
                    <a:pt x="683852" y="197739"/>
                  </a:lnTo>
                  <a:lnTo>
                    <a:pt x="674603" y="179288"/>
                  </a:lnTo>
                  <a:lnTo>
                    <a:pt x="648630" y="140807"/>
                  </a:lnTo>
                  <a:lnTo>
                    <a:pt x="618059" y="106057"/>
                  </a:lnTo>
                  <a:lnTo>
                    <a:pt x="583321" y="75469"/>
                  </a:lnTo>
                  <a:lnTo>
                    <a:pt x="544847" y="49472"/>
                  </a:lnTo>
                  <a:lnTo>
                    <a:pt x="503067" y="28497"/>
                  </a:lnTo>
                  <a:lnTo>
                    <a:pt x="458412" y="12973"/>
                  </a:lnTo>
                  <a:lnTo>
                    <a:pt x="411313" y="3330"/>
                  </a:lnTo>
                  <a:lnTo>
                    <a:pt x="362202" y="0"/>
                  </a:lnTo>
                  <a:close/>
                </a:path>
                <a:path w="723900" h="723900">
                  <a:moveTo>
                    <a:pt x="683852" y="197739"/>
                  </a:moveTo>
                  <a:lnTo>
                    <a:pt x="351280" y="197739"/>
                  </a:lnTo>
                  <a:lnTo>
                    <a:pt x="361065" y="198024"/>
                  </a:lnTo>
                  <a:lnTo>
                    <a:pt x="370790" y="198882"/>
                  </a:lnTo>
                  <a:lnTo>
                    <a:pt x="415518" y="211812"/>
                  </a:lnTo>
                  <a:lnTo>
                    <a:pt x="446657" y="240411"/>
                  </a:lnTo>
                  <a:lnTo>
                    <a:pt x="455293" y="274955"/>
                  </a:lnTo>
                  <a:lnTo>
                    <a:pt x="454527" y="289020"/>
                  </a:lnTo>
                  <a:lnTo>
                    <a:pt x="437132" y="326796"/>
                  </a:lnTo>
                  <a:lnTo>
                    <a:pt x="401288" y="350451"/>
                  </a:lnTo>
                  <a:lnTo>
                    <a:pt x="387348" y="354330"/>
                  </a:lnTo>
                  <a:lnTo>
                    <a:pt x="395033" y="355409"/>
                  </a:lnTo>
                  <a:lnTo>
                    <a:pt x="430956" y="368857"/>
                  </a:lnTo>
                  <a:lnTo>
                    <a:pt x="461008" y="401345"/>
                  </a:lnTo>
                  <a:lnTo>
                    <a:pt x="467739" y="430936"/>
                  </a:lnTo>
                  <a:lnTo>
                    <a:pt x="467282" y="440783"/>
                  </a:lnTo>
                  <a:lnTo>
                    <a:pt x="452265" y="480592"/>
                  </a:lnTo>
                  <a:lnTo>
                    <a:pt x="421354" y="507624"/>
                  </a:lnTo>
                  <a:lnTo>
                    <a:pt x="379194" y="522713"/>
                  </a:lnTo>
                  <a:lnTo>
                    <a:pt x="354178" y="525915"/>
                  </a:lnTo>
                  <a:lnTo>
                    <a:pt x="351435" y="525915"/>
                  </a:lnTo>
                  <a:lnTo>
                    <a:pt x="343279" y="526148"/>
                  </a:lnTo>
                  <a:lnTo>
                    <a:pt x="683761" y="526148"/>
                  </a:lnTo>
                  <a:lnTo>
                    <a:pt x="695454" y="502847"/>
                  </a:lnTo>
                  <a:lnTo>
                    <a:pt x="710968" y="458181"/>
                  </a:lnTo>
                  <a:lnTo>
                    <a:pt x="720594" y="411076"/>
                  </a:lnTo>
                  <a:lnTo>
                    <a:pt x="723898" y="361962"/>
                  </a:lnTo>
                  <a:lnTo>
                    <a:pt x="720791" y="315302"/>
                  </a:lnTo>
                  <a:lnTo>
                    <a:pt x="720718" y="314210"/>
                  </a:lnTo>
                  <a:lnTo>
                    <a:pt x="711077" y="265949"/>
                  </a:lnTo>
                  <a:lnTo>
                    <a:pt x="695652" y="221372"/>
                  </a:lnTo>
                  <a:lnTo>
                    <a:pt x="695547" y="221070"/>
                  </a:lnTo>
                  <a:lnTo>
                    <a:pt x="683852" y="197739"/>
                  </a:lnTo>
                  <a:close/>
                </a:path>
                <a:path w="723900" h="723900">
                  <a:moveTo>
                    <a:pt x="406358" y="460298"/>
                  </a:moveTo>
                  <a:lnTo>
                    <a:pt x="256665" y="460298"/>
                  </a:lnTo>
                  <a:lnTo>
                    <a:pt x="266446" y="466513"/>
                  </a:lnTo>
                  <a:lnTo>
                    <a:pt x="309979" y="482330"/>
                  </a:lnTo>
                  <a:lnTo>
                    <a:pt x="344930" y="485940"/>
                  </a:lnTo>
                  <a:lnTo>
                    <a:pt x="351777" y="485940"/>
                  </a:lnTo>
                  <a:lnTo>
                    <a:pt x="396328" y="471822"/>
                  </a:lnTo>
                  <a:lnTo>
                    <a:pt x="406358" y="460298"/>
                  </a:lnTo>
                  <a:close/>
                </a:path>
                <a:path w="723900" h="723900">
                  <a:moveTo>
                    <a:pt x="352931" y="238125"/>
                  </a:moveTo>
                  <a:lnTo>
                    <a:pt x="346708" y="238125"/>
                  </a:lnTo>
                  <a:lnTo>
                    <a:pt x="336808" y="238553"/>
                  </a:lnTo>
                  <a:lnTo>
                    <a:pt x="297666" y="246983"/>
                  </a:lnTo>
                  <a:lnTo>
                    <a:pt x="270127" y="260985"/>
                  </a:lnTo>
                  <a:lnTo>
                    <a:pt x="396266" y="260985"/>
                  </a:lnTo>
                  <a:lnTo>
                    <a:pt x="392809" y="254889"/>
                  </a:lnTo>
                  <a:lnTo>
                    <a:pt x="388237" y="250190"/>
                  </a:lnTo>
                  <a:lnTo>
                    <a:pt x="382810" y="246983"/>
                  </a:lnTo>
                  <a:lnTo>
                    <a:pt x="377315" y="243586"/>
                  </a:lnTo>
                  <a:lnTo>
                    <a:pt x="371636" y="241411"/>
                  </a:lnTo>
                  <a:lnTo>
                    <a:pt x="371890" y="241411"/>
                  </a:lnTo>
                  <a:lnTo>
                    <a:pt x="359027" y="238760"/>
                  </a:lnTo>
                  <a:lnTo>
                    <a:pt x="352931" y="238125"/>
                  </a:lnTo>
                  <a:close/>
                </a:path>
              </a:pathLst>
            </a:custGeom>
            <a:solidFill>
              <a:srgbClr val="EEDD4A"/>
            </a:solidFill>
          </p:spPr>
          <p:txBody>
            <a:bodyPr wrap="square" lIns="0" tIns="0" rIns="0" bIns="0" rtlCol="0"/>
            <a:lstStyle/>
            <a:p>
              <a:endParaRPr/>
            </a:p>
          </p:txBody>
        </p:sp>
        <p:pic>
          <p:nvPicPr>
            <p:cNvPr id="35" name="object 35"/>
            <p:cNvPicPr/>
            <p:nvPr/>
          </p:nvPicPr>
          <p:blipFill>
            <a:blip r:embed="rId12" cstate="print"/>
            <a:stretch>
              <a:fillRect/>
            </a:stretch>
          </p:blipFill>
          <p:spPr>
            <a:xfrm>
              <a:off x="1973579" y="4747272"/>
              <a:ext cx="2528316" cy="1600200"/>
            </a:xfrm>
            <a:prstGeom prst="rect">
              <a:avLst/>
            </a:prstGeom>
          </p:spPr>
        </p:pic>
        <p:pic>
          <p:nvPicPr>
            <p:cNvPr id="36" name="object 36"/>
            <p:cNvPicPr/>
            <p:nvPr/>
          </p:nvPicPr>
          <p:blipFill>
            <a:blip r:embed="rId13" cstate="print"/>
            <a:stretch>
              <a:fillRect/>
            </a:stretch>
          </p:blipFill>
          <p:spPr>
            <a:xfrm>
              <a:off x="1996439" y="4770119"/>
              <a:ext cx="2414016" cy="1485900"/>
            </a:xfrm>
            <a:prstGeom prst="rect">
              <a:avLst/>
            </a:prstGeom>
          </p:spPr>
        </p:pic>
      </p:grpSp>
      <p:grpSp>
        <p:nvGrpSpPr>
          <p:cNvPr id="37" name="object 37"/>
          <p:cNvGrpSpPr/>
          <p:nvPr/>
        </p:nvGrpSpPr>
        <p:grpSpPr>
          <a:xfrm>
            <a:off x="6312408" y="3575303"/>
            <a:ext cx="3968750" cy="2967355"/>
            <a:chOff x="6312408" y="3575303"/>
            <a:chExt cx="3968750" cy="2967355"/>
          </a:xfrm>
        </p:grpSpPr>
        <p:pic>
          <p:nvPicPr>
            <p:cNvPr id="38" name="object 38"/>
            <p:cNvPicPr/>
            <p:nvPr/>
          </p:nvPicPr>
          <p:blipFill>
            <a:blip r:embed="rId14" cstate="print"/>
            <a:stretch>
              <a:fillRect/>
            </a:stretch>
          </p:blipFill>
          <p:spPr>
            <a:xfrm>
              <a:off x="8859468" y="4565492"/>
              <a:ext cx="93781" cy="137020"/>
            </a:xfrm>
            <a:prstGeom prst="rect">
              <a:avLst/>
            </a:prstGeom>
          </p:spPr>
        </p:pic>
        <p:sp>
          <p:nvSpPr>
            <p:cNvPr id="39" name="object 39"/>
            <p:cNvSpPr/>
            <p:nvPr/>
          </p:nvSpPr>
          <p:spPr>
            <a:xfrm>
              <a:off x="8583457" y="4307156"/>
              <a:ext cx="715645" cy="716280"/>
            </a:xfrm>
            <a:custGeom>
              <a:avLst/>
              <a:gdLst/>
              <a:ahLst/>
              <a:cxnLst/>
              <a:rect l="l" t="t" r="r" b="b"/>
              <a:pathLst>
                <a:path w="715645" h="716279">
                  <a:moveTo>
                    <a:pt x="358013" y="0"/>
                  </a:moveTo>
                  <a:lnTo>
                    <a:pt x="357699" y="0"/>
                  </a:lnTo>
                  <a:lnTo>
                    <a:pt x="308875" y="3285"/>
                  </a:lnTo>
                  <a:lnTo>
                    <a:pt x="309070" y="3285"/>
                  </a:lnTo>
                  <a:lnTo>
                    <a:pt x="262504" y="12819"/>
                  </a:lnTo>
                  <a:lnTo>
                    <a:pt x="218362" y="28173"/>
                  </a:lnTo>
                  <a:lnTo>
                    <a:pt x="177062" y="48921"/>
                  </a:lnTo>
                  <a:lnTo>
                    <a:pt x="139028" y="74637"/>
                  </a:lnTo>
                  <a:lnTo>
                    <a:pt x="104686" y="104894"/>
                  </a:lnTo>
                  <a:lnTo>
                    <a:pt x="74462" y="139266"/>
                  </a:lnTo>
                  <a:lnTo>
                    <a:pt x="48781" y="177324"/>
                  </a:lnTo>
                  <a:lnTo>
                    <a:pt x="30210" y="214344"/>
                  </a:lnTo>
                  <a:lnTo>
                    <a:pt x="12752" y="262798"/>
                  </a:lnTo>
                  <a:lnTo>
                    <a:pt x="3254" y="309359"/>
                  </a:lnTo>
                  <a:lnTo>
                    <a:pt x="0" y="357901"/>
                  </a:lnTo>
                  <a:lnTo>
                    <a:pt x="3272" y="406459"/>
                  </a:lnTo>
                  <a:lnTo>
                    <a:pt x="12789" y="453031"/>
                  </a:lnTo>
                  <a:lnTo>
                    <a:pt x="28124" y="497189"/>
                  </a:lnTo>
                  <a:lnTo>
                    <a:pt x="48853" y="538509"/>
                  </a:lnTo>
                  <a:lnTo>
                    <a:pt x="74548" y="576564"/>
                  </a:lnTo>
                  <a:lnTo>
                    <a:pt x="104784" y="610927"/>
                  </a:lnTo>
                  <a:lnTo>
                    <a:pt x="139135" y="641172"/>
                  </a:lnTo>
                  <a:lnTo>
                    <a:pt x="177175" y="666874"/>
                  </a:lnTo>
                  <a:lnTo>
                    <a:pt x="218478" y="687607"/>
                  </a:lnTo>
                  <a:lnTo>
                    <a:pt x="262617" y="702943"/>
                  </a:lnTo>
                  <a:lnTo>
                    <a:pt x="309166" y="712457"/>
                  </a:lnTo>
                  <a:lnTo>
                    <a:pt x="357699" y="715723"/>
                  </a:lnTo>
                  <a:lnTo>
                    <a:pt x="406232" y="712457"/>
                  </a:lnTo>
                  <a:lnTo>
                    <a:pt x="452782" y="702943"/>
                  </a:lnTo>
                  <a:lnTo>
                    <a:pt x="496923" y="687607"/>
                  </a:lnTo>
                  <a:lnTo>
                    <a:pt x="538228" y="666874"/>
                  </a:lnTo>
                  <a:lnTo>
                    <a:pt x="576271" y="641172"/>
                  </a:lnTo>
                  <a:lnTo>
                    <a:pt x="610625" y="610927"/>
                  </a:lnTo>
                  <a:lnTo>
                    <a:pt x="640863" y="576564"/>
                  </a:lnTo>
                  <a:lnTo>
                    <a:pt x="666561" y="538509"/>
                  </a:lnTo>
                  <a:lnTo>
                    <a:pt x="681888" y="507955"/>
                  </a:lnTo>
                  <a:lnTo>
                    <a:pt x="369863" y="507955"/>
                  </a:lnTo>
                  <a:lnTo>
                    <a:pt x="369863" y="440741"/>
                  </a:lnTo>
                  <a:lnTo>
                    <a:pt x="222559" y="440741"/>
                  </a:lnTo>
                  <a:lnTo>
                    <a:pt x="222559" y="397868"/>
                  </a:lnTo>
                  <a:lnTo>
                    <a:pt x="233448" y="385823"/>
                  </a:lnTo>
                  <a:lnTo>
                    <a:pt x="244219" y="373468"/>
                  </a:lnTo>
                  <a:lnTo>
                    <a:pt x="275724" y="334593"/>
                  </a:lnTo>
                  <a:lnTo>
                    <a:pt x="304804" y="294455"/>
                  </a:lnTo>
                  <a:lnTo>
                    <a:pt x="330971" y="254052"/>
                  </a:lnTo>
                  <a:lnTo>
                    <a:pt x="353942" y="214344"/>
                  </a:lnTo>
                  <a:lnTo>
                    <a:pt x="367038" y="188844"/>
                  </a:lnTo>
                  <a:lnTo>
                    <a:pt x="672431" y="188844"/>
                  </a:lnTo>
                  <a:lnTo>
                    <a:pt x="640991" y="139266"/>
                  </a:lnTo>
                  <a:lnTo>
                    <a:pt x="610782" y="104894"/>
                  </a:lnTo>
                  <a:lnTo>
                    <a:pt x="576457" y="74637"/>
                  </a:lnTo>
                  <a:lnTo>
                    <a:pt x="538443" y="48921"/>
                  </a:lnTo>
                  <a:lnTo>
                    <a:pt x="497166" y="28173"/>
                  </a:lnTo>
                  <a:lnTo>
                    <a:pt x="453051" y="12819"/>
                  </a:lnTo>
                  <a:lnTo>
                    <a:pt x="406525" y="3285"/>
                  </a:lnTo>
                  <a:lnTo>
                    <a:pt x="358013" y="0"/>
                  </a:lnTo>
                  <a:close/>
                </a:path>
                <a:path w="715645" h="716279">
                  <a:moveTo>
                    <a:pt x="672431" y="188844"/>
                  </a:moveTo>
                  <a:lnTo>
                    <a:pt x="423934" y="188844"/>
                  </a:lnTo>
                  <a:lnTo>
                    <a:pt x="423934" y="395356"/>
                  </a:lnTo>
                  <a:lnTo>
                    <a:pt x="466784" y="395356"/>
                  </a:lnTo>
                  <a:lnTo>
                    <a:pt x="466784" y="440741"/>
                  </a:lnTo>
                  <a:lnTo>
                    <a:pt x="423934" y="440741"/>
                  </a:lnTo>
                  <a:lnTo>
                    <a:pt x="423934" y="507955"/>
                  </a:lnTo>
                  <a:lnTo>
                    <a:pt x="681888" y="507955"/>
                  </a:lnTo>
                  <a:lnTo>
                    <a:pt x="687289" y="497189"/>
                  </a:lnTo>
                  <a:lnTo>
                    <a:pt x="702624" y="453031"/>
                  </a:lnTo>
                  <a:lnTo>
                    <a:pt x="712137" y="406459"/>
                  </a:lnTo>
                  <a:lnTo>
                    <a:pt x="715403" y="357901"/>
                  </a:lnTo>
                  <a:lnTo>
                    <a:pt x="712158" y="309359"/>
                  </a:lnTo>
                  <a:lnTo>
                    <a:pt x="702669" y="262798"/>
                  </a:lnTo>
                  <a:lnTo>
                    <a:pt x="687361" y="218644"/>
                  </a:lnTo>
                  <a:lnTo>
                    <a:pt x="672431" y="188844"/>
                  </a:lnTo>
                  <a:close/>
                </a:path>
              </a:pathLst>
            </a:custGeom>
            <a:solidFill>
              <a:srgbClr val="CA2D27"/>
            </a:solidFill>
          </p:spPr>
          <p:txBody>
            <a:bodyPr wrap="square" lIns="0" tIns="0" rIns="0" bIns="0" rtlCol="0"/>
            <a:lstStyle/>
            <a:p>
              <a:endParaRPr/>
            </a:p>
          </p:txBody>
        </p:sp>
        <p:pic>
          <p:nvPicPr>
            <p:cNvPr id="40" name="object 40"/>
            <p:cNvPicPr/>
            <p:nvPr/>
          </p:nvPicPr>
          <p:blipFill>
            <a:blip r:embed="rId15" cstate="print"/>
            <a:stretch>
              <a:fillRect/>
            </a:stretch>
          </p:blipFill>
          <p:spPr>
            <a:xfrm>
              <a:off x="7786116" y="4818887"/>
              <a:ext cx="2494787" cy="1723644"/>
            </a:xfrm>
            <a:prstGeom prst="rect">
              <a:avLst/>
            </a:prstGeom>
          </p:spPr>
        </p:pic>
        <p:pic>
          <p:nvPicPr>
            <p:cNvPr id="41" name="object 41"/>
            <p:cNvPicPr/>
            <p:nvPr/>
          </p:nvPicPr>
          <p:blipFill>
            <a:blip r:embed="rId16" cstate="print"/>
            <a:stretch>
              <a:fillRect/>
            </a:stretch>
          </p:blipFill>
          <p:spPr>
            <a:xfrm>
              <a:off x="7936992" y="4969763"/>
              <a:ext cx="2125979" cy="1354836"/>
            </a:xfrm>
            <a:prstGeom prst="rect">
              <a:avLst/>
            </a:prstGeom>
          </p:spPr>
        </p:pic>
        <p:sp>
          <p:nvSpPr>
            <p:cNvPr id="42" name="object 42"/>
            <p:cNvSpPr/>
            <p:nvPr/>
          </p:nvSpPr>
          <p:spPr>
            <a:xfrm>
              <a:off x="7873492" y="4906263"/>
              <a:ext cx="2252980" cy="1482090"/>
            </a:xfrm>
            <a:custGeom>
              <a:avLst/>
              <a:gdLst/>
              <a:ahLst/>
              <a:cxnLst/>
              <a:rect l="l" t="t" r="r" b="b"/>
              <a:pathLst>
                <a:path w="2252979" h="1482089">
                  <a:moveTo>
                    <a:pt x="0" y="1481836"/>
                  </a:moveTo>
                  <a:lnTo>
                    <a:pt x="2252979" y="1481836"/>
                  </a:lnTo>
                  <a:lnTo>
                    <a:pt x="2252979" y="0"/>
                  </a:lnTo>
                  <a:lnTo>
                    <a:pt x="0" y="0"/>
                  </a:lnTo>
                  <a:lnTo>
                    <a:pt x="0" y="1481836"/>
                  </a:lnTo>
                  <a:close/>
                </a:path>
              </a:pathLst>
            </a:custGeom>
            <a:ln w="127000">
              <a:solidFill>
                <a:srgbClr val="001541"/>
              </a:solidFill>
            </a:ln>
          </p:spPr>
          <p:txBody>
            <a:bodyPr wrap="square" lIns="0" tIns="0" rIns="0" bIns="0" rtlCol="0"/>
            <a:lstStyle/>
            <a:p>
              <a:endParaRPr/>
            </a:p>
          </p:txBody>
        </p:sp>
        <p:pic>
          <p:nvPicPr>
            <p:cNvPr id="43" name="object 43"/>
            <p:cNvPicPr/>
            <p:nvPr/>
          </p:nvPicPr>
          <p:blipFill>
            <a:blip r:embed="rId17" cstate="print"/>
            <a:stretch>
              <a:fillRect/>
            </a:stretch>
          </p:blipFill>
          <p:spPr>
            <a:xfrm>
              <a:off x="6312408" y="3575303"/>
              <a:ext cx="2909316" cy="1937004"/>
            </a:xfrm>
            <a:prstGeom prst="rect">
              <a:avLst/>
            </a:prstGeom>
          </p:spPr>
        </p:pic>
      </p:grpSp>
      <p:sp>
        <p:nvSpPr>
          <p:cNvPr id="44" name="object 44"/>
          <p:cNvSpPr/>
          <p:nvPr/>
        </p:nvSpPr>
        <p:spPr>
          <a:xfrm>
            <a:off x="4148690" y="702896"/>
            <a:ext cx="715645" cy="716280"/>
          </a:xfrm>
          <a:custGeom>
            <a:avLst/>
            <a:gdLst/>
            <a:ahLst/>
            <a:cxnLst/>
            <a:rect l="l" t="t" r="r" b="b"/>
            <a:pathLst>
              <a:path w="715645" h="716280">
                <a:moveTo>
                  <a:pt x="357939" y="0"/>
                </a:moveTo>
                <a:lnTo>
                  <a:pt x="357625" y="0"/>
                </a:lnTo>
                <a:lnTo>
                  <a:pt x="308826" y="3284"/>
                </a:lnTo>
                <a:lnTo>
                  <a:pt x="309006" y="3284"/>
                </a:lnTo>
                <a:lnTo>
                  <a:pt x="262454" y="12813"/>
                </a:lnTo>
                <a:lnTo>
                  <a:pt x="218325" y="28161"/>
                </a:lnTo>
                <a:lnTo>
                  <a:pt x="177039" y="48901"/>
                </a:lnTo>
                <a:lnTo>
                  <a:pt x="139018" y="74608"/>
                </a:lnTo>
                <a:lnTo>
                  <a:pt x="104687" y="104855"/>
                </a:lnTo>
                <a:lnTo>
                  <a:pt x="74471" y="139217"/>
                </a:lnTo>
                <a:lnTo>
                  <a:pt x="48796" y="177266"/>
                </a:lnTo>
                <a:lnTo>
                  <a:pt x="28086" y="218578"/>
                </a:lnTo>
                <a:lnTo>
                  <a:pt x="12766" y="262725"/>
                </a:lnTo>
                <a:lnTo>
                  <a:pt x="3263" y="309282"/>
                </a:lnTo>
                <a:lnTo>
                  <a:pt x="0" y="357822"/>
                </a:lnTo>
                <a:lnTo>
                  <a:pt x="3264" y="406382"/>
                </a:lnTo>
                <a:lnTo>
                  <a:pt x="12773" y="452958"/>
                </a:lnTo>
                <a:lnTo>
                  <a:pt x="28101" y="497123"/>
                </a:lnTo>
                <a:lnTo>
                  <a:pt x="48822" y="538451"/>
                </a:lnTo>
                <a:lnTo>
                  <a:pt x="74510" y="576515"/>
                </a:lnTo>
                <a:lnTo>
                  <a:pt x="104739" y="610887"/>
                </a:lnTo>
                <a:lnTo>
                  <a:pt x="139083" y="641143"/>
                </a:lnTo>
                <a:lnTo>
                  <a:pt x="177116" y="666854"/>
                </a:lnTo>
                <a:lnTo>
                  <a:pt x="218413" y="687594"/>
                </a:lnTo>
                <a:lnTo>
                  <a:pt x="262548" y="702937"/>
                </a:lnTo>
                <a:lnTo>
                  <a:pt x="309094" y="712456"/>
                </a:lnTo>
                <a:lnTo>
                  <a:pt x="357625" y="715723"/>
                </a:lnTo>
                <a:lnTo>
                  <a:pt x="406159" y="712456"/>
                </a:lnTo>
                <a:lnTo>
                  <a:pt x="452709" y="702937"/>
                </a:lnTo>
                <a:lnTo>
                  <a:pt x="496850" y="687594"/>
                </a:lnTo>
                <a:lnTo>
                  <a:pt x="538155" y="666854"/>
                </a:lnTo>
                <a:lnTo>
                  <a:pt x="576197" y="641143"/>
                </a:lnTo>
                <a:lnTo>
                  <a:pt x="610551" y="610887"/>
                </a:lnTo>
                <a:lnTo>
                  <a:pt x="640790" y="576515"/>
                </a:lnTo>
                <a:lnTo>
                  <a:pt x="666487" y="538451"/>
                </a:lnTo>
                <a:lnTo>
                  <a:pt x="680877" y="509761"/>
                </a:lnTo>
                <a:lnTo>
                  <a:pt x="342479" y="509761"/>
                </a:lnTo>
                <a:lnTo>
                  <a:pt x="342479" y="278908"/>
                </a:lnTo>
                <a:lnTo>
                  <a:pt x="272398" y="278908"/>
                </a:lnTo>
                <a:lnTo>
                  <a:pt x="272398" y="235407"/>
                </a:lnTo>
                <a:lnTo>
                  <a:pt x="277656" y="233915"/>
                </a:lnTo>
                <a:lnTo>
                  <a:pt x="282365" y="232502"/>
                </a:lnTo>
                <a:lnTo>
                  <a:pt x="290919" y="229518"/>
                </a:lnTo>
                <a:lnTo>
                  <a:pt x="295157" y="228105"/>
                </a:lnTo>
                <a:lnTo>
                  <a:pt x="299316" y="226613"/>
                </a:lnTo>
                <a:lnTo>
                  <a:pt x="303475" y="224964"/>
                </a:lnTo>
                <a:lnTo>
                  <a:pt x="307635" y="223236"/>
                </a:lnTo>
                <a:lnTo>
                  <a:pt x="311794" y="221430"/>
                </a:lnTo>
                <a:lnTo>
                  <a:pt x="320113" y="217975"/>
                </a:lnTo>
                <a:lnTo>
                  <a:pt x="324351" y="216326"/>
                </a:lnTo>
                <a:lnTo>
                  <a:pt x="328274" y="214206"/>
                </a:lnTo>
                <a:lnTo>
                  <a:pt x="340439" y="207925"/>
                </a:lnTo>
                <a:lnTo>
                  <a:pt x="344441" y="205726"/>
                </a:lnTo>
                <a:lnTo>
                  <a:pt x="348365" y="203449"/>
                </a:lnTo>
                <a:lnTo>
                  <a:pt x="352760" y="201172"/>
                </a:lnTo>
                <a:lnTo>
                  <a:pt x="357154" y="198659"/>
                </a:lnTo>
                <a:lnTo>
                  <a:pt x="365630" y="193163"/>
                </a:lnTo>
                <a:lnTo>
                  <a:pt x="369946" y="190650"/>
                </a:lnTo>
                <a:lnTo>
                  <a:pt x="374341" y="188373"/>
                </a:lnTo>
                <a:lnTo>
                  <a:pt x="672136" y="188373"/>
                </a:lnTo>
                <a:lnTo>
                  <a:pt x="666568" y="177266"/>
                </a:lnTo>
                <a:lnTo>
                  <a:pt x="640894" y="139217"/>
                </a:lnTo>
                <a:lnTo>
                  <a:pt x="610679" y="104855"/>
                </a:lnTo>
                <a:lnTo>
                  <a:pt x="576350" y="74608"/>
                </a:lnTo>
                <a:lnTo>
                  <a:pt x="538335" y="48901"/>
                </a:lnTo>
                <a:lnTo>
                  <a:pt x="497059" y="28161"/>
                </a:lnTo>
                <a:lnTo>
                  <a:pt x="452950" y="12813"/>
                </a:lnTo>
                <a:lnTo>
                  <a:pt x="406435" y="3284"/>
                </a:lnTo>
                <a:lnTo>
                  <a:pt x="357939" y="0"/>
                </a:lnTo>
                <a:close/>
              </a:path>
              <a:path w="715645" h="716280">
                <a:moveTo>
                  <a:pt x="672136" y="188373"/>
                </a:moveTo>
                <a:lnTo>
                  <a:pt x="396865" y="188373"/>
                </a:lnTo>
                <a:lnTo>
                  <a:pt x="396865" y="509761"/>
                </a:lnTo>
                <a:lnTo>
                  <a:pt x="680877" y="509761"/>
                </a:lnTo>
                <a:lnTo>
                  <a:pt x="687216" y="497123"/>
                </a:lnTo>
                <a:lnTo>
                  <a:pt x="702550" y="452958"/>
                </a:lnTo>
                <a:lnTo>
                  <a:pt x="712064" y="406382"/>
                </a:lnTo>
                <a:lnTo>
                  <a:pt x="715330" y="357822"/>
                </a:lnTo>
                <a:lnTo>
                  <a:pt x="712083" y="309282"/>
                </a:lnTo>
                <a:lnTo>
                  <a:pt x="702590" y="262725"/>
                </a:lnTo>
                <a:lnTo>
                  <a:pt x="687276" y="218578"/>
                </a:lnTo>
                <a:lnTo>
                  <a:pt x="672136" y="188373"/>
                </a:lnTo>
                <a:close/>
              </a:path>
              <a:path w="715645" h="716280">
                <a:moveTo>
                  <a:pt x="342479" y="249777"/>
                </a:moveTo>
                <a:lnTo>
                  <a:pt x="306301" y="268936"/>
                </a:lnTo>
                <a:lnTo>
                  <a:pt x="272398" y="278908"/>
                </a:lnTo>
                <a:lnTo>
                  <a:pt x="342479" y="278908"/>
                </a:lnTo>
                <a:lnTo>
                  <a:pt x="342479" y="249777"/>
                </a:lnTo>
                <a:close/>
              </a:path>
            </a:pathLst>
          </a:custGeom>
          <a:solidFill>
            <a:srgbClr val="C00000"/>
          </a:solidFill>
        </p:spPr>
        <p:txBody>
          <a:bodyPr wrap="square" lIns="0" tIns="0" rIns="0" bIns="0" rtlCol="0"/>
          <a:lstStyle/>
          <a:p>
            <a:endParaRPr/>
          </a:p>
        </p:txBody>
      </p:sp>
      <p:sp>
        <p:nvSpPr>
          <p:cNvPr id="45" name="object 45"/>
          <p:cNvSpPr/>
          <p:nvPr/>
        </p:nvSpPr>
        <p:spPr>
          <a:xfrm>
            <a:off x="4029818" y="2870024"/>
            <a:ext cx="715645" cy="716280"/>
          </a:xfrm>
          <a:custGeom>
            <a:avLst/>
            <a:gdLst/>
            <a:ahLst/>
            <a:cxnLst/>
            <a:rect l="l" t="t" r="r" b="b"/>
            <a:pathLst>
              <a:path w="715645" h="716279">
                <a:moveTo>
                  <a:pt x="357861" y="0"/>
                </a:moveTo>
                <a:lnTo>
                  <a:pt x="357625" y="0"/>
                </a:lnTo>
                <a:lnTo>
                  <a:pt x="308826" y="3284"/>
                </a:lnTo>
                <a:lnTo>
                  <a:pt x="309006" y="3284"/>
                </a:lnTo>
                <a:lnTo>
                  <a:pt x="262454" y="12813"/>
                </a:lnTo>
                <a:lnTo>
                  <a:pt x="218325" y="28161"/>
                </a:lnTo>
                <a:lnTo>
                  <a:pt x="177039" y="48901"/>
                </a:lnTo>
                <a:lnTo>
                  <a:pt x="139018" y="74608"/>
                </a:lnTo>
                <a:lnTo>
                  <a:pt x="104687" y="104855"/>
                </a:lnTo>
                <a:lnTo>
                  <a:pt x="74471" y="139217"/>
                </a:lnTo>
                <a:lnTo>
                  <a:pt x="48796" y="177266"/>
                </a:lnTo>
                <a:lnTo>
                  <a:pt x="30315" y="214118"/>
                </a:lnTo>
                <a:lnTo>
                  <a:pt x="12766" y="262725"/>
                </a:lnTo>
                <a:lnTo>
                  <a:pt x="3263" y="309282"/>
                </a:lnTo>
                <a:lnTo>
                  <a:pt x="34" y="357313"/>
                </a:lnTo>
                <a:lnTo>
                  <a:pt x="0" y="357822"/>
                </a:lnTo>
                <a:lnTo>
                  <a:pt x="3264" y="406382"/>
                </a:lnTo>
                <a:lnTo>
                  <a:pt x="12773" y="452958"/>
                </a:lnTo>
                <a:lnTo>
                  <a:pt x="28101" y="497123"/>
                </a:lnTo>
                <a:lnTo>
                  <a:pt x="48822" y="538451"/>
                </a:lnTo>
                <a:lnTo>
                  <a:pt x="74510" y="576515"/>
                </a:lnTo>
                <a:lnTo>
                  <a:pt x="104739" y="610887"/>
                </a:lnTo>
                <a:lnTo>
                  <a:pt x="139083" y="641143"/>
                </a:lnTo>
                <a:lnTo>
                  <a:pt x="177116" y="666854"/>
                </a:lnTo>
                <a:lnTo>
                  <a:pt x="218413" y="687594"/>
                </a:lnTo>
                <a:lnTo>
                  <a:pt x="262548" y="702937"/>
                </a:lnTo>
                <a:lnTo>
                  <a:pt x="309094" y="712456"/>
                </a:lnTo>
                <a:lnTo>
                  <a:pt x="357625" y="715723"/>
                </a:lnTo>
                <a:lnTo>
                  <a:pt x="406159" y="712456"/>
                </a:lnTo>
                <a:lnTo>
                  <a:pt x="452709" y="702937"/>
                </a:lnTo>
                <a:lnTo>
                  <a:pt x="496850" y="687594"/>
                </a:lnTo>
                <a:lnTo>
                  <a:pt x="538155" y="666854"/>
                </a:lnTo>
                <a:lnTo>
                  <a:pt x="576197" y="641143"/>
                </a:lnTo>
                <a:lnTo>
                  <a:pt x="610551" y="610887"/>
                </a:lnTo>
                <a:lnTo>
                  <a:pt x="640790" y="576515"/>
                </a:lnTo>
                <a:lnTo>
                  <a:pt x="666487" y="538451"/>
                </a:lnTo>
                <a:lnTo>
                  <a:pt x="676584" y="518320"/>
                </a:lnTo>
                <a:lnTo>
                  <a:pt x="255368" y="518320"/>
                </a:lnTo>
                <a:lnTo>
                  <a:pt x="255368" y="488325"/>
                </a:lnTo>
                <a:lnTo>
                  <a:pt x="266068" y="443454"/>
                </a:lnTo>
                <a:lnTo>
                  <a:pt x="294490" y="407821"/>
                </a:lnTo>
                <a:lnTo>
                  <a:pt x="325744" y="384019"/>
                </a:lnTo>
                <a:lnTo>
                  <a:pt x="351185" y="367818"/>
                </a:lnTo>
                <a:lnTo>
                  <a:pt x="358587" y="362720"/>
                </a:lnTo>
                <a:lnTo>
                  <a:pt x="386843" y="337077"/>
                </a:lnTo>
                <a:lnTo>
                  <a:pt x="402750" y="296575"/>
                </a:lnTo>
                <a:lnTo>
                  <a:pt x="402672" y="282363"/>
                </a:lnTo>
                <a:lnTo>
                  <a:pt x="401573" y="275846"/>
                </a:lnTo>
                <a:lnTo>
                  <a:pt x="401140" y="274511"/>
                </a:lnTo>
                <a:lnTo>
                  <a:pt x="272241" y="274511"/>
                </a:lnTo>
                <a:lnTo>
                  <a:pt x="272241" y="225749"/>
                </a:lnTo>
                <a:lnTo>
                  <a:pt x="310224" y="203841"/>
                </a:lnTo>
                <a:lnTo>
                  <a:pt x="357311" y="197246"/>
                </a:lnTo>
                <a:lnTo>
                  <a:pt x="676581" y="197246"/>
                </a:lnTo>
                <a:lnTo>
                  <a:pt x="666566" y="177266"/>
                </a:lnTo>
                <a:lnTo>
                  <a:pt x="640888" y="139217"/>
                </a:lnTo>
                <a:lnTo>
                  <a:pt x="610669" y="104855"/>
                </a:lnTo>
                <a:lnTo>
                  <a:pt x="576335" y="74608"/>
                </a:lnTo>
                <a:lnTo>
                  <a:pt x="538312" y="48901"/>
                </a:lnTo>
                <a:lnTo>
                  <a:pt x="497026" y="28161"/>
                </a:lnTo>
                <a:lnTo>
                  <a:pt x="452905" y="12813"/>
                </a:lnTo>
                <a:lnTo>
                  <a:pt x="406374" y="3284"/>
                </a:lnTo>
                <a:lnTo>
                  <a:pt x="357861" y="0"/>
                </a:lnTo>
                <a:close/>
              </a:path>
              <a:path w="715645" h="716279">
                <a:moveTo>
                  <a:pt x="676581" y="197246"/>
                </a:moveTo>
                <a:lnTo>
                  <a:pt x="357311" y="197246"/>
                </a:lnTo>
                <a:lnTo>
                  <a:pt x="367290" y="197570"/>
                </a:lnTo>
                <a:lnTo>
                  <a:pt x="366970" y="197570"/>
                </a:lnTo>
                <a:lnTo>
                  <a:pt x="410961" y="209632"/>
                </a:lnTo>
                <a:lnTo>
                  <a:pt x="442140" y="238656"/>
                </a:lnTo>
                <a:lnTo>
                  <a:pt x="453660" y="282363"/>
                </a:lnTo>
                <a:lnTo>
                  <a:pt x="453683" y="282991"/>
                </a:lnTo>
                <a:lnTo>
                  <a:pt x="447450" y="324433"/>
                </a:lnTo>
                <a:lnTo>
                  <a:pt x="444615" y="331675"/>
                </a:lnTo>
                <a:lnTo>
                  <a:pt x="444530" y="331890"/>
                </a:lnTo>
                <a:lnTo>
                  <a:pt x="420070" y="366460"/>
                </a:lnTo>
                <a:lnTo>
                  <a:pt x="387701" y="392536"/>
                </a:lnTo>
                <a:lnTo>
                  <a:pt x="370351" y="403707"/>
                </a:lnTo>
                <a:lnTo>
                  <a:pt x="362609" y="408734"/>
                </a:lnTo>
                <a:lnTo>
                  <a:pt x="331482" y="431356"/>
                </a:lnTo>
                <a:lnTo>
                  <a:pt x="307478" y="468459"/>
                </a:lnTo>
                <a:lnTo>
                  <a:pt x="307556" y="475762"/>
                </a:lnTo>
                <a:lnTo>
                  <a:pt x="459883" y="475762"/>
                </a:lnTo>
                <a:lnTo>
                  <a:pt x="459883" y="518320"/>
                </a:lnTo>
                <a:lnTo>
                  <a:pt x="676584" y="518320"/>
                </a:lnTo>
                <a:lnTo>
                  <a:pt x="687216" y="497123"/>
                </a:lnTo>
                <a:lnTo>
                  <a:pt x="702550" y="452958"/>
                </a:lnTo>
                <a:lnTo>
                  <a:pt x="712064" y="406382"/>
                </a:lnTo>
                <a:lnTo>
                  <a:pt x="715330" y="357822"/>
                </a:lnTo>
                <a:lnTo>
                  <a:pt x="712083" y="309282"/>
                </a:lnTo>
                <a:lnTo>
                  <a:pt x="702590" y="262725"/>
                </a:lnTo>
                <a:lnTo>
                  <a:pt x="687303" y="218660"/>
                </a:lnTo>
                <a:lnTo>
                  <a:pt x="676581" y="197246"/>
                </a:lnTo>
                <a:close/>
              </a:path>
              <a:path w="715645" h="716279">
                <a:moveTo>
                  <a:pt x="360215" y="237449"/>
                </a:moveTo>
                <a:lnTo>
                  <a:pt x="320234" y="243259"/>
                </a:lnTo>
                <a:lnTo>
                  <a:pt x="280943" y="266759"/>
                </a:lnTo>
                <a:lnTo>
                  <a:pt x="272241" y="274511"/>
                </a:lnTo>
                <a:lnTo>
                  <a:pt x="401140" y="274511"/>
                </a:lnTo>
                <a:lnTo>
                  <a:pt x="367671" y="238862"/>
                </a:lnTo>
                <a:lnTo>
                  <a:pt x="360215" y="237449"/>
                </a:lnTo>
                <a:close/>
              </a:path>
            </a:pathLst>
          </a:custGeom>
          <a:solidFill>
            <a:srgbClr val="00AF50"/>
          </a:solidFill>
        </p:spPr>
        <p:txBody>
          <a:bodyPr wrap="square" lIns="0" tIns="0" rIns="0" bIns="0" rtlCol="0"/>
          <a:lstStyle/>
          <a:p>
            <a:endParaRPr/>
          </a:p>
        </p:txBody>
      </p:sp>
      <p:grpSp>
        <p:nvGrpSpPr>
          <p:cNvPr id="46" name="object 46"/>
          <p:cNvGrpSpPr/>
          <p:nvPr/>
        </p:nvGrpSpPr>
        <p:grpSpPr>
          <a:xfrm>
            <a:off x="7809992" y="4307156"/>
            <a:ext cx="2379980" cy="2145030"/>
            <a:chOff x="7809992" y="4307156"/>
            <a:chExt cx="2379980" cy="2145030"/>
          </a:xfrm>
        </p:grpSpPr>
        <p:pic>
          <p:nvPicPr>
            <p:cNvPr id="47" name="object 47"/>
            <p:cNvPicPr/>
            <p:nvPr/>
          </p:nvPicPr>
          <p:blipFill>
            <a:blip r:embed="rId18" cstate="print"/>
            <a:stretch>
              <a:fillRect/>
            </a:stretch>
          </p:blipFill>
          <p:spPr>
            <a:xfrm>
              <a:off x="7936992" y="4969764"/>
              <a:ext cx="2125975" cy="1354835"/>
            </a:xfrm>
            <a:prstGeom prst="rect">
              <a:avLst/>
            </a:prstGeom>
          </p:spPr>
        </p:pic>
        <p:sp>
          <p:nvSpPr>
            <p:cNvPr id="48" name="object 48"/>
            <p:cNvSpPr/>
            <p:nvPr/>
          </p:nvSpPr>
          <p:spPr>
            <a:xfrm>
              <a:off x="7873492" y="4906264"/>
              <a:ext cx="2252980" cy="1482090"/>
            </a:xfrm>
            <a:custGeom>
              <a:avLst/>
              <a:gdLst/>
              <a:ahLst/>
              <a:cxnLst/>
              <a:rect l="l" t="t" r="r" b="b"/>
              <a:pathLst>
                <a:path w="2252979" h="1482089">
                  <a:moveTo>
                    <a:pt x="-3" y="1481835"/>
                  </a:moveTo>
                  <a:lnTo>
                    <a:pt x="2252976" y="1481835"/>
                  </a:lnTo>
                  <a:lnTo>
                    <a:pt x="2252976" y="0"/>
                  </a:lnTo>
                  <a:lnTo>
                    <a:pt x="-3" y="0"/>
                  </a:lnTo>
                  <a:lnTo>
                    <a:pt x="-3" y="1481835"/>
                  </a:lnTo>
                  <a:close/>
                </a:path>
              </a:pathLst>
            </a:custGeom>
            <a:ln w="126999">
              <a:solidFill>
                <a:srgbClr val="001541"/>
              </a:solidFill>
            </a:ln>
          </p:spPr>
          <p:txBody>
            <a:bodyPr wrap="square" lIns="0" tIns="0" rIns="0" bIns="0" rtlCol="0"/>
            <a:lstStyle/>
            <a:p>
              <a:endParaRPr/>
            </a:p>
          </p:txBody>
        </p:sp>
        <p:sp>
          <p:nvSpPr>
            <p:cNvPr id="49" name="object 49"/>
            <p:cNvSpPr/>
            <p:nvPr/>
          </p:nvSpPr>
          <p:spPr>
            <a:xfrm>
              <a:off x="8583454" y="4307156"/>
              <a:ext cx="715645" cy="716280"/>
            </a:xfrm>
            <a:custGeom>
              <a:avLst/>
              <a:gdLst/>
              <a:ahLst/>
              <a:cxnLst/>
              <a:rect l="l" t="t" r="r" b="b"/>
              <a:pathLst>
                <a:path w="715645" h="716279">
                  <a:moveTo>
                    <a:pt x="358012" y="0"/>
                  </a:moveTo>
                  <a:lnTo>
                    <a:pt x="357698" y="0"/>
                  </a:lnTo>
                  <a:lnTo>
                    <a:pt x="308875" y="3285"/>
                  </a:lnTo>
                  <a:lnTo>
                    <a:pt x="309070" y="3285"/>
                  </a:lnTo>
                  <a:lnTo>
                    <a:pt x="262504" y="12819"/>
                  </a:lnTo>
                  <a:lnTo>
                    <a:pt x="218362" y="28173"/>
                  </a:lnTo>
                  <a:lnTo>
                    <a:pt x="177062" y="48921"/>
                  </a:lnTo>
                  <a:lnTo>
                    <a:pt x="139028" y="74637"/>
                  </a:lnTo>
                  <a:lnTo>
                    <a:pt x="104686" y="104894"/>
                  </a:lnTo>
                  <a:lnTo>
                    <a:pt x="74462" y="139266"/>
                  </a:lnTo>
                  <a:lnTo>
                    <a:pt x="48781" y="177324"/>
                  </a:lnTo>
                  <a:lnTo>
                    <a:pt x="30210" y="214344"/>
                  </a:lnTo>
                  <a:lnTo>
                    <a:pt x="12752" y="262798"/>
                  </a:lnTo>
                  <a:lnTo>
                    <a:pt x="3254" y="309359"/>
                  </a:lnTo>
                  <a:lnTo>
                    <a:pt x="0" y="357901"/>
                  </a:lnTo>
                  <a:lnTo>
                    <a:pt x="3272" y="406459"/>
                  </a:lnTo>
                  <a:lnTo>
                    <a:pt x="12789" y="453031"/>
                  </a:lnTo>
                  <a:lnTo>
                    <a:pt x="28124" y="497189"/>
                  </a:lnTo>
                  <a:lnTo>
                    <a:pt x="48853" y="538509"/>
                  </a:lnTo>
                  <a:lnTo>
                    <a:pt x="74548" y="576563"/>
                  </a:lnTo>
                  <a:lnTo>
                    <a:pt x="104784" y="610927"/>
                  </a:lnTo>
                  <a:lnTo>
                    <a:pt x="139135" y="641172"/>
                  </a:lnTo>
                  <a:lnTo>
                    <a:pt x="177175" y="666874"/>
                  </a:lnTo>
                  <a:lnTo>
                    <a:pt x="218478" y="687607"/>
                  </a:lnTo>
                  <a:lnTo>
                    <a:pt x="262617" y="702943"/>
                  </a:lnTo>
                  <a:lnTo>
                    <a:pt x="309166" y="712457"/>
                  </a:lnTo>
                  <a:lnTo>
                    <a:pt x="357698" y="715723"/>
                  </a:lnTo>
                  <a:lnTo>
                    <a:pt x="406232" y="712457"/>
                  </a:lnTo>
                  <a:lnTo>
                    <a:pt x="452782" y="702943"/>
                  </a:lnTo>
                  <a:lnTo>
                    <a:pt x="496923" y="687607"/>
                  </a:lnTo>
                  <a:lnTo>
                    <a:pt x="538228" y="666874"/>
                  </a:lnTo>
                  <a:lnTo>
                    <a:pt x="576270" y="641172"/>
                  </a:lnTo>
                  <a:lnTo>
                    <a:pt x="610624" y="610927"/>
                  </a:lnTo>
                  <a:lnTo>
                    <a:pt x="640863" y="576563"/>
                  </a:lnTo>
                  <a:lnTo>
                    <a:pt x="666560" y="538509"/>
                  </a:lnTo>
                  <a:lnTo>
                    <a:pt x="681888" y="507955"/>
                  </a:lnTo>
                  <a:lnTo>
                    <a:pt x="369863" y="507955"/>
                  </a:lnTo>
                  <a:lnTo>
                    <a:pt x="369863" y="440741"/>
                  </a:lnTo>
                  <a:lnTo>
                    <a:pt x="222559" y="440741"/>
                  </a:lnTo>
                  <a:lnTo>
                    <a:pt x="222559" y="397868"/>
                  </a:lnTo>
                  <a:lnTo>
                    <a:pt x="233448" y="385823"/>
                  </a:lnTo>
                  <a:lnTo>
                    <a:pt x="244219" y="373468"/>
                  </a:lnTo>
                  <a:lnTo>
                    <a:pt x="275724" y="334593"/>
                  </a:lnTo>
                  <a:lnTo>
                    <a:pt x="304804" y="294455"/>
                  </a:lnTo>
                  <a:lnTo>
                    <a:pt x="330970" y="254052"/>
                  </a:lnTo>
                  <a:lnTo>
                    <a:pt x="353941" y="214344"/>
                  </a:lnTo>
                  <a:lnTo>
                    <a:pt x="367037" y="188844"/>
                  </a:lnTo>
                  <a:lnTo>
                    <a:pt x="672430" y="188844"/>
                  </a:lnTo>
                  <a:lnTo>
                    <a:pt x="640991" y="139266"/>
                  </a:lnTo>
                  <a:lnTo>
                    <a:pt x="610781" y="104894"/>
                  </a:lnTo>
                  <a:lnTo>
                    <a:pt x="576457" y="74637"/>
                  </a:lnTo>
                  <a:lnTo>
                    <a:pt x="538443" y="48921"/>
                  </a:lnTo>
                  <a:lnTo>
                    <a:pt x="497165" y="28173"/>
                  </a:lnTo>
                  <a:lnTo>
                    <a:pt x="453051" y="12819"/>
                  </a:lnTo>
                  <a:lnTo>
                    <a:pt x="406524" y="3285"/>
                  </a:lnTo>
                  <a:lnTo>
                    <a:pt x="358012" y="0"/>
                  </a:lnTo>
                  <a:close/>
                </a:path>
                <a:path w="715645" h="716279">
                  <a:moveTo>
                    <a:pt x="672430" y="188844"/>
                  </a:moveTo>
                  <a:lnTo>
                    <a:pt x="423934" y="188844"/>
                  </a:lnTo>
                  <a:lnTo>
                    <a:pt x="423934" y="395356"/>
                  </a:lnTo>
                  <a:lnTo>
                    <a:pt x="466783" y="395356"/>
                  </a:lnTo>
                  <a:lnTo>
                    <a:pt x="466783" y="440741"/>
                  </a:lnTo>
                  <a:lnTo>
                    <a:pt x="423934" y="440741"/>
                  </a:lnTo>
                  <a:lnTo>
                    <a:pt x="423934" y="507955"/>
                  </a:lnTo>
                  <a:lnTo>
                    <a:pt x="681888" y="507955"/>
                  </a:lnTo>
                  <a:lnTo>
                    <a:pt x="687289" y="497189"/>
                  </a:lnTo>
                  <a:lnTo>
                    <a:pt x="702623" y="453031"/>
                  </a:lnTo>
                  <a:lnTo>
                    <a:pt x="712137" y="406459"/>
                  </a:lnTo>
                  <a:lnTo>
                    <a:pt x="715403" y="357901"/>
                  </a:lnTo>
                  <a:lnTo>
                    <a:pt x="712158" y="309359"/>
                  </a:lnTo>
                  <a:lnTo>
                    <a:pt x="702668" y="262798"/>
                  </a:lnTo>
                  <a:lnTo>
                    <a:pt x="687360" y="218644"/>
                  </a:lnTo>
                  <a:lnTo>
                    <a:pt x="672430" y="188844"/>
                  </a:lnTo>
                  <a:close/>
                </a:path>
              </a:pathLst>
            </a:custGeom>
            <a:solidFill>
              <a:srgbClr val="CA2D27"/>
            </a:solidFill>
          </p:spPr>
          <p:txBody>
            <a:bodyPr wrap="square" lIns="0" tIns="0" rIns="0" bIns="0" rtlCol="0"/>
            <a:lstStyle/>
            <a:p>
              <a:endParaRPr/>
            </a:p>
          </p:txBody>
        </p:sp>
        <p:pic>
          <p:nvPicPr>
            <p:cNvPr id="50" name="object 50"/>
            <p:cNvPicPr/>
            <p:nvPr/>
          </p:nvPicPr>
          <p:blipFill>
            <a:blip r:embed="rId19" cstate="print"/>
            <a:stretch>
              <a:fillRect/>
            </a:stretch>
          </p:blipFill>
          <p:spPr>
            <a:xfrm>
              <a:off x="8859464" y="4565492"/>
              <a:ext cx="93781" cy="137020"/>
            </a:xfrm>
            <a:prstGeom prst="rect">
              <a:avLst/>
            </a:prstGeom>
          </p:spPr>
        </p:pic>
      </p:grpSp>
      <p:sp>
        <p:nvSpPr>
          <p:cNvPr id="51" name="object 51"/>
          <p:cNvSpPr txBox="1"/>
          <p:nvPr/>
        </p:nvSpPr>
        <p:spPr>
          <a:xfrm>
            <a:off x="11401043" y="6228384"/>
            <a:ext cx="241935" cy="217170"/>
          </a:xfrm>
          <a:prstGeom prst="rect">
            <a:avLst/>
          </a:prstGeom>
        </p:spPr>
        <p:txBody>
          <a:bodyPr vert="horz" wrap="square" lIns="0" tIns="10160" rIns="0" bIns="0" rtlCol="0">
            <a:spAutoFit/>
          </a:bodyPr>
          <a:lstStyle/>
          <a:p>
            <a:pPr marL="38100">
              <a:lnSpc>
                <a:spcPct val="100000"/>
              </a:lnSpc>
              <a:spcBef>
                <a:spcPts val="80"/>
              </a:spcBef>
            </a:pPr>
            <a:fld id="{81D60167-4931-47E6-BA6A-407CBD079E47}" type="slidenum">
              <a:rPr sz="1200" spc="-25" dirty="0">
                <a:solidFill>
                  <a:srgbClr val="52565A"/>
                </a:solidFill>
                <a:latin typeface="Calibri"/>
                <a:cs typeface="Calibri"/>
              </a:rPr>
              <a:t>50</a:t>
            </a:fld>
            <a:endParaRPr sz="1200">
              <a:latin typeface="Calibri"/>
              <a:cs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4171950" cy="6858000"/>
            <a:chOff x="0" y="0"/>
            <a:chExt cx="4171950" cy="6858000"/>
          </a:xfrm>
        </p:grpSpPr>
        <p:pic>
          <p:nvPicPr>
            <p:cNvPr id="3" name="object 3"/>
            <p:cNvPicPr/>
            <p:nvPr/>
          </p:nvPicPr>
          <p:blipFill>
            <a:blip r:embed="rId2" cstate="print"/>
            <a:stretch>
              <a:fillRect/>
            </a:stretch>
          </p:blipFill>
          <p:spPr>
            <a:xfrm>
              <a:off x="0" y="0"/>
              <a:ext cx="4171356" cy="6858000"/>
            </a:xfrm>
            <a:prstGeom prst="rect">
              <a:avLst/>
            </a:prstGeom>
          </p:spPr>
        </p:pic>
        <p:pic>
          <p:nvPicPr>
            <p:cNvPr id="4" name="object 4"/>
            <p:cNvPicPr/>
            <p:nvPr/>
          </p:nvPicPr>
          <p:blipFill>
            <a:blip r:embed="rId3" cstate="print"/>
            <a:stretch>
              <a:fillRect/>
            </a:stretch>
          </p:blipFill>
          <p:spPr>
            <a:xfrm>
              <a:off x="0" y="0"/>
              <a:ext cx="3982212" cy="6858000"/>
            </a:xfrm>
            <a:prstGeom prst="rect">
              <a:avLst/>
            </a:prstGeom>
          </p:spPr>
        </p:pic>
        <p:pic>
          <p:nvPicPr>
            <p:cNvPr id="5" name="object 5"/>
            <p:cNvPicPr/>
            <p:nvPr/>
          </p:nvPicPr>
          <p:blipFill>
            <a:blip r:embed="rId4" cstate="print"/>
            <a:stretch>
              <a:fillRect/>
            </a:stretch>
          </p:blipFill>
          <p:spPr>
            <a:xfrm>
              <a:off x="1575816" y="3009912"/>
              <a:ext cx="809104" cy="813549"/>
            </a:xfrm>
            <a:prstGeom prst="rect">
              <a:avLst/>
            </a:prstGeom>
          </p:spPr>
        </p:pic>
        <p:sp>
          <p:nvSpPr>
            <p:cNvPr id="6" name="object 6"/>
            <p:cNvSpPr/>
            <p:nvPr/>
          </p:nvSpPr>
          <p:spPr>
            <a:xfrm>
              <a:off x="0" y="1118616"/>
              <a:ext cx="3990340" cy="4620895"/>
            </a:xfrm>
            <a:custGeom>
              <a:avLst/>
              <a:gdLst/>
              <a:ahLst/>
              <a:cxnLst/>
              <a:rect l="l" t="t" r="r" b="b"/>
              <a:pathLst>
                <a:path w="3990340" h="4620895">
                  <a:moveTo>
                    <a:pt x="3989832" y="0"/>
                  </a:moveTo>
                  <a:lnTo>
                    <a:pt x="0" y="0"/>
                  </a:lnTo>
                  <a:lnTo>
                    <a:pt x="0" y="4620768"/>
                  </a:lnTo>
                  <a:lnTo>
                    <a:pt x="3989832" y="4620768"/>
                  </a:lnTo>
                  <a:lnTo>
                    <a:pt x="3989832" y="0"/>
                  </a:lnTo>
                  <a:close/>
                </a:path>
              </a:pathLst>
            </a:custGeom>
            <a:solidFill>
              <a:srgbClr val="2560A1">
                <a:alpha val="72155"/>
              </a:srgbClr>
            </a:solidFill>
          </p:spPr>
          <p:txBody>
            <a:bodyPr wrap="square" lIns="0" tIns="0" rIns="0" bIns="0" rtlCol="0"/>
            <a:lstStyle/>
            <a:p>
              <a:endParaRPr/>
            </a:p>
          </p:txBody>
        </p:sp>
      </p:grpSp>
      <p:pic>
        <p:nvPicPr>
          <p:cNvPr id="7" name="object 7"/>
          <p:cNvPicPr/>
          <p:nvPr/>
        </p:nvPicPr>
        <p:blipFill>
          <a:blip r:embed="rId5" cstate="print"/>
          <a:stretch>
            <a:fillRect/>
          </a:stretch>
        </p:blipFill>
        <p:spPr>
          <a:xfrm>
            <a:off x="4375282" y="6391533"/>
            <a:ext cx="355274" cy="347715"/>
          </a:xfrm>
          <a:prstGeom prst="rect">
            <a:avLst/>
          </a:prstGeom>
        </p:spPr>
      </p:pic>
      <p:grpSp>
        <p:nvGrpSpPr>
          <p:cNvPr id="8" name="object 8"/>
          <p:cNvGrpSpPr/>
          <p:nvPr/>
        </p:nvGrpSpPr>
        <p:grpSpPr>
          <a:xfrm>
            <a:off x="11275597" y="0"/>
            <a:ext cx="916940" cy="6858000"/>
            <a:chOff x="11275597" y="0"/>
            <a:chExt cx="916940" cy="6858000"/>
          </a:xfrm>
        </p:grpSpPr>
        <p:pic>
          <p:nvPicPr>
            <p:cNvPr id="9" name="object 9"/>
            <p:cNvPicPr/>
            <p:nvPr/>
          </p:nvPicPr>
          <p:blipFill>
            <a:blip r:embed="rId6" cstate="print"/>
            <a:stretch>
              <a:fillRect/>
            </a:stretch>
          </p:blipFill>
          <p:spPr>
            <a:xfrm>
              <a:off x="11275597" y="0"/>
              <a:ext cx="916402" cy="6858000"/>
            </a:xfrm>
            <a:prstGeom prst="rect">
              <a:avLst/>
            </a:prstGeom>
          </p:spPr>
        </p:pic>
        <p:sp>
          <p:nvSpPr>
            <p:cNvPr id="10" name="object 10"/>
            <p:cNvSpPr/>
            <p:nvPr/>
          </p:nvSpPr>
          <p:spPr>
            <a:xfrm>
              <a:off x="11490959" y="0"/>
              <a:ext cx="701040" cy="6858000"/>
            </a:xfrm>
            <a:custGeom>
              <a:avLst/>
              <a:gdLst/>
              <a:ahLst/>
              <a:cxnLst/>
              <a:rect l="l" t="t" r="r" b="b"/>
              <a:pathLst>
                <a:path w="701040" h="6858000">
                  <a:moveTo>
                    <a:pt x="701040" y="0"/>
                  </a:moveTo>
                  <a:lnTo>
                    <a:pt x="0" y="0"/>
                  </a:lnTo>
                  <a:lnTo>
                    <a:pt x="0" y="6858000"/>
                  </a:lnTo>
                  <a:lnTo>
                    <a:pt x="701040" y="6858000"/>
                  </a:lnTo>
                  <a:lnTo>
                    <a:pt x="701040" y="0"/>
                  </a:lnTo>
                  <a:close/>
                </a:path>
              </a:pathLst>
            </a:custGeom>
            <a:solidFill>
              <a:srgbClr val="2560A1"/>
            </a:solidFill>
          </p:spPr>
          <p:txBody>
            <a:bodyPr wrap="square" lIns="0" tIns="0" rIns="0" bIns="0" rtlCol="0"/>
            <a:lstStyle/>
            <a:p>
              <a:endParaRPr/>
            </a:p>
          </p:txBody>
        </p:sp>
      </p:grpSp>
      <p:sp>
        <p:nvSpPr>
          <p:cNvPr id="11" name="object 11"/>
          <p:cNvSpPr txBox="1"/>
          <p:nvPr/>
        </p:nvSpPr>
        <p:spPr>
          <a:xfrm>
            <a:off x="5020055" y="169163"/>
            <a:ext cx="7038340" cy="399415"/>
          </a:xfrm>
          <a:prstGeom prst="rect">
            <a:avLst/>
          </a:prstGeom>
          <a:solidFill>
            <a:srgbClr val="2560A1"/>
          </a:solidFill>
        </p:spPr>
        <p:txBody>
          <a:bodyPr vert="horz" wrap="square" lIns="0" tIns="31114" rIns="0" bIns="0" rtlCol="0">
            <a:spAutoFit/>
          </a:bodyPr>
          <a:lstStyle/>
          <a:p>
            <a:pPr marL="92075">
              <a:lnSpc>
                <a:spcPct val="100000"/>
              </a:lnSpc>
              <a:spcBef>
                <a:spcPts val="244"/>
              </a:spcBef>
            </a:pPr>
            <a:r>
              <a:rPr sz="2000" b="1" spc="65" dirty="0">
                <a:solidFill>
                  <a:srgbClr val="FFFFFF"/>
                </a:solidFill>
                <a:latin typeface="Calibri"/>
                <a:cs typeface="Calibri"/>
              </a:rPr>
              <a:t>Consistent</a:t>
            </a:r>
            <a:r>
              <a:rPr sz="2000" b="1" spc="-40" dirty="0">
                <a:solidFill>
                  <a:srgbClr val="FFFFFF"/>
                </a:solidFill>
                <a:latin typeface="Calibri"/>
                <a:cs typeface="Calibri"/>
              </a:rPr>
              <a:t> </a:t>
            </a:r>
            <a:r>
              <a:rPr sz="2000" b="1" spc="55" dirty="0">
                <a:solidFill>
                  <a:srgbClr val="FFFFFF"/>
                </a:solidFill>
                <a:latin typeface="Calibri"/>
                <a:cs typeface="Calibri"/>
              </a:rPr>
              <a:t>Information</a:t>
            </a:r>
            <a:r>
              <a:rPr sz="2000" b="1" spc="-20" dirty="0">
                <a:solidFill>
                  <a:srgbClr val="FFFFFF"/>
                </a:solidFill>
                <a:latin typeface="Calibri"/>
                <a:cs typeface="Calibri"/>
              </a:rPr>
              <a:t> </a:t>
            </a:r>
            <a:r>
              <a:rPr sz="2000" b="1" dirty="0">
                <a:solidFill>
                  <a:srgbClr val="FFFFFF"/>
                </a:solidFill>
                <a:latin typeface="Calibri"/>
                <a:cs typeface="Calibri"/>
              </a:rPr>
              <a:t>:</a:t>
            </a:r>
            <a:r>
              <a:rPr sz="2000" b="1" spc="-10" dirty="0">
                <a:solidFill>
                  <a:srgbClr val="FFFFFF"/>
                </a:solidFill>
                <a:latin typeface="Calibri"/>
                <a:cs typeface="Calibri"/>
              </a:rPr>
              <a:t> </a:t>
            </a:r>
            <a:r>
              <a:rPr sz="2000" b="1" dirty="0">
                <a:solidFill>
                  <a:srgbClr val="FFFFFF"/>
                </a:solidFill>
                <a:latin typeface="Calibri"/>
                <a:cs typeface="Calibri"/>
              </a:rPr>
              <a:t>Name</a:t>
            </a:r>
            <a:r>
              <a:rPr sz="2000" b="1" spc="-25" dirty="0">
                <a:solidFill>
                  <a:srgbClr val="FFFFFF"/>
                </a:solidFill>
                <a:latin typeface="Calibri"/>
                <a:cs typeface="Calibri"/>
              </a:rPr>
              <a:t> </a:t>
            </a:r>
            <a:r>
              <a:rPr sz="2000" b="1" spc="50" dirty="0">
                <a:solidFill>
                  <a:srgbClr val="FFFFFF"/>
                </a:solidFill>
                <a:latin typeface="Calibri"/>
                <a:cs typeface="Calibri"/>
              </a:rPr>
              <a:t>on</a:t>
            </a:r>
            <a:r>
              <a:rPr sz="2000" b="1" spc="-15" dirty="0">
                <a:solidFill>
                  <a:srgbClr val="FFFFFF"/>
                </a:solidFill>
                <a:latin typeface="Calibri"/>
                <a:cs typeface="Calibri"/>
              </a:rPr>
              <a:t> </a:t>
            </a:r>
            <a:r>
              <a:rPr sz="2000" b="1" spc="70" dirty="0">
                <a:solidFill>
                  <a:srgbClr val="FFFFFF"/>
                </a:solidFill>
                <a:latin typeface="Calibri"/>
                <a:cs typeface="Calibri"/>
              </a:rPr>
              <a:t>COR,</a:t>
            </a:r>
            <a:r>
              <a:rPr sz="2000" b="1" spc="-10" dirty="0">
                <a:solidFill>
                  <a:srgbClr val="FFFFFF"/>
                </a:solidFill>
                <a:latin typeface="Calibri"/>
                <a:cs typeface="Calibri"/>
              </a:rPr>
              <a:t> </a:t>
            </a:r>
            <a:r>
              <a:rPr sz="2000" b="1" spc="65" dirty="0">
                <a:solidFill>
                  <a:srgbClr val="FFFFFF"/>
                </a:solidFill>
                <a:latin typeface="Calibri"/>
                <a:cs typeface="Calibri"/>
              </a:rPr>
              <a:t>COCI,</a:t>
            </a:r>
            <a:r>
              <a:rPr sz="2000" b="1" spc="-10" dirty="0">
                <a:solidFill>
                  <a:srgbClr val="FFFFFF"/>
                </a:solidFill>
                <a:latin typeface="Calibri"/>
                <a:cs typeface="Calibri"/>
              </a:rPr>
              <a:t> </a:t>
            </a:r>
            <a:r>
              <a:rPr sz="2000" b="1" spc="55" dirty="0">
                <a:solidFill>
                  <a:srgbClr val="FFFFFF"/>
                </a:solidFill>
                <a:latin typeface="Calibri"/>
                <a:cs typeface="Calibri"/>
              </a:rPr>
              <a:t>and</a:t>
            </a:r>
            <a:r>
              <a:rPr sz="2000" b="1" spc="-15" dirty="0">
                <a:solidFill>
                  <a:srgbClr val="FFFFFF"/>
                </a:solidFill>
                <a:latin typeface="Calibri"/>
                <a:cs typeface="Calibri"/>
              </a:rPr>
              <a:t> </a:t>
            </a:r>
            <a:r>
              <a:rPr sz="2000" b="1" spc="45" dirty="0">
                <a:solidFill>
                  <a:srgbClr val="FFFFFF"/>
                </a:solidFill>
                <a:latin typeface="Calibri"/>
                <a:cs typeface="Calibri"/>
              </a:rPr>
              <a:t>Narrative</a:t>
            </a:r>
            <a:endParaRPr sz="2000">
              <a:latin typeface="Calibri"/>
              <a:cs typeface="Calibri"/>
            </a:endParaRPr>
          </a:p>
        </p:txBody>
      </p:sp>
      <p:sp>
        <p:nvSpPr>
          <p:cNvPr id="12" name="object 12"/>
          <p:cNvSpPr txBox="1"/>
          <p:nvPr/>
        </p:nvSpPr>
        <p:spPr>
          <a:xfrm>
            <a:off x="3267202" y="958682"/>
            <a:ext cx="6245225" cy="824230"/>
          </a:xfrm>
          <a:prstGeom prst="rect">
            <a:avLst/>
          </a:prstGeom>
        </p:spPr>
        <p:txBody>
          <a:bodyPr vert="horz" wrap="square" lIns="0" tIns="0" rIns="0" bIns="0" rtlCol="0">
            <a:spAutoFit/>
          </a:bodyPr>
          <a:lstStyle/>
          <a:p>
            <a:pPr>
              <a:lnSpc>
                <a:spcPts val="3095"/>
              </a:lnSpc>
            </a:pPr>
            <a:r>
              <a:rPr sz="2800" b="1" dirty="0">
                <a:solidFill>
                  <a:srgbClr val="CDDFF3"/>
                </a:solidFill>
                <a:latin typeface="Arial"/>
                <a:cs typeface="Arial"/>
              </a:rPr>
              <a:t>What</a:t>
            </a:r>
            <a:r>
              <a:rPr sz="2800" b="1" spc="-70" dirty="0">
                <a:solidFill>
                  <a:srgbClr val="CDDFF3"/>
                </a:solidFill>
                <a:latin typeface="Arial"/>
                <a:cs typeface="Arial"/>
              </a:rPr>
              <a:t> </a:t>
            </a:r>
            <a:r>
              <a:rPr sz="2800" b="1" dirty="0">
                <a:solidFill>
                  <a:srgbClr val="CDDFF3"/>
                </a:solidFill>
                <a:latin typeface="Arial"/>
                <a:cs typeface="Arial"/>
              </a:rPr>
              <a:t>is</a:t>
            </a:r>
            <a:r>
              <a:rPr sz="2800" b="1" spc="-65" dirty="0">
                <a:solidFill>
                  <a:srgbClr val="CDDFF3"/>
                </a:solidFill>
                <a:latin typeface="Arial"/>
                <a:cs typeface="Arial"/>
              </a:rPr>
              <a:t> </a:t>
            </a:r>
            <a:r>
              <a:rPr sz="2800" b="1" dirty="0">
                <a:solidFill>
                  <a:srgbClr val="CDDFF3"/>
                </a:solidFill>
                <a:latin typeface="Arial"/>
                <a:cs typeface="Arial"/>
              </a:rPr>
              <a:t>the</a:t>
            </a:r>
            <a:r>
              <a:rPr sz="2800" b="1" spc="-70" dirty="0">
                <a:solidFill>
                  <a:srgbClr val="CDDFF3"/>
                </a:solidFill>
                <a:latin typeface="Arial"/>
                <a:cs typeface="Arial"/>
              </a:rPr>
              <a:t> </a:t>
            </a:r>
            <a:r>
              <a:rPr sz="2800" b="1" dirty="0">
                <a:solidFill>
                  <a:srgbClr val="CDDFF3"/>
                </a:solidFill>
                <a:latin typeface="Arial"/>
                <a:cs typeface="Arial"/>
              </a:rPr>
              <a:t>correct</a:t>
            </a:r>
            <a:r>
              <a:rPr sz="2800" b="1" spc="-60" dirty="0">
                <a:solidFill>
                  <a:srgbClr val="CDDFF3"/>
                </a:solidFill>
                <a:latin typeface="Arial"/>
                <a:cs typeface="Arial"/>
              </a:rPr>
              <a:t> </a:t>
            </a:r>
            <a:r>
              <a:rPr sz="2800" b="1" dirty="0">
                <a:solidFill>
                  <a:srgbClr val="CDDFF3"/>
                </a:solidFill>
                <a:latin typeface="Arial"/>
                <a:cs typeface="Arial"/>
              </a:rPr>
              <a:t>name</a:t>
            </a:r>
            <a:r>
              <a:rPr sz="2800" b="1" spc="-60" dirty="0">
                <a:solidFill>
                  <a:srgbClr val="CDDFF3"/>
                </a:solidFill>
                <a:latin typeface="Arial"/>
                <a:cs typeface="Arial"/>
              </a:rPr>
              <a:t> </a:t>
            </a:r>
            <a:r>
              <a:rPr sz="2800" b="1" spc="-10" dirty="0">
                <a:solidFill>
                  <a:srgbClr val="CDDFF3"/>
                </a:solidFill>
                <a:latin typeface="Arial"/>
                <a:cs typeface="Arial"/>
              </a:rPr>
              <a:t>Biological?</a:t>
            </a:r>
            <a:endParaRPr sz="2800">
              <a:latin typeface="Arial"/>
              <a:cs typeface="Arial"/>
            </a:endParaRPr>
          </a:p>
          <a:p>
            <a:pPr>
              <a:lnSpc>
                <a:spcPct val="100000"/>
              </a:lnSpc>
            </a:pPr>
            <a:r>
              <a:rPr sz="2800" b="1" spc="-10" dirty="0">
                <a:solidFill>
                  <a:srgbClr val="CDDFF3"/>
                </a:solidFill>
                <a:latin typeface="Arial"/>
                <a:cs typeface="Arial"/>
              </a:rPr>
              <a:t>Biologic?</a:t>
            </a:r>
            <a:endParaRPr sz="2800">
              <a:latin typeface="Arial"/>
              <a:cs typeface="Arial"/>
            </a:endParaRPr>
          </a:p>
        </p:txBody>
      </p:sp>
      <p:grpSp>
        <p:nvGrpSpPr>
          <p:cNvPr id="13" name="object 13"/>
          <p:cNvGrpSpPr/>
          <p:nvPr/>
        </p:nvGrpSpPr>
        <p:grpSpPr>
          <a:xfrm>
            <a:off x="181355" y="888491"/>
            <a:ext cx="11877040" cy="4634865"/>
            <a:chOff x="181355" y="888491"/>
            <a:chExt cx="11877040" cy="4634865"/>
          </a:xfrm>
        </p:grpSpPr>
        <p:pic>
          <p:nvPicPr>
            <p:cNvPr id="14" name="object 14"/>
            <p:cNvPicPr/>
            <p:nvPr/>
          </p:nvPicPr>
          <p:blipFill>
            <a:blip r:embed="rId7" cstate="print"/>
            <a:stretch>
              <a:fillRect/>
            </a:stretch>
          </p:blipFill>
          <p:spPr>
            <a:xfrm>
              <a:off x="181355" y="1818131"/>
              <a:ext cx="4640580" cy="3459479"/>
            </a:xfrm>
            <a:prstGeom prst="rect">
              <a:avLst/>
            </a:prstGeom>
          </p:spPr>
        </p:pic>
        <p:pic>
          <p:nvPicPr>
            <p:cNvPr id="15" name="object 15"/>
            <p:cNvPicPr/>
            <p:nvPr/>
          </p:nvPicPr>
          <p:blipFill>
            <a:blip r:embed="rId8" cstate="print"/>
            <a:stretch>
              <a:fillRect/>
            </a:stretch>
          </p:blipFill>
          <p:spPr>
            <a:xfrm>
              <a:off x="4997196" y="1403604"/>
              <a:ext cx="6428232" cy="4119372"/>
            </a:xfrm>
            <a:prstGeom prst="rect">
              <a:avLst/>
            </a:prstGeom>
          </p:spPr>
        </p:pic>
        <p:pic>
          <p:nvPicPr>
            <p:cNvPr id="16" name="object 16"/>
            <p:cNvPicPr/>
            <p:nvPr/>
          </p:nvPicPr>
          <p:blipFill>
            <a:blip r:embed="rId9" cstate="print"/>
            <a:stretch>
              <a:fillRect/>
            </a:stretch>
          </p:blipFill>
          <p:spPr>
            <a:xfrm>
              <a:off x="5020055" y="1426463"/>
              <a:ext cx="6313932" cy="4005072"/>
            </a:xfrm>
            <a:prstGeom prst="rect">
              <a:avLst/>
            </a:prstGeom>
          </p:spPr>
        </p:pic>
        <p:sp>
          <p:nvSpPr>
            <p:cNvPr id="17" name="object 17"/>
            <p:cNvSpPr/>
            <p:nvPr/>
          </p:nvSpPr>
          <p:spPr>
            <a:xfrm>
              <a:off x="7133844" y="2782824"/>
              <a:ext cx="1333500" cy="236220"/>
            </a:xfrm>
            <a:custGeom>
              <a:avLst/>
              <a:gdLst/>
              <a:ahLst/>
              <a:cxnLst/>
              <a:rect l="l" t="t" r="r" b="b"/>
              <a:pathLst>
                <a:path w="1333500" h="236219">
                  <a:moveTo>
                    <a:pt x="1333500" y="0"/>
                  </a:moveTo>
                  <a:lnTo>
                    <a:pt x="0" y="0"/>
                  </a:lnTo>
                  <a:lnTo>
                    <a:pt x="0" y="236220"/>
                  </a:lnTo>
                  <a:lnTo>
                    <a:pt x="1333500" y="236220"/>
                  </a:lnTo>
                  <a:lnTo>
                    <a:pt x="1333500" y="0"/>
                  </a:lnTo>
                  <a:close/>
                </a:path>
              </a:pathLst>
            </a:custGeom>
            <a:solidFill>
              <a:srgbClr val="FFFFFF"/>
            </a:solidFill>
          </p:spPr>
          <p:txBody>
            <a:bodyPr wrap="square" lIns="0" tIns="0" rIns="0" bIns="0" rtlCol="0"/>
            <a:lstStyle/>
            <a:p>
              <a:endParaRPr/>
            </a:p>
          </p:txBody>
        </p:sp>
        <p:sp>
          <p:nvSpPr>
            <p:cNvPr id="18" name="object 18"/>
            <p:cNvSpPr/>
            <p:nvPr/>
          </p:nvSpPr>
          <p:spPr>
            <a:xfrm>
              <a:off x="3174491" y="888491"/>
              <a:ext cx="8883650" cy="954405"/>
            </a:xfrm>
            <a:custGeom>
              <a:avLst/>
              <a:gdLst/>
              <a:ahLst/>
              <a:cxnLst/>
              <a:rect l="l" t="t" r="r" b="b"/>
              <a:pathLst>
                <a:path w="8883650" h="954405">
                  <a:moveTo>
                    <a:pt x="8883396" y="0"/>
                  </a:moveTo>
                  <a:lnTo>
                    <a:pt x="0" y="0"/>
                  </a:lnTo>
                  <a:lnTo>
                    <a:pt x="0" y="954024"/>
                  </a:lnTo>
                  <a:lnTo>
                    <a:pt x="8883396" y="954024"/>
                  </a:lnTo>
                  <a:lnTo>
                    <a:pt x="8883396" y="0"/>
                  </a:lnTo>
                  <a:close/>
                </a:path>
              </a:pathLst>
            </a:custGeom>
            <a:solidFill>
              <a:srgbClr val="001D54"/>
            </a:solidFill>
          </p:spPr>
          <p:txBody>
            <a:bodyPr wrap="square" lIns="0" tIns="0" rIns="0" bIns="0" rtlCol="0"/>
            <a:lstStyle/>
            <a:p>
              <a:endParaRPr/>
            </a:p>
          </p:txBody>
        </p:sp>
      </p:grpSp>
      <p:sp>
        <p:nvSpPr>
          <p:cNvPr id="19" name="object 19"/>
          <p:cNvSpPr txBox="1">
            <a:spLocks noGrp="1"/>
          </p:cNvSpPr>
          <p:nvPr>
            <p:ph type="title"/>
          </p:nvPr>
        </p:nvSpPr>
        <p:spPr>
          <a:xfrm>
            <a:off x="3254502" y="912317"/>
            <a:ext cx="6270625" cy="452120"/>
          </a:xfrm>
          <a:prstGeom prst="rect">
            <a:avLst/>
          </a:prstGeom>
        </p:spPr>
        <p:txBody>
          <a:bodyPr vert="horz" wrap="square" lIns="0" tIns="12065" rIns="0" bIns="0" rtlCol="0">
            <a:spAutoFit/>
          </a:bodyPr>
          <a:lstStyle/>
          <a:p>
            <a:pPr marL="12700">
              <a:lnSpc>
                <a:spcPct val="100000"/>
              </a:lnSpc>
              <a:spcBef>
                <a:spcPts val="95"/>
              </a:spcBef>
            </a:pPr>
            <a:r>
              <a:rPr b="1" dirty="0">
                <a:solidFill>
                  <a:srgbClr val="CDDFF3"/>
                </a:solidFill>
                <a:latin typeface="Arial"/>
                <a:cs typeface="Arial"/>
              </a:rPr>
              <a:t>What</a:t>
            </a:r>
            <a:r>
              <a:rPr b="1" spc="-70" dirty="0">
                <a:solidFill>
                  <a:srgbClr val="CDDFF3"/>
                </a:solidFill>
                <a:latin typeface="Arial"/>
                <a:cs typeface="Arial"/>
              </a:rPr>
              <a:t> </a:t>
            </a:r>
            <a:r>
              <a:rPr b="1" dirty="0">
                <a:solidFill>
                  <a:srgbClr val="CDDFF3"/>
                </a:solidFill>
                <a:latin typeface="Arial"/>
                <a:cs typeface="Arial"/>
              </a:rPr>
              <a:t>is</a:t>
            </a:r>
            <a:r>
              <a:rPr b="1" spc="-65" dirty="0">
                <a:solidFill>
                  <a:srgbClr val="CDDFF3"/>
                </a:solidFill>
                <a:latin typeface="Arial"/>
                <a:cs typeface="Arial"/>
              </a:rPr>
              <a:t> </a:t>
            </a:r>
            <a:r>
              <a:rPr b="1" dirty="0">
                <a:solidFill>
                  <a:srgbClr val="CDDFF3"/>
                </a:solidFill>
                <a:latin typeface="Arial"/>
                <a:cs typeface="Arial"/>
              </a:rPr>
              <a:t>the</a:t>
            </a:r>
            <a:r>
              <a:rPr b="1" spc="-70" dirty="0">
                <a:solidFill>
                  <a:srgbClr val="CDDFF3"/>
                </a:solidFill>
                <a:latin typeface="Arial"/>
                <a:cs typeface="Arial"/>
              </a:rPr>
              <a:t> </a:t>
            </a:r>
            <a:r>
              <a:rPr b="1" dirty="0">
                <a:solidFill>
                  <a:srgbClr val="CDDFF3"/>
                </a:solidFill>
                <a:latin typeface="Arial"/>
                <a:cs typeface="Arial"/>
              </a:rPr>
              <a:t>correct</a:t>
            </a:r>
            <a:r>
              <a:rPr b="1" spc="-60" dirty="0">
                <a:solidFill>
                  <a:srgbClr val="CDDFF3"/>
                </a:solidFill>
                <a:latin typeface="Arial"/>
                <a:cs typeface="Arial"/>
              </a:rPr>
              <a:t> </a:t>
            </a:r>
            <a:r>
              <a:rPr b="1" dirty="0">
                <a:solidFill>
                  <a:srgbClr val="CDDFF3"/>
                </a:solidFill>
                <a:latin typeface="Arial"/>
                <a:cs typeface="Arial"/>
              </a:rPr>
              <a:t>name</a:t>
            </a:r>
            <a:r>
              <a:rPr b="1" spc="-60" dirty="0">
                <a:solidFill>
                  <a:srgbClr val="CDDFF3"/>
                </a:solidFill>
                <a:latin typeface="Arial"/>
                <a:cs typeface="Arial"/>
              </a:rPr>
              <a:t> </a:t>
            </a:r>
            <a:r>
              <a:rPr b="1" spc="-10" dirty="0">
                <a:solidFill>
                  <a:srgbClr val="CDDFF3"/>
                </a:solidFill>
                <a:latin typeface="Arial"/>
                <a:cs typeface="Arial"/>
              </a:rPr>
              <a:t>Biological?</a:t>
            </a:r>
          </a:p>
        </p:txBody>
      </p:sp>
      <p:sp>
        <p:nvSpPr>
          <p:cNvPr id="21" name="object 21"/>
          <p:cNvSpPr txBox="1"/>
          <p:nvPr/>
        </p:nvSpPr>
        <p:spPr>
          <a:xfrm>
            <a:off x="10851260" y="6447646"/>
            <a:ext cx="196215" cy="196215"/>
          </a:xfrm>
          <a:prstGeom prst="rect">
            <a:avLst/>
          </a:prstGeom>
        </p:spPr>
        <p:txBody>
          <a:bodyPr vert="horz" wrap="square" lIns="0" tIns="0" rIns="0" bIns="0" rtlCol="0">
            <a:spAutoFit/>
          </a:bodyPr>
          <a:lstStyle/>
          <a:p>
            <a:pPr marL="12700">
              <a:lnSpc>
                <a:spcPts val="1425"/>
              </a:lnSpc>
            </a:pPr>
            <a:r>
              <a:rPr sz="1200" spc="-25" dirty="0">
                <a:solidFill>
                  <a:srgbClr val="7E7E7E"/>
                </a:solidFill>
                <a:latin typeface="Arial"/>
                <a:cs typeface="Arial"/>
              </a:rPr>
              <a:t>30</a:t>
            </a:r>
            <a:endParaRPr sz="1200">
              <a:latin typeface="Arial"/>
              <a:cs typeface="Arial"/>
            </a:endParaRPr>
          </a:p>
        </p:txBody>
      </p:sp>
      <p:sp>
        <p:nvSpPr>
          <p:cNvPr id="20" name="object 20"/>
          <p:cNvSpPr txBox="1"/>
          <p:nvPr/>
        </p:nvSpPr>
        <p:spPr>
          <a:xfrm>
            <a:off x="3254502" y="1339723"/>
            <a:ext cx="1642110"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CDDFF3"/>
                </a:solidFill>
                <a:latin typeface="Arial"/>
                <a:cs typeface="Arial"/>
              </a:rPr>
              <a:t>Biologic?</a:t>
            </a:r>
            <a:endParaRPr sz="2800">
              <a:latin typeface="Arial"/>
              <a:cs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5099685" cy="6858000"/>
            <a:chOff x="0" y="0"/>
            <a:chExt cx="5099685" cy="6858000"/>
          </a:xfrm>
        </p:grpSpPr>
        <p:pic>
          <p:nvPicPr>
            <p:cNvPr id="3" name="object 3"/>
            <p:cNvPicPr/>
            <p:nvPr/>
          </p:nvPicPr>
          <p:blipFill>
            <a:blip r:embed="rId2" cstate="print"/>
            <a:stretch>
              <a:fillRect/>
            </a:stretch>
          </p:blipFill>
          <p:spPr>
            <a:xfrm>
              <a:off x="337999" y="6019479"/>
              <a:ext cx="1539980" cy="556981"/>
            </a:xfrm>
            <a:prstGeom prst="rect">
              <a:avLst/>
            </a:prstGeom>
          </p:spPr>
        </p:pic>
        <p:pic>
          <p:nvPicPr>
            <p:cNvPr id="4" name="object 4"/>
            <p:cNvPicPr/>
            <p:nvPr/>
          </p:nvPicPr>
          <p:blipFill>
            <a:blip r:embed="rId3" cstate="print"/>
            <a:stretch>
              <a:fillRect/>
            </a:stretch>
          </p:blipFill>
          <p:spPr>
            <a:xfrm>
              <a:off x="1278636" y="6376415"/>
              <a:ext cx="376427" cy="377952"/>
            </a:xfrm>
            <a:prstGeom prst="rect">
              <a:avLst/>
            </a:prstGeom>
          </p:spPr>
        </p:pic>
        <p:pic>
          <p:nvPicPr>
            <p:cNvPr id="5" name="object 5"/>
            <p:cNvPicPr/>
            <p:nvPr/>
          </p:nvPicPr>
          <p:blipFill>
            <a:blip r:embed="rId4" cstate="print"/>
            <a:stretch>
              <a:fillRect/>
            </a:stretch>
          </p:blipFill>
          <p:spPr>
            <a:xfrm>
              <a:off x="0" y="0"/>
              <a:ext cx="1042454" cy="6858000"/>
            </a:xfrm>
            <a:prstGeom prst="rect">
              <a:avLst/>
            </a:prstGeom>
          </p:spPr>
        </p:pic>
        <p:pic>
          <p:nvPicPr>
            <p:cNvPr id="6" name="object 6"/>
            <p:cNvPicPr/>
            <p:nvPr/>
          </p:nvPicPr>
          <p:blipFill>
            <a:blip r:embed="rId5" cstate="print"/>
            <a:stretch>
              <a:fillRect/>
            </a:stretch>
          </p:blipFill>
          <p:spPr>
            <a:xfrm>
              <a:off x="0" y="3047"/>
              <a:ext cx="813816" cy="6851902"/>
            </a:xfrm>
            <a:prstGeom prst="rect">
              <a:avLst/>
            </a:prstGeom>
          </p:spPr>
        </p:pic>
        <p:sp>
          <p:nvSpPr>
            <p:cNvPr id="7" name="object 7"/>
            <p:cNvSpPr/>
            <p:nvPr/>
          </p:nvSpPr>
          <p:spPr>
            <a:xfrm>
              <a:off x="813816" y="5657088"/>
              <a:ext cx="4285615" cy="1201420"/>
            </a:xfrm>
            <a:custGeom>
              <a:avLst/>
              <a:gdLst/>
              <a:ahLst/>
              <a:cxnLst/>
              <a:rect l="l" t="t" r="r" b="b"/>
              <a:pathLst>
                <a:path w="4285615" h="1201420">
                  <a:moveTo>
                    <a:pt x="4285488" y="0"/>
                  </a:moveTo>
                  <a:lnTo>
                    <a:pt x="0" y="0"/>
                  </a:lnTo>
                  <a:lnTo>
                    <a:pt x="0" y="1200912"/>
                  </a:lnTo>
                  <a:lnTo>
                    <a:pt x="4285488" y="1200912"/>
                  </a:lnTo>
                  <a:lnTo>
                    <a:pt x="4285488" y="0"/>
                  </a:lnTo>
                  <a:close/>
                </a:path>
              </a:pathLst>
            </a:custGeom>
            <a:solidFill>
              <a:srgbClr val="011E55"/>
            </a:solidFill>
          </p:spPr>
          <p:txBody>
            <a:bodyPr wrap="square" lIns="0" tIns="0" rIns="0" bIns="0" rtlCol="0"/>
            <a:lstStyle/>
            <a:p>
              <a:endParaRPr/>
            </a:p>
          </p:txBody>
        </p:sp>
      </p:grpSp>
      <p:sp>
        <p:nvSpPr>
          <p:cNvPr id="8" name="object 8"/>
          <p:cNvSpPr txBox="1"/>
          <p:nvPr/>
        </p:nvSpPr>
        <p:spPr>
          <a:xfrm>
            <a:off x="11439143" y="6241084"/>
            <a:ext cx="153035" cy="191770"/>
          </a:xfrm>
          <a:prstGeom prst="rect">
            <a:avLst/>
          </a:prstGeom>
        </p:spPr>
        <p:txBody>
          <a:bodyPr vert="horz" wrap="square" lIns="0" tIns="0" rIns="0" bIns="0" rtlCol="0">
            <a:spAutoFit/>
          </a:bodyPr>
          <a:lstStyle/>
          <a:p>
            <a:pPr>
              <a:lnSpc>
                <a:spcPts val="1420"/>
              </a:lnSpc>
            </a:pPr>
            <a:r>
              <a:rPr sz="1200" spc="-35" dirty="0">
                <a:solidFill>
                  <a:srgbClr val="52565A"/>
                </a:solidFill>
                <a:latin typeface="Calibri"/>
                <a:cs typeface="Calibri"/>
              </a:rPr>
              <a:t>31</a:t>
            </a:r>
            <a:endParaRPr sz="1200">
              <a:latin typeface="Calibri"/>
              <a:cs typeface="Calibri"/>
            </a:endParaRPr>
          </a:p>
        </p:txBody>
      </p:sp>
      <p:sp>
        <p:nvSpPr>
          <p:cNvPr id="9" name="object 9"/>
          <p:cNvSpPr txBox="1"/>
          <p:nvPr/>
        </p:nvSpPr>
        <p:spPr>
          <a:xfrm>
            <a:off x="813816" y="5657088"/>
            <a:ext cx="4285615" cy="1201420"/>
          </a:xfrm>
          <a:prstGeom prst="rect">
            <a:avLst/>
          </a:prstGeom>
        </p:spPr>
        <p:txBody>
          <a:bodyPr vert="horz" wrap="square" lIns="0" tIns="29209" rIns="0" bIns="0" rtlCol="0">
            <a:spAutoFit/>
          </a:bodyPr>
          <a:lstStyle/>
          <a:p>
            <a:pPr marL="747395" marR="739140" algn="ctr">
              <a:lnSpc>
                <a:spcPct val="100000"/>
              </a:lnSpc>
              <a:spcBef>
                <a:spcPts val="229"/>
              </a:spcBef>
            </a:pPr>
            <a:r>
              <a:rPr sz="2400" b="1" dirty="0">
                <a:solidFill>
                  <a:srgbClr val="FFFFFF"/>
                </a:solidFill>
                <a:latin typeface="Calibri"/>
                <a:cs typeface="Calibri"/>
              </a:rPr>
              <a:t>ADMINISTRATION</a:t>
            </a:r>
            <a:r>
              <a:rPr sz="2400" b="1" spc="355" dirty="0">
                <a:solidFill>
                  <a:srgbClr val="FFFFFF"/>
                </a:solidFill>
                <a:latin typeface="Calibri"/>
                <a:cs typeface="Calibri"/>
              </a:rPr>
              <a:t> </a:t>
            </a:r>
            <a:r>
              <a:rPr sz="2400" b="1" spc="55" dirty="0">
                <a:solidFill>
                  <a:srgbClr val="FFFFFF"/>
                </a:solidFill>
                <a:latin typeface="Calibri"/>
                <a:cs typeface="Calibri"/>
              </a:rPr>
              <a:t>OF </a:t>
            </a:r>
            <a:r>
              <a:rPr sz="2400" b="1" spc="125" dirty="0">
                <a:solidFill>
                  <a:srgbClr val="FFFFFF"/>
                </a:solidFill>
                <a:latin typeface="Calibri"/>
                <a:cs typeface="Calibri"/>
              </a:rPr>
              <a:t>JUSTICE?</a:t>
            </a:r>
            <a:endParaRPr sz="2400">
              <a:latin typeface="Calibri"/>
              <a:cs typeface="Calibri"/>
            </a:endParaRPr>
          </a:p>
          <a:p>
            <a:pPr marL="635" algn="ctr">
              <a:lnSpc>
                <a:spcPct val="100000"/>
              </a:lnSpc>
            </a:pPr>
            <a:r>
              <a:rPr sz="2400" b="1" spc="30" dirty="0">
                <a:solidFill>
                  <a:srgbClr val="FFFFFF"/>
                </a:solidFill>
                <a:latin typeface="Calibri"/>
                <a:cs typeface="Calibri"/>
              </a:rPr>
              <a:t>OR</a:t>
            </a:r>
            <a:endParaRPr sz="2400">
              <a:latin typeface="Calibri"/>
              <a:cs typeface="Calibri"/>
            </a:endParaRPr>
          </a:p>
        </p:txBody>
      </p:sp>
      <p:pic>
        <p:nvPicPr>
          <p:cNvPr id="10" name="object 10"/>
          <p:cNvPicPr/>
          <p:nvPr/>
        </p:nvPicPr>
        <p:blipFill>
          <a:blip r:embed="rId6" cstate="print"/>
          <a:stretch>
            <a:fillRect/>
          </a:stretch>
        </p:blipFill>
        <p:spPr>
          <a:xfrm>
            <a:off x="813816" y="1972055"/>
            <a:ext cx="4285488" cy="3685032"/>
          </a:xfrm>
          <a:prstGeom prst="rect">
            <a:avLst/>
          </a:prstGeom>
        </p:spPr>
      </p:pic>
      <p:sp>
        <p:nvSpPr>
          <p:cNvPr id="11" name="object 11"/>
          <p:cNvSpPr txBox="1">
            <a:spLocks noGrp="1"/>
          </p:cNvSpPr>
          <p:nvPr>
            <p:ph type="title"/>
          </p:nvPr>
        </p:nvSpPr>
        <p:spPr>
          <a:xfrm>
            <a:off x="381000" y="345947"/>
            <a:ext cx="11590020" cy="368935"/>
          </a:xfrm>
          <a:prstGeom prst="rect">
            <a:avLst/>
          </a:prstGeom>
          <a:solidFill>
            <a:srgbClr val="002754"/>
          </a:solidFill>
        </p:spPr>
        <p:txBody>
          <a:bodyPr vert="horz" wrap="square" lIns="0" tIns="31115" rIns="0" bIns="0" rtlCol="0">
            <a:spAutoFit/>
          </a:bodyPr>
          <a:lstStyle/>
          <a:p>
            <a:pPr marL="91440">
              <a:lnSpc>
                <a:spcPct val="100000"/>
              </a:lnSpc>
              <a:spcBef>
                <a:spcPts val="245"/>
              </a:spcBef>
              <a:tabLst>
                <a:tab pos="8197215" algn="l"/>
              </a:tabLst>
            </a:pPr>
            <a:r>
              <a:rPr sz="1800" b="1" dirty="0">
                <a:latin typeface="Calibri"/>
                <a:cs typeface="Calibri"/>
              </a:rPr>
              <a:t>Match</a:t>
            </a:r>
            <a:r>
              <a:rPr sz="1800" b="1" spc="-20" dirty="0">
                <a:latin typeface="Calibri"/>
                <a:cs typeface="Calibri"/>
              </a:rPr>
              <a:t> </a:t>
            </a:r>
            <a:r>
              <a:rPr sz="1800" b="1" spc="60" dirty="0">
                <a:latin typeface="Calibri"/>
                <a:cs typeface="Calibri"/>
              </a:rPr>
              <a:t>Catalog</a:t>
            </a:r>
            <a:r>
              <a:rPr sz="1800" b="1" spc="10" dirty="0">
                <a:latin typeface="Calibri"/>
                <a:cs typeface="Calibri"/>
              </a:rPr>
              <a:t> </a:t>
            </a:r>
            <a:r>
              <a:rPr sz="1800" b="1" spc="50" dirty="0">
                <a:latin typeface="Calibri"/>
                <a:cs typeface="Calibri"/>
              </a:rPr>
              <a:t>Description</a:t>
            </a:r>
            <a:r>
              <a:rPr sz="1800" b="1" spc="5" dirty="0">
                <a:latin typeface="Calibri"/>
                <a:cs typeface="Calibri"/>
              </a:rPr>
              <a:t> </a:t>
            </a:r>
            <a:r>
              <a:rPr sz="1800" b="1" dirty="0">
                <a:latin typeface="Calibri"/>
                <a:cs typeface="Calibri"/>
              </a:rPr>
              <a:t>on</a:t>
            </a:r>
            <a:r>
              <a:rPr sz="1800" b="1" spc="-15" dirty="0">
                <a:latin typeface="Calibri"/>
                <a:cs typeface="Calibri"/>
              </a:rPr>
              <a:t> </a:t>
            </a:r>
            <a:r>
              <a:rPr sz="1800" b="1" spc="65" dirty="0">
                <a:latin typeface="Calibri"/>
                <a:cs typeface="Calibri"/>
              </a:rPr>
              <a:t>COCI</a:t>
            </a:r>
            <a:r>
              <a:rPr sz="1800" b="1" spc="-15" dirty="0">
                <a:latin typeface="Calibri"/>
                <a:cs typeface="Calibri"/>
              </a:rPr>
              <a:t> </a:t>
            </a:r>
            <a:r>
              <a:rPr sz="1800" b="1" spc="60" dirty="0">
                <a:latin typeface="Calibri"/>
                <a:cs typeface="Calibri"/>
              </a:rPr>
              <a:t>and</a:t>
            </a:r>
            <a:r>
              <a:rPr sz="1800" b="1" spc="-15" dirty="0">
                <a:latin typeface="Calibri"/>
                <a:cs typeface="Calibri"/>
              </a:rPr>
              <a:t> </a:t>
            </a:r>
            <a:r>
              <a:rPr sz="1800" b="1" spc="40" dirty="0">
                <a:latin typeface="Calibri"/>
                <a:cs typeface="Calibri"/>
              </a:rPr>
              <a:t>Narrative</a:t>
            </a:r>
            <a:r>
              <a:rPr sz="1800" b="1" dirty="0">
                <a:latin typeface="Calibri"/>
                <a:cs typeface="Calibri"/>
              </a:rPr>
              <a:t>	ADT</a:t>
            </a:r>
            <a:r>
              <a:rPr sz="1800" b="1" spc="15" dirty="0">
                <a:latin typeface="Calibri"/>
                <a:cs typeface="Calibri"/>
              </a:rPr>
              <a:t> </a:t>
            </a:r>
            <a:r>
              <a:rPr sz="1800" b="1" dirty="0">
                <a:latin typeface="Calibri"/>
                <a:cs typeface="Calibri"/>
              </a:rPr>
              <a:t>for</a:t>
            </a:r>
            <a:r>
              <a:rPr sz="1800" b="1" spc="5" dirty="0">
                <a:latin typeface="Calibri"/>
                <a:cs typeface="Calibri"/>
              </a:rPr>
              <a:t> </a:t>
            </a:r>
            <a:r>
              <a:rPr sz="1800" b="1" spc="50" dirty="0">
                <a:latin typeface="Calibri"/>
                <a:cs typeface="Calibri"/>
              </a:rPr>
              <a:t>Administration </a:t>
            </a:r>
            <a:r>
              <a:rPr sz="1800" b="1" dirty="0">
                <a:latin typeface="Calibri"/>
                <a:cs typeface="Calibri"/>
              </a:rPr>
              <a:t>of</a:t>
            </a:r>
            <a:r>
              <a:rPr sz="1800" b="1" spc="165" dirty="0">
                <a:latin typeface="Calibri"/>
                <a:cs typeface="Calibri"/>
              </a:rPr>
              <a:t> </a:t>
            </a:r>
            <a:r>
              <a:rPr sz="1800" b="1" spc="80" dirty="0">
                <a:latin typeface="Calibri"/>
                <a:cs typeface="Calibri"/>
              </a:rPr>
              <a:t>Justice</a:t>
            </a:r>
            <a:endParaRPr sz="1800">
              <a:latin typeface="Calibri"/>
              <a:cs typeface="Calibri"/>
            </a:endParaRPr>
          </a:p>
        </p:txBody>
      </p:sp>
      <p:grpSp>
        <p:nvGrpSpPr>
          <p:cNvPr id="12" name="object 12"/>
          <p:cNvGrpSpPr/>
          <p:nvPr/>
        </p:nvGrpSpPr>
        <p:grpSpPr>
          <a:xfrm>
            <a:off x="5804661" y="708405"/>
            <a:ext cx="5892165" cy="3910965"/>
            <a:chOff x="5804661" y="708405"/>
            <a:chExt cx="5892165" cy="3910965"/>
          </a:xfrm>
        </p:grpSpPr>
        <p:pic>
          <p:nvPicPr>
            <p:cNvPr id="13" name="object 13"/>
            <p:cNvPicPr/>
            <p:nvPr/>
          </p:nvPicPr>
          <p:blipFill>
            <a:blip r:embed="rId7" cstate="print"/>
            <a:stretch>
              <a:fillRect/>
            </a:stretch>
          </p:blipFill>
          <p:spPr>
            <a:xfrm>
              <a:off x="6313931" y="777239"/>
              <a:ext cx="5382767" cy="3842004"/>
            </a:xfrm>
            <a:prstGeom prst="rect">
              <a:avLst/>
            </a:prstGeom>
          </p:spPr>
        </p:pic>
        <p:sp>
          <p:nvSpPr>
            <p:cNvPr id="14" name="object 14"/>
            <p:cNvSpPr/>
            <p:nvPr/>
          </p:nvSpPr>
          <p:spPr>
            <a:xfrm>
              <a:off x="5811011" y="2929127"/>
              <a:ext cx="1918970" cy="1015365"/>
            </a:xfrm>
            <a:custGeom>
              <a:avLst/>
              <a:gdLst/>
              <a:ahLst/>
              <a:cxnLst/>
              <a:rect l="l" t="t" r="r" b="b"/>
              <a:pathLst>
                <a:path w="1918970" h="1015364">
                  <a:moveTo>
                    <a:pt x="1411224" y="0"/>
                  </a:moveTo>
                  <a:lnTo>
                    <a:pt x="1411224" y="253746"/>
                  </a:lnTo>
                  <a:lnTo>
                    <a:pt x="0" y="253746"/>
                  </a:lnTo>
                  <a:lnTo>
                    <a:pt x="0" y="761238"/>
                  </a:lnTo>
                  <a:lnTo>
                    <a:pt x="1411224" y="761238"/>
                  </a:lnTo>
                  <a:lnTo>
                    <a:pt x="1411224" y="1014984"/>
                  </a:lnTo>
                  <a:lnTo>
                    <a:pt x="1918716" y="507492"/>
                  </a:lnTo>
                  <a:lnTo>
                    <a:pt x="1411224" y="0"/>
                  </a:lnTo>
                  <a:close/>
                </a:path>
              </a:pathLst>
            </a:custGeom>
            <a:solidFill>
              <a:srgbClr val="00AFEF"/>
            </a:solidFill>
          </p:spPr>
          <p:txBody>
            <a:bodyPr wrap="square" lIns="0" tIns="0" rIns="0" bIns="0" rtlCol="0"/>
            <a:lstStyle/>
            <a:p>
              <a:endParaRPr/>
            </a:p>
          </p:txBody>
        </p:sp>
        <p:sp>
          <p:nvSpPr>
            <p:cNvPr id="15" name="object 15"/>
            <p:cNvSpPr/>
            <p:nvPr/>
          </p:nvSpPr>
          <p:spPr>
            <a:xfrm>
              <a:off x="5811011" y="2929127"/>
              <a:ext cx="1918970" cy="1015365"/>
            </a:xfrm>
            <a:custGeom>
              <a:avLst/>
              <a:gdLst/>
              <a:ahLst/>
              <a:cxnLst/>
              <a:rect l="l" t="t" r="r" b="b"/>
              <a:pathLst>
                <a:path w="1918970" h="1015364">
                  <a:moveTo>
                    <a:pt x="0" y="253746"/>
                  </a:moveTo>
                  <a:lnTo>
                    <a:pt x="1411224" y="253746"/>
                  </a:lnTo>
                  <a:lnTo>
                    <a:pt x="1411224" y="0"/>
                  </a:lnTo>
                  <a:lnTo>
                    <a:pt x="1918716" y="507492"/>
                  </a:lnTo>
                  <a:lnTo>
                    <a:pt x="1411224" y="1014984"/>
                  </a:lnTo>
                  <a:lnTo>
                    <a:pt x="1411224" y="761238"/>
                  </a:lnTo>
                  <a:lnTo>
                    <a:pt x="0" y="761238"/>
                  </a:lnTo>
                  <a:lnTo>
                    <a:pt x="0" y="253746"/>
                  </a:lnTo>
                  <a:close/>
                </a:path>
              </a:pathLst>
            </a:custGeom>
            <a:ln w="12700">
              <a:solidFill>
                <a:srgbClr val="001F4E"/>
              </a:solidFill>
            </a:ln>
          </p:spPr>
          <p:txBody>
            <a:bodyPr wrap="square" lIns="0" tIns="0" rIns="0" bIns="0" rtlCol="0"/>
            <a:lstStyle/>
            <a:p>
              <a:endParaRPr/>
            </a:p>
          </p:txBody>
        </p:sp>
        <p:sp>
          <p:nvSpPr>
            <p:cNvPr id="16" name="object 16"/>
            <p:cNvSpPr/>
            <p:nvPr/>
          </p:nvSpPr>
          <p:spPr>
            <a:xfrm>
              <a:off x="9506711" y="714755"/>
              <a:ext cx="944880" cy="937260"/>
            </a:xfrm>
            <a:custGeom>
              <a:avLst/>
              <a:gdLst/>
              <a:ahLst/>
              <a:cxnLst/>
              <a:rect l="l" t="t" r="r" b="b"/>
              <a:pathLst>
                <a:path w="944879" h="937260">
                  <a:moveTo>
                    <a:pt x="708659" y="0"/>
                  </a:moveTo>
                  <a:lnTo>
                    <a:pt x="236219" y="0"/>
                  </a:lnTo>
                  <a:lnTo>
                    <a:pt x="236219" y="468630"/>
                  </a:lnTo>
                  <a:lnTo>
                    <a:pt x="0" y="468630"/>
                  </a:lnTo>
                  <a:lnTo>
                    <a:pt x="472439" y="937260"/>
                  </a:lnTo>
                  <a:lnTo>
                    <a:pt x="944879" y="468630"/>
                  </a:lnTo>
                  <a:lnTo>
                    <a:pt x="708659" y="468630"/>
                  </a:lnTo>
                  <a:lnTo>
                    <a:pt x="708659" y="0"/>
                  </a:lnTo>
                  <a:close/>
                </a:path>
              </a:pathLst>
            </a:custGeom>
            <a:solidFill>
              <a:srgbClr val="00AFEF"/>
            </a:solidFill>
          </p:spPr>
          <p:txBody>
            <a:bodyPr wrap="square" lIns="0" tIns="0" rIns="0" bIns="0" rtlCol="0"/>
            <a:lstStyle/>
            <a:p>
              <a:endParaRPr/>
            </a:p>
          </p:txBody>
        </p:sp>
        <p:sp>
          <p:nvSpPr>
            <p:cNvPr id="17" name="object 17"/>
            <p:cNvSpPr/>
            <p:nvPr/>
          </p:nvSpPr>
          <p:spPr>
            <a:xfrm>
              <a:off x="9506711" y="714755"/>
              <a:ext cx="944880" cy="937260"/>
            </a:xfrm>
            <a:custGeom>
              <a:avLst/>
              <a:gdLst/>
              <a:ahLst/>
              <a:cxnLst/>
              <a:rect l="l" t="t" r="r" b="b"/>
              <a:pathLst>
                <a:path w="944879" h="937260">
                  <a:moveTo>
                    <a:pt x="708659" y="0"/>
                  </a:moveTo>
                  <a:lnTo>
                    <a:pt x="708659" y="468630"/>
                  </a:lnTo>
                  <a:lnTo>
                    <a:pt x="944879" y="468630"/>
                  </a:lnTo>
                  <a:lnTo>
                    <a:pt x="472439" y="937260"/>
                  </a:lnTo>
                  <a:lnTo>
                    <a:pt x="0" y="468630"/>
                  </a:lnTo>
                  <a:lnTo>
                    <a:pt x="236219" y="468630"/>
                  </a:lnTo>
                  <a:lnTo>
                    <a:pt x="236219" y="0"/>
                  </a:lnTo>
                  <a:lnTo>
                    <a:pt x="708659" y="0"/>
                  </a:lnTo>
                  <a:close/>
                </a:path>
              </a:pathLst>
            </a:custGeom>
            <a:ln w="12700">
              <a:solidFill>
                <a:srgbClr val="001F4E"/>
              </a:solidFill>
            </a:ln>
          </p:spPr>
          <p:txBody>
            <a:bodyPr wrap="square" lIns="0" tIns="0" rIns="0" bIns="0" rtlCol="0"/>
            <a:lstStyle/>
            <a:p>
              <a:endParaRPr/>
            </a:p>
          </p:txBody>
        </p:sp>
        <p:sp>
          <p:nvSpPr>
            <p:cNvPr id="18" name="object 18"/>
            <p:cNvSpPr/>
            <p:nvPr/>
          </p:nvSpPr>
          <p:spPr>
            <a:xfrm>
              <a:off x="8410955" y="3177539"/>
              <a:ext cx="685800" cy="134620"/>
            </a:xfrm>
            <a:custGeom>
              <a:avLst/>
              <a:gdLst/>
              <a:ahLst/>
              <a:cxnLst/>
              <a:rect l="l" t="t" r="r" b="b"/>
              <a:pathLst>
                <a:path w="685800" h="134620">
                  <a:moveTo>
                    <a:pt x="685800" y="0"/>
                  </a:moveTo>
                  <a:lnTo>
                    <a:pt x="0" y="0"/>
                  </a:lnTo>
                  <a:lnTo>
                    <a:pt x="0" y="134112"/>
                  </a:lnTo>
                  <a:lnTo>
                    <a:pt x="685800" y="134112"/>
                  </a:lnTo>
                  <a:lnTo>
                    <a:pt x="685800" y="0"/>
                  </a:lnTo>
                  <a:close/>
                </a:path>
              </a:pathLst>
            </a:custGeom>
            <a:solidFill>
              <a:srgbClr val="FFFFFF"/>
            </a:solidFill>
          </p:spPr>
          <p:txBody>
            <a:bodyPr wrap="square" lIns="0" tIns="0" rIns="0" bIns="0" rtlCol="0"/>
            <a:lstStyle/>
            <a:p>
              <a:endParaRPr/>
            </a:p>
          </p:txBody>
        </p:sp>
      </p:grpSp>
      <p:sp>
        <p:nvSpPr>
          <p:cNvPr id="19" name="object 19"/>
          <p:cNvSpPr/>
          <p:nvPr/>
        </p:nvSpPr>
        <p:spPr>
          <a:xfrm>
            <a:off x="6096000" y="4757928"/>
            <a:ext cx="5748655" cy="1800225"/>
          </a:xfrm>
          <a:custGeom>
            <a:avLst/>
            <a:gdLst/>
            <a:ahLst/>
            <a:cxnLst/>
            <a:rect l="l" t="t" r="r" b="b"/>
            <a:pathLst>
              <a:path w="5748655" h="1800225">
                <a:moveTo>
                  <a:pt x="5748528" y="0"/>
                </a:moveTo>
                <a:lnTo>
                  <a:pt x="0" y="0"/>
                </a:lnTo>
                <a:lnTo>
                  <a:pt x="0" y="1799844"/>
                </a:lnTo>
                <a:lnTo>
                  <a:pt x="5748528" y="1799844"/>
                </a:lnTo>
                <a:lnTo>
                  <a:pt x="5748528" y="0"/>
                </a:lnTo>
                <a:close/>
              </a:path>
            </a:pathLst>
          </a:custGeom>
          <a:solidFill>
            <a:srgbClr val="FFFFFF"/>
          </a:solidFill>
        </p:spPr>
        <p:txBody>
          <a:bodyPr wrap="square" lIns="0" tIns="0" rIns="0" bIns="0" rtlCol="0"/>
          <a:lstStyle/>
          <a:p>
            <a:endParaRPr/>
          </a:p>
        </p:txBody>
      </p:sp>
      <p:sp>
        <p:nvSpPr>
          <p:cNvPr id="20" name="object 20"/>
          <p:cNvSpPr txBox="1"/>
          <p:nvPr/>
        </p:nvSpPr>
        <p:spPr>
          <a:xfrm>
            <a:off x="6553784" y="5376697"/>
            <a:ext cx="469265" cy="191770"/>
          </a:xfrm>
          <a:prstGeom prst="rect">
            <a:avLst/>
          </a:prstGeom>
        </p:spPr>
        <p:txBody>
          <a:bodyPr vert="horz" wrap="square" lIns="0" tIns="0" rIns="0" bIns="0" rtlCol="0">
            <a:spAutoFit/>
          </a:bodyPr>
          <a:lstStyle/>
          <a:p>
            <a:pPr>
              <a:lnSpc>
                <a:spcPts val="1420"/>
              </a:lnSpc>
            </a:pPr>
            <a:r>
              <a:rPr sz="1200" spc="-10" dirty="0">
                <a:solidFill>
                  <a:srgbClr val="1F2329"/>
                </a:solidFill>
                <a:latin typeface="Calibri"/>
                <a:cs typeface="Calibri"/>
              </a:rPr>
              <a:t>Rachel,</a:t>
            </a:r>
            <a:endParaRPr sz="1200">
              <a:latin typeface="Calibri"/>
              <a:cs typeface="Calibri"/>
            </a:endParaRPr>
          </a:p>
        </p:txBody>
      </p:sp>
      <p:sp>
        <p:nvSpPr>
          <p:cNvPr id="21" name="object 21"/>
          <p:cNvSpPr txBox="1"/>
          <p:nvPr/>
        </p:nvSpPr>
        <p:spPr>
          <a:xfrm>
            <a:off x="6175628" y="4997322"/>
            <a:ext cx="4714240" cy="938530"/>
          </a:xfrm>
          <a:prstGeom prst="rect">
            <a:avLst/>
          </a:prstGeom>
        </p:spPr>
        <p:txBody>
          <a:bodyPr vert="horz" wrap="square" lIns="0" tIns="19685" rIns="0" bIns="0" rtlCol="0">
            <a:spAutoFit/>
          </a:bodyPr>
          <a:lstStyle/>
          <a:p>
            <a:pPr marL="12700" marR="3068955">
              <a:lnSpc>
                <a:spcPts val="1430"/>
              </a:lnSpc>
              <a:spcBef>
                <a:spcPts val="155"/>
              </a:spcBef>
            </a:pPr>
            <a:r>
              <a:rPr sz="1200" b="1" spc="10" dirty="0">
                <a:solidFill>
                  <a:srgbClr val="1F2329"/>
                </a:solidFill>
                <a:latin typeface="Calibri"/>
                <a:cs typeface="Calibri"/>
              </a:rPr>
              <a:t>Created</a:t>
            </a:r>
            <a:r>
              <a:rPr sz="1200" b="1" spc="100" dirty="0">
                <a:solidFill>
                  <a:srgbClr val="1F2329"/>
                </a:solidFill>
                <a:latin typeface="Calibri"/>
                <a:cs typeface="Calibri"/>
              </a:rPr>
              <a:t> </a:t>
            </a:r>
            <a:r>
              <a:rPr sz="1200" b="1" spc="10" dirty="0">
                <a:solidFill>
                  <a:srgbClr val="1F2329"/>
                </a:solidFill>
                <a:latin typeface="Calibri"/>
                <a:cs typeface="Calibri"/>
              </a:rPr>
              <a:t>Date</a:t>
            </a:r>
            <a:r>
              <a:rPr sz="1200" b="1" spc="135" dirty="0">
                <a:solidFill>
                  <a:srgbClr val="1F2329"/>
                </a:solidFill>
                <a:latin typeface="Calibri"/>
                <a:cs typeface="Calibri"/>
              </a:rPr>
              <a:t> </a:t>
            </a:r>
            <a:r>
              <a:rPr sz="1200" b="1" spc="-10" dirty="0">
                <a:solidFill>
                  <a:srgbClr val="1F2329"/>
                </a:solidFill>
                <a:latin typeface="Calibri"/>
                <a:cs typeface="Calibri"/>
              </a:rPr>
              <a:t>Comment </a:t>
            </a:r>
            <a:r>
              <a:rPr sz="1200" b="1" dirty="0">
                <a:solidFill>
                  <a:srgbClr val="1F2329"/>
                </a:solidFill>
                <a:latin typeface="Calibri"/>
                <a:cs typeface="Calibri"/>
              </a:rPr>
              <a:t>Wed,</a:t>
            </a:r>
            <a:r>
              <a:rPr sz="1200" b="1" spc="25" dirty="0">
                <a:solidFill>
                  <a:srgbClr val="1F2329"/>
                </a:solidFill>
                <a:latin typeface="Calibri"/>
                <a:cs typeface="Calibri"/>
              </a:rPr>
              <a:t> </a:t>
            </a:r>
            <a:r>
              <a:rPr sz="1200" b="1" dirty="0">
                <a:solidFill>
                  <a:srgbClr val="1F2329"/>
                </a:solidFill>
                <a:latin typeface="Calibri"/>
                <a:cs typeface="Calibri"/>
              </a:rPr>
              <a:t>Aug</a:t>
            </a:r>
            <a:r>
              <a:rPr sz="1200" b="1" spc="10" dirty="0">
                <a:solidFill>
                  <a:srgbClr val="1F2329"/>
                </a:solidFill>
                <a:latin typeface="Calibri"/>
                <a:cs typeface="Calibri"/>
              </a:rPr>
              <a:t> </a:t>
            </a:r>
            <a:r>
              <a:rPr sz="1200" b="1" dirty="0">
                <a:solidFill>
                  <a:srgbClr val="1F2329"/>
                </a:solidFill>
                <a:latin typeface="Calibri"/>
                <a:cs typeface="Calibri"/>
              </a:rPr>
              <a:t>9,2023</a:t>
            </a:r>
            <a:r>
              <a:rPr sz="1200" b="1" spc="35" dirty="0">
                <a:solidFill>
                  <a:srgbClr val="1F2329"/>
                </a:solidFill>
                <a:latin typeface="Calibri"/>
                <a:cs typeface="Calibri"/>
              </a:rPr>
              <a:t> </a:t>
            </a:r>
            <a:r>
              <a:rPr sz="1200" b="1" spc="-10" dirty="0">
                <a:solidFill>
                  <a:srgbClr val="1F2329"/>
                </a:solidFill>
                <a:latin typeface="Calibri"/>
                <a:cs typeface="Calibri"/>
              </a:rPr>
              <a:t>8:44AM</a:t>
            </a:r>
            <a:endParaRPr sz="1200">
              <a:latin typeface="Calibri"/>
              <a:cs typeface="Calibri"/>
            </a:endParaRPr>
          </a:p>
          <a:p>
            <a:pPr marL="12700">
              <a:lnSpc>
                <a:spcPts val="1390"/>
              </a:lnSpc>
            </a:pPr>
            <a:r>
              <a:rPr sz="1200" spc="-10" dirty="0">
                <a:solidFill>
                  <a:srgbClr val="1F2329"/>
                </a:solidFill>
                <a:latin typeface="Calibri"/>
                <a:cs typeface="Calibri"/>
              </a:rPr>
              <a:t>Hello</a:t>
            </a:r>
            <a:endParaRPr sz="1200">
              <a:latin typeface="Calibri"/>
              <a:cs typeface="Calibri"/>
            </a:endParaRPr>
          </a:p>
          <a:p>
            <a:pPr marL="12700" marR="5080">
              <a:lnSpc>
                <a:spcPct val="100000"/>
              </a:lnSpc>
            </a:pPr>
            <a:r>
              <a:rPr sz="1200" dirty="0">
                <a:solidFill>
                  <a:srgbClr val="1F2329"/>
                </a:solidFill>
                <a:latin typeface="Calibri"/>
                <a:cs typeface="Calibri"/>
              </a:rPr>
              <a:t>Please</a:t>
            </a:r>
            <a:r>
              <a:rPr sz="1200" spc="30" dirty="0">
                <a:solidFill>
                  <a:srgbClr val="1F2329"/>
                </a:solidFill>
                <a:latin typeface="Calibri"/>
                <a:cs typeface="Calibri"/>
              </a:rPr>
              <a:t> </a:t>
            </a:r>
            <a:r>
              <a:rPr sz="1200" dirty="0">
                <a:solidFill>
                  <a:srgbClr val="1F2329"/>
                </a:solidFill>
                <a:latin typeface="Calibri"/>
                <a:cs typeface="Calibri"/>
              </a:rPr>
              <a:t>correct</a:t>
            </a:r>
            <a:r>
              <a:rPr sz="1200" spc="15" dirty="0">
                <a:solidFill>
                  <a:srgbClr val="1F2329"/>
                </a:solidFill>
                <a:latin typeface="Calibri"/>
                <a:cs typeface="Calibri"/>
              </a:rPr>
              <a:t> </a:t>
            </a:r>
            <a:r>
              <a:rPr sz="1200" dirty="0">
                <a:solidFill>
                  <a:srgbClr val="1F2329"/>
                </a:solidFill>
                <a:latin typeface="Calibri"/>
                <a:cs typeface="Calibri"/>
              </a:rPr>
              <a:t>the</a:t>
            </a:r>
            <a:r>
              <a:rPr sz="1200" spc="60" dirty="0">
                <a:solidFill>
                  <a:srgbClr val="1F2329"/>
                </a:solidFill>
                <a:latin typeface="Calibri"/>
                <a:cs typeface="Calibri"/>
              </a:rPr>
              <a:t> </a:t>
            </a:r>
            <a:r>
              <a:rPr sz="1200" dirty="0">
                <a:solidFill>
                  <a:srgbClr val="1F2329"/>
                </a:solidFill>
                <a:latin typeface="Calibri"/>
                <a:cs typeface="Calibri"/>
              </a:rPr>
              <a:t>item(s)</a:t>
            </a:r>
            <a:r>
              <a:rPr sz="1200" spc="35" dirty="0">
                <a:solidFill>
                  <a:srgbClr val="1F2329"/>
                </a:solidFill>
                <a:latin typeface="Calibri"/>
                <a:cs typeface="Calibri"/>
              </a:rPr>
              <a:t> </a:t>
            </a:r>
            <a:r>
              <a:rPr sz="1200" dirty="0">
                <a:solidFill>
                  <a:srgbClr val="1F2329"/>
                </a:solidFill>
                <a:latin typeface="Calibri"/>
                <a:cs typeface="Calibri"/>
              </a:rPr>
              <a:t>below</a:t>
            </a:r>
            <a:r>
              <a:rPr sz="1200" spc="45" dirty="0">
                <a:solidFill>
                  <a:srgbClr val="1F2329"/>
                </a:solidFill>
                <a:latin typeface="Calibri"/>
                <a:cs typeface="Calibri"/>
              </a:rPr>
              <a:t> </a:t>
            </a:r>
            <a:r>
              <a:rPr sz="1200" dirty="0">
                <a:solidFill>
                  <a:srgbClr val="1F2329"/>
                </a:solidFill>
                <a:latin typeface="Calibri"/>
                <a:cs typeface="Calibri"/>
              </a:rPr>
              <a:t>and</a:t>
            </a:r>
            <a:r>
              <a:rPr sz="1200" spc="65" dirty="0">
                <a:solidFill>
                  <a:srgbClr val="1F2329"/>
                </a:solidFill>
                <a:latin typeface="Calibri"/>
                <a:cs typeface="Calibri"/>
              </a:rPr>
              <a:t> </a:t>
            </a:r>
            <a:r>
              <a:rPr sz="1200" dirty="0">
                <a:solidFill>
                  <a:srgbClr val="1F2329"/>
                </a:solidFill>
                <a:latin typeface="Calibri"/>
                <a:cs typeface="Calibri"/>
              </a:rPr>
              <a:t>resubmit</a:t>
            </a:r>
            <a:r>
              <a:rPr sz="1200" spc="30" dirty="0">
                <a:solidFill>
                  <a:srgbClr val="1F2329"/>
                </a:solidFill>
                <a:latin typeface="Calibri"/>
                <a:cs typeface="Calibri"/>
              </a:rPr>
              <a:t> </a:t>
            </a:r>
            <a:r>
              <a:rPr sz="1200" dirty="0">
                <a:solidFill>
                  <a:srgbClr val="1F2329"/>
                </a:solidFill>
                <a:latin typeface="Calibri"/>
                <a:cs typeface="Calibri"/>
              </a:rPr>
              <a:t>for</a:t>
            </a:r>
            <a:r>
              <a:rPr sz="1200" spc="65" dirty="0">
                <a:solidFill>
                  <a:srgbClr val="1F2329"/>
                </a:solidFill>
                <a:latin typeface="Calibri"/>
                <a:cs typeface="Calibri"/>
              </a:rPr>
              <a:t> </a:t>
            </a:r>
            <a:r>
              <a:rPr sz="1200" dirty="0">
                <a:solidFill>
                  <a:srgbClr val="1F2329"/>
                </a:solidFill>
                <a:latin typeface="Calibri"/>
                <a:cs typeface="Calibri"/>
              </a:rPr>
              <a:t>an</a:t>
            </a:r>
            <a:r>
              <a:rPr sz="1200" spc="65" dirty="0">
                <a:solidFill>
                  <a:srgbClr val="1F2329"/>
                </a:solidFill>
                <a:latin typeface="Calibri"/>
                <a:cs typeface="Calibri"/>
              </a:rPr>
              <a:t> </a:t>
            </a:r>
            <a:r>
              <a:rPr sz="1200" dirty="0">
                <a:solidFill>
                  <a:srgbClr val="1F2329"/>
                </a:solidFill>
                <a:latin typeface="Calibri"/>
                <a:cs typeface="Calibri"/>
              </a:rPr>
              <a:t>approval.</a:t>
            </a:r>
            <a:r>
              <a:rPr sz="1200" spc="10" dirty="0">
                <a:solidFill>
                  <a:srgbClr val="1F2329"/>
                </a:solidFill>
                <a:latin typeface="Calibri"/>
                <a:cs typeface="Calibri"/>
              </a:rPr>
              <a:t> </a:t>
            </a:r>
            <a:r>
              <a:rPr sz="1200" dirty="0">
                <a:solidFill>
                  <a:srgbClr val="1F2329"/>
                </a:solidFill>
                <a:latin typeface="Calibri"/>
                <a:cs typeface="Calibri"/>
              </a:rPr>
              <a:t>Thank</a:t>
            </a:r>
            <a:r>
              <a:rPr sz="1200" spc="50" dirty="0">
                <a:solidFill>
                  <a:srgbClr val="1F2329"/>
                </a:solidFill>
                <a:latin typeface="Calibri"/>
                <a:cs typeface="Calibri"/>
              </a:rPr>
              <a:t> </a:t>
            </a:r>
            <a:r>
              <a:rPr sz="1200" spc="-20" dirty="0">
                <a:solidFill>
                  <a:srgbClr val="1F2329"/>
                </a:solidFill>
                <a:latin typeface="Calibri"/>
                <a:cs typeface="Calibri"/>
              </a:rPr>
              <a:t>you! </a:t>
            </a:r>
            <a:r>
              <a:rPr sz="1200" spc="-10" dirty="0">
                <a:solidFill>
                  <a:srgbClr val="1F2329"/>
                </a:solidFill>
                <a:latin typeface="Calibri"/>
                <a:cs typeface="Calibri"/>
              </a:rPr>
              <a:t>Yvonne</a:t>
            </a:r>
            <a:endParaRPr sz="1200">
              <a:latin typeface="Calibri"/>
              <a:cs typeface="Calibri"/>
            </a:endParaRPr>
          </a:p>
        </p:txBody>
      </p:sp>
      <p:sp>
        <p:nvSpPr>
          <p:cNvPr id="22" name="object 22"/>
          <p:cNvSpPr txBox="1"/>
          <p:nvPr/>
        </p:nvSpPr>
        <p:spPr>
          <a:xfrm>
            <a:off x="6175628" y="6107988"/>
            <a:ext cx="5189220" cy="393700"/>
          </a:xfrm>
          <a:prstGeom prst="rect">
            <a:avLst/>
          </a:prstGeom>
        </p:spPr>
        <p:txBody>
          <a:bodyPr vert="horz" wrap="square" lIns="0" tIns="12700" rIns="0" bIns="0" rtlCol="0">
            <a:spAutoFit/>
          </a:bodyPr>
          <a:lstStyle/>
          <a:p>
            <a:pPr marL="12700">
              <a:lnSpc>
                <a:spcPct val="100000"/>
              </a:lnSpc>
              <a:spcBef>
                <a:spcPts val="100"/>
              </a:spcBef>
            </a:pPr>
            <a:r>
              <a:rPr sz="1200" spc="20" dirty="0">
                <a:solidFill>
                  <a:srgbClr val="1F2329"/>
                </a:solidFill>
                <a:latin typeface="Calibri"/>
                <a:cs typeface="Calibri"/>
              </a:rPr>
              <a:t>Shouldn't</a:t>
            </a:r>
            <a:r>
              <a:rPr sz="1200" spc="-30" dirty="0">
                <a:solidFill>
                  <a:srgbClr val="1F2329"/>
                </a:solidFill>
                <a:latin typeface="Calibri"/>
                <a:cs typeface="Calibri"/>
              </a:rPr>
              <a:t> </a:t>
            </a:r>
            <a:r>
              <a:rPr sz="1200" spc="20" dirty="0">
                <a:solidFill>
                  <a:srgbClr val="1F2329"/>
                </a:solidFill>
                <a:latin typeface="Calibri"/>
                <a:cs typeface="Calibri"/>
              </a:rPr>
              <a:t>this</a:t>
            </a:r>
            <a:r>
              <a:rPr sz="1200" spc="-15" dirty="0">
                <a:solidFill>
                  <a:srgbClr val="1F2329"/>
                </a:solidFill>
                <a:latin typeface="Calibri"/>
                <a:cs typeface="Calibri"/>
              </a:rPr>
              <a:t> </a:t>
            </a:r>
            <a:r>
              <a:rPr sz="1200" spc="20" dirty="0">
                <a:solidFill>
                  <a:srgbClr val="1F2329"/>
                </a:solidFill>
                <a:latin typeface="Calibri"/>
                <a:cs typeface="Calibri"/>
              </a:rPr>
              <a:t>say,</a:t>
            </a:r>
            <a:r>
              <a:rPr sz="1200" spc="-10" dirty="0">
                <a:solidFill>
                  <a:srgbClr val="1F2329"/>
                </a:solidFill>
                <a:latin typeface="Calibri"/>
                <a:cs typeface="Calibri"/>
              </a:rPr>
              <a:t> </a:t>
            </a:r>
            <a:r>
              <a:rPr sz="1200" spc="20" dirty="0">
                <a:solidFill>
                  <a:srgbClr val="1F2329"/>
                </a:solidFill>
                <a:latin typeface="Calibri"/>
                <a:cs typeface="Calibri"/>
              </a:rPr>
              <a:t>"</a:t>
            </a:r>
            <a:r>
              <a:rPr sz="1200" b="1" spc="20" dirty="0">
                <a:solidFill>
                  <a:srgbClr val="1F2329"/>
                </a:solidFill>
                <a:latin typeface="Calibri"/>
                <a:cs typeface="Calibri"/>
              </a:rPr>
              <a:t>Administration</a:t>
            </a:r>
            <a:r>
              <a:rPr sz="1200" b="1" spc="-20" dirty="0">
                <a:solidFill>
                  <a:srgbClr val="1F2329"/>
                </a:solidFill>
                <a:latin typeface="Calibri"/>
                <a:cs typeface="Calibri"/>
              </a:rPr>
              <a:t> </a:t>
            </a:r>
            <a:r>
              <a:rPr sz="1200" b="1" spc="20" dirty="0">
                <a:solidFill>
                  <a:srgbClr val="1F2329"/>
                </a:solidFill>
                <a:latin typeface="Calibri"/>
                <a:cs typeface="Calibri"/>
              </a:rPr>
              <a:t>of</a:t>
            </a:r>
            <a:r>
              <a:rPr sz="1200" b="1" spc="-5" dirty="0">
                <a:solidFill>
                  <a:srgbClr val="1F2329"/>
                </a:solidFill>
                <a:latin typeface="Calibri"/>
                <a:cs typeface="Calibri"/>
              </a:rPr>
              <a:t> </a:t>
            </a:r>
            <a:r>
              <a:rPr sz="1200" spc="20" dirty="0">
                <a:solidFill>
                  <a:srgbClr val="1F2329"/>
                </a:solidFill>
                <a:latin typeface="Calibri"/>
                <a:cs typeface="Calibri"/>
              </a:rPr>
              <a:t>Justice"</a:t>
            </a:r>
            <a:r>
              <a:rPr sz="1200" spc="-25" dirty="0">
                <a:solidFill>
                  <a:srgbClr val="1F2329"/>
                </a:solidFill>
                <a:latin typeface="Calibri"/>
                <a:cs typeface="Calibri"/>
              </a:rPr>
              <a:t> </a:t>
            </a:r>
            <a:r>
              <a:rPr sz="1200" spc="20" dirty="0">
                <a:solidFill>
                  <a:srgbClr val="1F2329"/>
                </a:solidFill>
                <a:latin typeface="Calibri"/>
                <a:cs typeface="Calibri"/>
              </a:rPr>
              <a:t>in</a:t>
            </a:r>
            <a:r>
              <a:rPr sz="1200" spc="-5" dirty="0">
                <a:solidFill>
                  <a:srgbClr val="1F2329"/>
                </a:solidFill>
                <a:latin typeface="Calibri"/>
                <a:cs typeface="Calibri"/>
              </a:rPr>
              <a:t> </a:t>
            </a:r>
            <a:r>
              <a:rPr sz="1200" spc="10" dirty="0">
                <a:solidFill>
                  <a:srgbClr val="1F2329"/>
                </a:solidFill>
                <a:latin typeface="Calibri"/>
                <a:cs typeface="Calibri"/>
              </a:rPr>
              <a:t>these</a:t>
            </a:r>
            <a:r>
              <a:rPr sz="1200" spc="-5" dirty="0">
                <a:solidFill>
                  <a:srgbClr val="1F2329"/>
                </a:solidFill>
                <a:latin typeface="Calibri"/>
                <a:cs typeface="Calibri"/>
              </a:rPr>
              <a:t> </a:t>
            </a:r>
            <a:r>
              <a:rPr sz="1200" spc="10" dirty="0">
                <a:solidFill>
                  <a:srgbClr val="1F2329"/>
                </a:solidFill>
                <a:latin typeface="Calibri"/>
                <a:cs typeface="Calibri"/>
              </a:rPr>
              <a:t>areas</a:t>
            </a:r>
            <a:r>
              <a:rPr sz="1200" spc="-15" dirty="0">
                <a:solidFill>
                  <a:srgbClr val="1F2329"/>
                </a:solidFill>
                <a:latin typeface="Calibri"/>
                <a:cs typeface="Calibri"/>
              </a:rPr>
              <a:t> </a:t>
            </a:r>
            <a:r>
              <a:rPr sz="1200" spc="10" dirty="0">
                <a:solidFill>
                  <a:srgbClr val="1F2329"/>
                </a:solidFill>
                <a:latin typeface="Calibri"/>
                <a:cs typeface="Calibri"/>
              </a:rPr>
              <a:t>of</a:t>
            </a:r>
            <a:r>
              <a:rPr sz="1200" spc="-5" dirty="0">
                <a:solidFill>
                  <a:srgbClr val="1F2329"/>
                </a:solidFill>
                <a:latin typeface="Calibri"/>
                <a:cs typeface="Calibri"/>
              </a:rPr>
              <a:t> </a:t>
            </a:r>
            <a:r>
              <a:rPr sz="1200" spc="10" dirty="0">
                <a:solidFill>
                  <a:srgbClr val="1F2329"/>
                </a:solidFill>
                <a:latin typeface="Calibri"/>
                <a:cs typeface="Calibri"/>
              </a:rPr>
              <a:t>the</a:t>
            </a:r>
            <a:r>
              <a:rPr sz="1200" spc="5" dirty="0">
                <a:solidFill>
                  <a:srgbClr val="1F2329"/>
                </a:solidFill>
                <a:latin typeface="Calibri"/>
                <a:cs typeface="Calibri"/>
              </a:rPr>
              <a:t> </a:t>
            </a:r>
            <a:r>
              <a:rPr sz="1200" spc="-10" dirty="0">
                <a:solidFill>
                  <a:srgbClr val="1F2329"/>
                </a:solidFill>
                <a:latin typeface="Calibri"/>
                <a:cs typeface="Calibri"/>
              </a:rPr>
              <a:t>Catalog</a:t>
            </a:r>
            <a:endParaRPr sz="1200">
              <a:latin typeface="Calibri"/>
              <a:cs typeface="Calibri"/>
            </a:endParaRPr>
          </a:p>
          <a:p>
            <a:pPr marL="12700">
              <a:lnSpc>
                <a:spcPct val="100000"/>
              </a:lnSpc>
              <a:spcBef>
                <a:spcPts val="15"/>
              </a:spcBef>
            </a:pPr>
            <a:r>
              <a:rPr sz="1200" dirty="0">
                <a:solidFill>
                  <a:srgbClr val="1F2329"/>
                </a:solidFill>
                <a:latin typeface="Calibri"/>
                <a:cs typeface="Calibri"/>
              </a:rPr>
              <a:t>Description?</a:t>
            </a:r>
            <a:r>
              <a:rPr sz="1200" spc="15" dirty="0">
                <a:solidFill>
                  <a:srgbClr val="1F2329"/>
                </a:solidFill>
                <a:latin typeface="Calibri"/>
                <a:cs typeface="Calibri"/>
              </a:rPr>
              <a:t> </a:t>
            </a:r>
            <a:r>
              <a:rPr sz="1200" dirty="0">
                <a:solidFill>
                  <a:srgbClr val="1F2329"/>
                </a:solidFill>
                <a:latin typeface="Calibri"/>
                <a:cs typeface="Calibri"/>
              </a:rPr>
              <a:t>Please</a:t>
            </a:r>
            <a:r>
              <a:rPr sz="1200" spc="20" dirty="0">
                <a:solidFill>
                  <a:srgbClr val="1F2329"/>
                </a:solidFill>
                <a:latin typeface="Calibri"/>
                <a:cs typeface="Calibri"/>
              </a:rPr>
              <a:t> </a:t>
            </a:r>
            <a:r>
              <a:rPr sz="1200" dirty="0">
                <a:solidFill>
                  <a:srgbClr val="1F2329"/>
                </a:solidFill>
                <a:latin typeface="Calibri"/>
                <a:cs typeface="Calibri"/>
              </a:rPr>
              <a:t>correct</a:t>
            </a:r>
            <a:r>
              <a:rPr sz="1200" spc="30" dirty="0">
                <a:solidFill>
                  <a:srgbClr val="1F2329"/>
                </a:solidFill>
                <a:latin typeface="Calibri"/>
                <a:cs typeface="Calibri"/>
              </a:rPr>
              <a:t> </a:t>
            </a:r>
            <a:r>
              <a:rPr sz="1200" dirty="0">
                <a:solidFill>
                  <a:srgbClr val="1F2329"/>
                </a:solidFill>
                <a:latin typeface="Calibri"/>
                <a:cs typeface="Calibri"/>
              </a:rPr>
              <a:t>the</a:t>
            </a:r>
            <a:r>
              <a:rPr sz="1200" spc="45" dirty="0">
                <a:solidFill>
                  <a:srgbClr val="1F2329"/>
                </a:solidFill>
                <a:latin typeface="Calibri"/>
                <a:cs typeface="Calibri"/>
              </a:rPr>
              <a:t> </a:t>
            </a:r>
            <a:r>
              <a:rPr sz="1200" dirty="0">
                <a:solidFill>
                  <a:srgbClr val="1F2329"/>
                </a:solidFill>
                <a:latin typeface="Calibri"/>
                <a:cs typeface="Calibri"/>
              </a:rPr>
              <a:t>Catalog</a:t>
            </a:r>
            <a:r>
              <a:rPr sz="1200" spc="30" dirty="0">
                <a:solidFill>
                  <a:srgbClr val="1F2329"/>
                </a:solidFill>
                <a:latin typeface="Calibri"/>
                <a:cs typeface="Calibri"/>
              </a:rPr>
              <a:t> </a:t>
            </a:r>
            <a:r>
              <a:rPr sz="1200" dirty="0">
                <a:solidFill>
                  <a:srgbClr val="1F2329"/>
                </a:solidFill>
                <a:latin typeface="Calibri"/>
                <a:cs typeface="Calibri"/>
              </a:rPr>
              <a:t>Description</a:t>
            </a:r>
            <a:r>
              <a:rPr sz="1200" spc="10" dirty="0">
                <a:solidFill>
                  <a:srgbClr val="1F2329"/>
                </a:solidFill>
                <a:latin typeface="Calibri"/>
                <a:cs typeface="Calibri"/>
              </a:rPr>
              <a:t> </a:t>
            </a:r>
            <a:r>
              <a:rPr sz="1200" dirty="0">
                <a:solidFill>
                  <a:srgbClr val="1F2329"/>
                </a:solidFill>
                <a:latin typeface="Calibri"/>
                <a:cs typeface="Calibri"/>
              </a:rPr>
              <a:t>on</a:t>
            </a:r>
            <a:r>
              <a:rPr sz="1200" spc="60" dirty="0">
                <a:solidFill>
                  <a:srgbClr val="1F2329"/>
                </a:solidFill>
                <a:latin typeface="Calibri"/>
                <a:cs typeface="Calibri"/>
              </a:rPr>
              <a:t> </a:t>
            </a:r>
            <a:r>
              <a:rPr sz="1200" dirty="0">
                <a:solidFill>
                  <a:srgbClr val="1F2329"/>
                </a:solidFill>
                <a:latin typeface="Calibri"/>
                <a:cs typeface="Calibri"/>
              </a:rPr>
              <a:t>COCI</a:t>
            </a:r>
            <a:r>
              <a:rPr sz="1200" spc="70" dirty="0">
                <a:solidFill>
                  <a:srgbClr val="1F2329"/>
                </a:solidFill>
                <a:latin typeface="Calibri"/>
                <a:cs typeface="Calibri"/>
              </a:rPr>
              <a:t> </a:t>
            </a:r>
            <a:r>
              <a:rPr sz="1200" dirty="0">
                <a:solidFill>
                  <a:srgbClr val="1F2329"/>
                </a:solidFill>
                <a:latin typeface="Calibri"/>
                <a:cs typeface="Calibri"/>
              </a:rPr>
              <a:t>and</a:t>
            </a:r>
            <a:r>
              <a:rPr sz="1200" spc="65" dirty="0">
                <a:solidFill>
                  <a:srgbClr val="1F2329"/>
                </a:solidFill>
                <a:latin typeface="Calibri"/>
                <a:cs typeface="Calibri"/>
              </a:rPr>
              <a:t> </a:t>
            </a:r>
            <a:r>
              <a:rPr sz="1200" dirty="0">
                <a:solidFill>
                  <a:srgbClr val="1F2329"/>
                </a:solidFill>
                <a:latin typeface="Calibri"/>
                <a:cs typeface="Calibri"/>
              </a:rPr>
              <a:t>on</a:t>
            </a:r>
            <a:r>
              <a:rPr sz="1200" spc="60" dirty="0">
                <a:solidFill>
                  <a:srgbClr val="1F2329"/>
                </a:solidFill>
                <a:latin typeface="Calibri"/>
                <a:cs typeface="Calibri"/>
              </a:rPr>
              <a:t> </a:t>
            </a:r>
            <a:r>
              <a:rPr sz="1200" dirty="0">
                <a:solidFill>
                  <a:srgbClr val="1F2329"/>
                </a:solidFill>
                <a:latin typeface="Calibri"/>
                <a:cs typeface="Calibri"/>
              </a:rPr>
              <a:t>the</a:t>
            </a:r>
            <a:r>
              <a:rPr sz="1200" spc="50" dirty="0">
                <a:solidFill>
                  <a:srgbClr val="1F2329"/>
                </a:solidFill>
                <a:latin typeface="Calibri"/>
                <a:cs typeface="Calibri"/>
              </a:rPr>
              <a:t> </a:t>
            </a:r>
            <a:r>
              <a:rPr sz="1200" spc="-10" dirty="0">
                <a:solidFill>
                  <a:srgbClr val="1F2329"/>
                </a:solidFill>
                <a:latin typeface="Calibri"/>
                <a:cs typeface="Calibri"/>
              </a:rPr>
              <a:t>Narrative.</a:t>
            </a:r>
            <a:endParaRPr sz="1200">
              <a:latin typeface="Calibri"/>
              <a:cs typeface="Calibri"/>
            </a:endParaRPr>
          </a:p>
        </p:txBody>
      </p:sp>
      <p:sp>
        <p:nvSpPr>
          <p:cNvPr id="23" name="object 23"/>
          <p:cNvSpPr/>
          <p:nvPr/>
        </p:nvSpPr>
        <p:spPr>
          <a:xfrm>
            <a:off x="6539483" y="5370576"/>
            <a:ext cx="509270" cy="178435"/>
          </a:xfrm>
          <a:custGeom>
            <a:avLst/>
            <a:gdLst/>
            <a:ahLst/>
            <a:cxnLst/>
            <a:rect l="l" t="t" r="r" b="b"/>
            <a:pathLst>
              <a:path w="509270" h="178435">
                <a:moveTo>
                  <a:pt x="509016" y="0"/>
                </a:moveTo>
                <a:lnTo>
                  <a:pt x="0" y="0"/>
                </a:lnTo>
                <a:lnTo>
                  <a:pt x="0" y="178308"/>
                </a:lnTo>
                <a:lnTo>
                  <a:pt x="509016" y="178308"/>
                </a:lnTo>
                <a:lnTo>
                  <a:pt x="509016" y="0"/>
                </a:lnTo>
                <a:close/>
              </a:path>
            </a:pathLst>
          </a:custGeom>
          <a:solidFill>
            <a:srgbClr val="FFFFFF"/>
          </a:solidFill>
        </p:spPr>
        <p:txBody>
          <a:bodyPr wrap="square" lIns="0" tIns="0" rIns="0" bIns="0" rtlCol="0"/>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4171950" cy="6858000"/>
            <a:chOff x="0" y="0"/>
            <a:chExt cx="4171950" cy="6858000"/>
          </a:xfrm>
        </p:grpSpPr>
        <p:pic>
          <p:nvPicPr>
            <p:cNvPr id="3" name="object 3"/>
            <p:cNvPicPr/>
            <p:nvPr/>
          </p:nvPicPr>
          <p:blipFill>
            <a:blip r:embed="rId2" cstate="print"/>
            <a:stretch>
              <a:fillRect/>
            </a:stretch>
          </p:blipFill>
          <p:spPr>
            <a:xfrm>
              <a:off x="0" y="0"/>
              <a:ext cx="4171356" cy="6858000"/>
            </a:xfrm>
            <a:prstGeom prst="rect">
              <a:avLst/>
            </a:prstGeom>
          </p:spPr>
        </p:pic>
        <p:pic>
          <p:nvPicPr>
            <p:cNvPr id="4" name="object 4"/>
            <p:cNvPicPr/>
            <p:nvPr/>
          </p:nvPicPr>
          <p:blipFill>
            <a:blip r:embed="rId3" cstate="print"/>
            <a:stretch>
              <a:fillRect/>
            </a:stretch>
          </p:blipFill>
          <p:spPr>
            <a:xfrm>
              <a:off x="0" y="0"/>
              <a:ext cx="3982212" cy="6858000"/>
            </a:xfrm>
            <a:prstGeom prst="rect">
              <a:avLst/>
            </a:prstGeom>
          </p:spPr>
        </p:pic>
        <p:pic>
          <p:nvPicPr>
            <p:cNvPr id="5" name="object 5"/>
            <p:cNvPicPr/>
            <p:nvPr/>
          </p:nvPicPr>
          <p:blipFill>
            <a:blip r:embed="rId4" cstate="print"/>
            <a:stretch>
              <a:fillRect/>
            </a:stretch>
          </p:blipFill>
          <p:spPr>
            <a:xfrm>
              <a:off x="1575816" y="3009912"/>
              <a:ext cx="809104" cy="813549"/>
            </a:xfrm>
            <a:prstGeom prst="rect">
              <a:avLst/>
            </a:prstGeom>
          </p:spPr>
        </p:pic>
        <p:sp>
          <p:nvSpPr>
            <p:cNvPr id="6" name="object 6"/>
            <p:cNvSpPr/>
            <p:nvPr/>
          </p:nvSpPr>
          <p:spPr>
            <a:xfrm>
              <a:off x="0" y="1118616"/>
              <a:ext cx="3990340" cy="4620895"/>
            </a:xfrm>
            <a:custGeom>
              <a:avLst/>
              <a:gdLst/>
              <a:ahLst/>
              <a:cxnLst/>
              <a:rect l="l" t="t" r="r" b="b"/>
              <a:pathLst>
                <a:path w="3990340" h="4620895">
                  <a:moveTo>
                    <a:pt x="3989832" y="0"/>
                  </a:moveTo>
                  <a:lnTo>
                    <a:pt x="0" y="0"/>
                  </a:lnTo>
                  <a:lnTo>
                    <a:pt x="0" y="4620768"/>
                  </a:lnTo>
                  <a:lnTo>
                    <a:pt x="3989832" y="4620768"/>
                  </a:lnTo>
                  <a:lnTo>
                    <a:pt x="3989832" y="0"/>
                  </a:lnTo>
                  <a:close/>
                </a:path>
              </a:pathLst>
            </a:custGeom>
            <a:solidFill>
              <a:srgbClr val="2560A1">
                <a:alpha val="72155"/>
              </a:srgbClr>
            </a:solidFill>
          </p:spPr>
          <p:txBody>
            <a:bodyPr wrap="square" lIns="0" tIns="0" rIns="0" bIns="0" rtlCol="0"/>
            <a:lstStyle/>
            <a:p>
              <a:endParaRPr/>
            </a:p>
          </p:txBody>
        </p:sp>
      </p:grpSp>
      <p:pic>
        <p:nvPicPr>
          <p:cNvPr id="7" name="object 7"/>
          <p:cNvPicPr/>
          <p:nvPr/>
        </p:nvPicPr>
        <p:blipFill>
          <a:blip r:embed="rId5" cstate="print"/>
          <a:stretch>
            <a:fillRect/>
          </a:stretch>
        </p:blipFill>
        <p:spPr>
          <a:xfrm>
            <a:off x="4375282" y="6391533"/>
            <a:ext cx="355274" cy="347715"/>
          </a:xfrm>
          <a:prstGeom prst="rect">
            <a:avLst/>
          </a:prstGeom>
        </p:spPr>
      </p:pic>
      <p:grpSp>
        <p:nvGrpSpPr>
          <p:cNvPr id="8" name="object 8"/>
          <p:cNvGrpSpPr/>
          <p:nvPr/>
        </p:nvGrpSpPr>
        <p:grpSpPr>
          <a:xfrm>
            <a:off x="11275597" y="0"/>
            <a:ext cx="916940" cy="6858000"/>
            <a:chOff x="11275597" y="0"/>
            <a:chExt cx="916940" cy="6858000"/>
          </a:xfrm>
        </p:grpSpPr>
        <p:pic>
          <p:nvPicPr>
            <p:cNvPr id="9" name="object 9"/>
            <p:cNvPicPr/>
            <p:nvPr/>
          </p:nvPicPr>
          <p:blipFill>
            <a:blip r:embed="rId6" cstate="print"/>
            <a:stretch>
              <a:fillRect/>
            </a:stretch>
          </p:blipFill>
          <p:spPr>
            <a:xfrm>
              <a:off x="11275597" y="0"/>
              <a:ext cx="916402" cy="6858000"/>
            </a:xfrm>
            <a:prstGeom prst="rect">
              <a:avLst/>
            </a:prstGeom>
          </p:spPr>
        </p:pic>
        <p:sp>
          <p:nvSpPr>
            <p:cNvPr id="10" name="object 10"/>
            <p:cNvSpPr/>
            <p:nvPr/>
          </p:nvSpPr>
          <p:spPr>
            <a:xfrm>
              <a:off x="11490959" y="0"/>
              <a:ext cx="701040" cy="6858000"/>
            </a:xfrm>
            <a:custGeom>
              <a:avLst/>
              <a:gdLst/>
              <a:ahLst/>
              <a:cxnLst/>
              <a:rect l="l" t="t" r="r" b="b"/>
              <a:pathLst>
                <a:path w="701040" h="6858000">
                  <a:moveTo>
                    <a:pt x="701040" y="0"/>
                  </a:moveTo>
                  <a:lnTo>
                    <a:pt x="0" y="0"/>
                  </a:lnTo>
                  <a:lnTo>
                    <a:pt x="0" y="6858000"/>
                  </a:lnTo>
                  <a:lnTo>
                    <a:pt x="701040" y="6858000"/>
                  </a:lnTo>
                  <a:lnTo>
                    <a:pt x="701040" y="0"/>
                  </a:lnTo>
                  <a:close/>
                </a:path>
              </a:pathLst>
            </a:custGeom>
            <a:solidFill>
              <a:srgbClr val="2560A1"/>
            </a:solidFill>
          </p:spPr>
          <p:txBody>
            <a:bodyPr wrap="square" lIns="0" tIns="0" rIns="0" bIns="0" rtlCol="0"/>
            <a:lstStyle/>
            <a:p>
              <a:endParaRPr/>
            </a:p>
          </p:txBody>
        </p:sp>
      </p:grpSp>
      <p:sp>
        <p:nvSpPr>
          <p:cNvPr id="11" name="object 11"/>
          <p:cNvSpPr txBox="1"/>
          <p:nvPr/>
        </p:nvSpPr>
        <p:spPr>
          <a:xfrm>
            <a:off x="5838190" y="379171"/>
            <a:ext cx="4398010" cy="575310"/>
          </a:xfrm>
          <a:prstGeom prst="rect">
            <a:avLst/>
          </a:prstGeom>
        </p:spPr>
        <p:txBody>
          <a:bodyPr vert="horz" wrap="square" lIns="0" tIns="0" rIns="0" bIns="0" rtlCol="0">
            <a:spAutoFit/>
          </a:bodyPr>
          <a:lstStyle/>
          <a:p>
            <a:pPr>
              <a:lnSpc>
                <a:spcPts val="4260"/>
              </a:lnSpc>
            </a:pPr>
            <a:r>
              <a:rPr sz="3600" b="1" spc="70" dirty="0">
                <a:solidFill>
                  <a:srgbClr val="FFFF00"/>
                </a:solidFill>
                <a:latin typeface="Calibri"/>
                <a:cs typeface="Calibri"/>
              </a:rPr>
              <a:t>Double</a:t>
            </a:r>
            <a:r>
              <a:rPr sz="3600" b="1" spc="-80" dirty="0">
                <a:solidFill>
                  <a:srgbClr val="FFFF00"/>
                </a:solidFill>
                <a:latin typeface="Calibri"/>
                <a:cs typeface="Calibri"/>
              </a:rPr>
              <a:t> </a:t>
            </a:r>
            <a:r>
              <a:rPr sz="3600" b="1" spc="140" dirty="0">
                <a:solidFill>
                  <a:srgbClr val="FFFF00"/>
                </a:solidFill>
                <a:latin typeface="Calibri"/>
                <a:cs typeface="Calibri"/>
              </a:rPr>
              <a:t>check</a:t>
            </a:r>
            <a:r>
              <a:rPr sz="3600" b="1" spc="-85" dirty="0">
                <a:solidFill>
                  <a:srgbClr val="FFFF00"/>
                </a:solidFill>
                <a:latin typeface="Calibri"/>
                <a:cs typeface="Calibri"/>
              </a:rPr>
              <a:t> </a:t>
            </a:r>
            <a:r>
              <a:rPr sz="3600" b="1" spc="114" dirty="0">
                <a:solidFill>
                  <a:srgbClr val="FFFF00"/>
                </a:solidFill>
                <a:latin typeface="Calibri"/>
                <a:cs typeface="Calibri"/>
              </a:rPr>
              <a:t>your</a:t>
            </a:r>
            <a:r>
              <a:rPr sz="3600" b="1" spc="-60" dirty="0">
                <a:solidFill>
                  <a:srgbClr val="FFFF00"/>
                </a:solidFill>
                <a:latin typeface="Calibri"/>
                <a:cs typeface="Calibri"/>
              </a:rPr>
              <a:t> </a:t>
            </a:r>
            <a:r>
              <a:rPr sz="3600" b="1" spc="110" dirty="0">
                <a:solidFill>
                  <a:srgbClr val="FFFF00"/>
                </a:solidFill>
                <a:latin typeface="Calibri"/>
                <a:cs typeface="Calibri"/>
              </a:rPr>
              <a:t>#’s</a:t>
            </a:r>
            <a:endParaRPr sz="3600">
              <a:latin typeface="Calibri"/>
              <a:cs typeface="Calibri"/>
            </a:endParaRPr>
          </a:p>
        </p:txBody>
      </p:sp>
      <p:grpSp>
        <p:nvGrpSpPr>
          <p:cNvPr id="12" name="object 12"/>
          <p:cNvGrpSpPr/>
          <p:nvPr/>
        </p:nvGrpSpPr>
        <p:grpSpPr>
          <a:xfrm>
            <a:off x="422148" y="899160"/>
            <a:ext cx="10840720" cy="4566285"/>
            <a:chOff x="422148" y="899160"/>
            <a:chExt cx="10840720" cy="4566285"/>
          </a:xfrm>
        </p:grpSpPr>
        <p:pic>
          <p:nvPicPr>
            <p:cNvPr id="13" name="object 13"/>
            <p:cNvPicPr/>
            <p:nvPr/>
          </p:nvPicPr>
          <p:blipFill>
            <a:blip r:embed="rId7" cstate="print"/>
            <a:stretch>
              <a:fillRect/>
            </a:stretch>
          </p:blipFill>
          <p:spPr>
            <a:xfrm>
              <a:off x="422148" y="899160"/>
              <a:ext cx="7894320" cy="4565904"/>
            </a:xfrm>
            <a:prstGeom prst="rect">
              <a:avLst/>
            </a:prstGeom>
          </p:spPr>
        </p:pic>
        <p:pic>
          <p:nvPicPr>
            <p:cNvPr id="14" name="object 14"/>
            <p:cNvPicPr/>
            <p:nvPr/>
          </p:nvPicPr>
          <p:blipFill>
            <a:blip r:embed="rId8" cstate="print"/>
            <a:stretch>
              <a:fillRect/>
            </a:stretch>
          </p:blipFill>
          <p:spPr>
            <a:xfrm>
              <a:off x="5449824" y="1342644"/>
              <a:ext cx="5583935" cy="3677411"/>
            </a:xfrm>
            <a:prstGeom prst="rect">
              <a:avLst/>
            </a:prstGeom>
          </p:spPr>
        </p:pic>
        <p:sp>
          <p:nvSpPr>
            <p:cNvPr id="15" name="object 15"/>
            <p:cNvSpPr/>
            <p:nvPr/>
          </p:nvSpPr>
          <p:spPr>
            <a:xfrm>
              <a:off x="5222748" y="1115567"/>
              <a:ext cx="6040120" cy="4133215"/>
            </a:xfrm>
            <a:custGeom>
              <a:avLst/>
              <a:gdLst/>
              <a:ahLst/>
              <a:cxnLst/>
              <a:rect l="l" t="t" r="r" b="b"/>
              <a:pathLst>
                <a:path w="6040120" h="4133215">
                  <a:moveTo>
                    <a:pt x="5856732" y="182880"/>
                  </a:moveTo>
                  <a:lnTo>
                    <a:pt x="182880" y="182880"/>
                  </a:lnTo>
                  <a:lnTo>
                    <a:pt x="182880" y="228600"/>
                  </a:lnTo>
                  <a:lnTo>
                    <a:pt x="182880" y="3903992"/>
                  </a:lnTo>
                  <a:lnTo>
                    <a:pt x="182880" y="3949700"/>
                  </a:lnTo>
                  <a:lnTo>
                    <a:pt x="5856732" y="3949700"/>
                  </a:lnTo>
                  <a:lnTo>
                    <a:pt x="5856732" y="3903992"/>
                  </a:lnTo>
                  <a:lnTo>
                    <a:pt x="228600" y="3903992"/>
                  </a:lnTo>
                  <a:lnTo>
                    <a:pt x="228600" y="228600"/>
                  </a:lnTo>
                  <a:lnTo>
                    <a:pt x="5856732" y="228600"/>
                  </a:lnTo>
                  <a:lnTo>
                    <a:pt x="5856732" y="182880"/>
                  </a:lnTo>
                  <a:close/>
                </a:path>
                <a:path w="6040120" h="4133215">
                  <a:moveTo>
                    <a:pt x="6039612" y="0"/>
                  </a:moveTo>
                  <a:lnTo>
                    <a:pt x="5902452" y="0"/>
                  </a:lnTo>
                  <a:lnTo>
                    <a:pt x="5902452" y="137160"/>
                  </a:lnTo>
                  <a:lnTo>
                    <a:pt x="5902452" y="3995420"/>
                  </a:lnTo>
                  <a:lnTo>
                    <a:pt x="137160" y="3995420"/>
                  </a:lnTo>
                  <a:lnTo>
                    <a:pt x="137160" y="137160"/>
                  </a:lnTo>
                  <a:lnTo>
                    <a:pt x="5902452" y="137160"/>
                  </a:lnTo>
                  <a:lnTo>
                    <a:pt x="5902452" y="0"/>
                  </a:lnTo>
                  <a:lnTo>
                    <a:pt x="0" y="0"/>
                  </a:lnTo>
                  <a:lnTo>
                    <a:pt x="0" y="137160"/>
                  </a:lnTo>
                  <a:lnTo>
                    <a:pt x="0" y="3995420"/>
                  </a:lnTo>
                  <a:lnTo>
                    <a:pt x="0" y="4132592"/>
                  </a:lnTo>
                  <a:lnTo>
                    <a:pt x="6039612" y="4132592"/>
                  </a:lnTo>
                  <a:lnTo>
                    <a:pt x="6039612" y="3995928"/>
                  </a:lnTo>
                  <a:lnTo>
                    <a:pt x="6039612" y="3995420"/>
                  </a:lnTo>
                  <a:lnTo>
                    <a:pt x="6039612" y="137160"/>
                  </a:lnTo>
                  <a:lnTo>
                    <a:pt x="6039612" y="0"/>
                  </a:lnTo>
                  <a:close/>
                </a:path>
              </a:pathLst>
            </a:custGeom>
            <a:solidFill>
              <a:srgbClr val="FFFFFF"/>
            </a:solidFill>
          </p:spPr>
          <p:txBody>
            <a:bodyPr wrap="square" lIns="0" tIns="0" rIns="0" bIns="0" rtlCol="0"/>
            <a:lstStyle/>
            <a:p>
              <a:endParaRPr/>
            </a:p>
          </p:txBody>
        </p:sp>
      </p:grpSp>
      <p:sp>
        <p:nvSpPr>
          <p:cNvPr id="16" name="object 16"/>
          <p:cNvSpPr txBox="1">
            <a:spLocks noGrp="1"/>
          </p:cNvSpPr>
          <p:nvPr>
            <p:ph type="title"/>
          </p:nvPr>
        </p:nvSpPr>
        <p:spPr>
          <a:xfrm>
            <a:off x="5134355" y="353568"/>
            <a:ext cx="5803900" cy="646430"/>
          </a:xfrm>
          <a:prstGeom prst="rect">
            <a:avLst/>
          </a:prstGeom>
          <a:solidFill>
            <a:srgbClr val="001D54"/>
          </a:solidFill>
          <a:ln w="9525">
            <a:solidFill>
              <a:srgbClr val="002866"/>
            </a:solidFill>
          </a:ln>
        </p:spPr>
        <p:txBody>
          <a:bodyPr vert="horz" wrap="square" lIns="0" tIns="17780" rIns="0" bIns="0" rtlCol="0">
            <a:spAutoFit/>
          </a:bodyPr>
          <a:lstStyle/>
          <a:p>
            <a:pPr marL="1905" algn="ctr">
              <a:lnSpc>
                <a:spcPct val="100000"/>
              </a:lnSpc>
              <a:spcBef>
                <a:spcPts val="140"/>
              </a:spcBef>
            </a:pPr>
            <a:r>
              <a:rPr sz="3600" b="1" spc="70" dirty="0">
                <a:solidFill>
                  <a:srgbClr val="FFFF00"/>
                </a:solidFill>
                <a:latin typeface="Calibri"/>
                <a:cs typeface="Calibri"/>
              </a:rPr>
              <a:t>Double</a:t>
            </a:r>
            <a:r>
              <a:rPr sz="3600" b="1" spc="-80" dirty="0">
                <a:solidFill>
                  <a:srgbClr val="FFFF00"/>
                </a:solidFill>
                <a:latin typeface="Calibri"/>
                <a:cs typeface="Calibri"/>
              </a:rPr>
              <a:t> </a:t>
            </a:r>
            <a:r>
              <a:rPr sz="3600" b="1" spc="140" dirty="0">
                <a:solidFill>
                  <a:srgbClr val="FFFF00"/>
                </a:solidFill>
                <a:latin typeface="Calibri"/>
                <a:cs typeface="Calibri"/>
              </a:rPr>
              <a:t>check</a:t>
            </a:r>
            <a:r>
              <a:rPr sz="3600" b="1" spc="-85" dirty="0">
                <a:solidFill>
                  <a:srgbClr val="FFFF00"/>
                </a:solidFill>
                <a:latin typeface="Calibri"/>
                <a:cs typeface="Calibri"/>
              </a:rPr>
              <a:t> </a:t>
            </a:r>
            <a:r>
              <a:rPr sz="3600" b="1" spc="114" dirty="0">
                <a:solidFill>
                  <a:srgbClr val="FFFF00"/>
                </a:solidFill>
                <a:latin typeface="Calibri"/>
                <a:cs typeface="Calibri"/>
              </a:rPr>
              <a:t>your</a:t>
            </a:r>
            <a:r>
              <a:rPr sz="3600" b="1" spc="-60" dirty="0">
                <a:solidFill>
                  <a:srgbClr val="FFFF00"/>
                </a:solidFill>
                <a:latin typeface="Calibri"/>
                <a:cs typeface="Calibri"/>
              </a:rPr>
              <a:t> </a:t>
            </a:r>
            <a:r>
              <a:rPr sz="3600" b="1" spc="110" dirty="0">
                <a:solidFill>
                  <a:srgbClr val="FFFF00"/>
                </a:solidFill>
                <a:latin typeface="Calibri"/>
                <a:cs typeface="Calibri"/>
              </a:rPr>
              <a:t>#’s</a:t>
            </a:r>
            <a:endParaRPr sz="3600">
              <a:latin typeface="Calibri"/>
              <a:cs typeface="Calibri"/>
            </a:endParaRPr>
          </a:p>
        </p:txBody>
      </p:sp>
      <p:sp>
        <p:nvSpPr>
          <p:cNvPr id="17" name="object 17"/>
          <p:cNvSpPr txBox="1"/>
          <p:nvPr/>
        </p:nvSpPr>
        <p:spPr>
          <a:xfrm>
            <a:off x="10851260" y="6447646"/>
            <a:ext cx="196215" cy="196215"/>
          </a:xfrm>
          <a:prstGeom prst="rect">
            <a:avLst/>
          </a:prstGeom>
        </p:spPr>
        <p:txBody>
          <a:bodyPr vert="horz" wrap="square" lIns="0" tIns="0" rIns="0" bIns="0" rtlCol="0">
            <a:spAutoFit/>
          </a:bodyPr>
          <a:lstStyle/>
          <a:p>
            <a:pPr marL="12700">
              <a:lnSpc>
                <a:spcPts val="1425"/>
              </a:lnSpc>
            </a:pPr>
            <a:r>
              <a:rPr sz="1200" spc="-25" dirty="0">
                <a:solidFill>
                  <a:srgbClr val="7E7E7E"/>
                </a:solidFill>
                <a:latin typeface="Arial"/>
                <a:cs typeface="Arial"/>
              </a:rPr>
              <a:t>32</a:t>
            </a:r>
            <a:endParaRPr sz="1200">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797D4-2754-C5A3-16A5-AA45B543E08F}"/>
              </a:ext>
            </a:extLst>
          </p:cNvPr>
          <p:cNvSpPr>
            <a:spLocks noGrp="1"/>
          </p:cNvSpPr>
          <p:nvPr>
            <p:ph type="title"/>
          </p:nvPr>
        </p:nvSpPr>
        <p:spPr>
          <a:xfrm>
            <a:off x="152400" y="4323806"/>
            <a:ext cx="11899900" cy="2160534"/>
          </a:xfrm>
        </p:spPr>
        <p:txBody>
          <a:bodyPr>
            <a:normAutofit/>
          </a:bodyPr>
          <a:lstStyle/>
          <a:p>
            <a:r>
              <a:rPr lang="en-US" sz="6000" dirty="0">
                <a:solidFill>
                  <a:schemeClr val="tx1"/>
                </a:solidFill>
              </a:rPr>
              <a:t>The Brown Act and Your Curriculum Committee</a:t>
            </a:r>
          </a:p>
        </p:txBody>
      </p:sp>
    </p:spTree>
    <p:extLst>
      <p:ext uri="{BB962C8B-B14F-4D97-AF65-F5344CB8AC3E}">
        <p14:creationId xmlns:p14="http://schemas.microsoft.com/office/powerpoint/2010/main" val="12522283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DB147-BAA4-F2A3-2608-BB770D243609}"/>
              </a:ext>
            </a:extLst>
          </p:cNvPr>
          <p:cNvSpPr>
            <a:spLocks noGrp="1"/>
          </p:cNvSpPr>
          <p:nvPr>
            <p:ph type="title"/>
          </p:nvPr>
        </p:nvSpPr>
        <p:spPr/>
        <p:txBody>
          <a:bodyPr/>
          <a:lstStyle/>
          <a:p>
            <a:r>
              <a:rPr lang="en-US" dirty="0"/>
              <a:t>Brown Act Overview</a:t>
            </a:r>
          </a:p>
        </p:txBody>
      </p:sp>
      <p:sp>
        <p:nvSpPr>
          <p:cNvPr id="3" name="Slide Number Placeholder 2">
            <a:extLst>
              <a:ext uri="{FF2B5EF4-FFF2-40B4-BE49-F238E27FC236}">
                <a16:creationId xmlns:a16="http://schemas.microsoft.com/office/drawing/2014/main" id="{3F1D14CF-1C72-29FA-12FA-942D42EDF043}"/>
              </a:ext>
            </a:extLst>
          </p:cNvPr>
          <p:cNvSpPr>
            <a:spLocks noGrp="1"/>
          </p:cNvSpPr>
          <p:nvPr>
            <p:ph type="sldNum" sz="quarter" idx="10"/>
          </p:nvPr>
        </p:nvSpPr>
        <p:spPr/>
        <p:txBody>
          <a:bodyPr/>
          <a:lstStyle/>
          <a:p>
            <a:pPr>
              <a:defRPr/>
            </a:pPr>
            <a:fld id="{8856F6ED-E3DC-8A4A-AABE-AFCED42314C4}" type="slidenum">
              <a:rPr lang="en-US" altLang="en-US" smtClean="0"/>
              <a:pPr>
                <a:defRPr/>
              </a:pPr>
              <a:t>55</a:t>
            </a:fld>
            <a:endParaRPr lang="en-US" altLang="en-US"/>
          </a:p>
        </p:txBody>
      </p:sp>
      <p:sp>
        <p:nvSpPr>
          <p:cNvPr id="4" name="Content Placeholder 3">
            <a:extLst>
              <a:ext uri="{FF2B5EF4-FFF2-40B4-BE49-F238E27FC236}">
                <a16:creationId xmlns:a16="http://schemas.microsoft.com/office/drawing/2014/main" id="{C0E2A02E-22DB-5A21-E203-386A71476D45}"/>
              </a:ext>
            </a:extLst>
          </p:cNvPr>
          <p:cNvSpPr>
            <a:spLocks noGrp="1"/>
          </p:cNvSpPr>
          <p:nvPr>
            <p:ph idx="1"/>
          </p:nvPr>
        </p:nvSpPr>
        <p:spPr/>
        <p:txBody>
          <a:bodyPr/>
          <a:lstStyle/>
          <a:p>
            <a:pPr rtl="0" fontAlgn="base">
              <a:spcBef>
                <a:spcPts val="2400"/>
              </a:spcBef>
              <a:spcAft>
                <a:spcPts val="0"/>
              </a:spcAft>
              <a:buFont typeface="Arial" panose="020B0604020202020204" pitchFamily="34" charset="0"/>
              <a:buChar char="•"/>
            </a:pPr>
            <a:r>
              <a:rPr lang="en-US" sz="2800" b="0" i="0" u="none" strike="noStrike" dirty="0">
                <a:solidFill>
                  <a:srgbClr val="000000"/>
                </a:solidFill>
                <a:effectLst/>
                <a:latin typeface="Calibri" panose="020F0502020204030204" pitchFamily="34" charset="0"/>
              </a:rPr>
              <a:t>“In enacting this chapter, the Legislature finds and declares that the public commissions, boards and councils and the other public agencies in this State exist to aid in the conduct of the people’s business. It is the intent of the law that their actions be taken openly and that their deliberations be conducted openly.”</a:t>
            </a:r>
            <a:endParaRPr lang="en-US" sz="2800" b="0" i="0" u="none" strike="noStrike" dirty="0">
              <a:solidFill>
                <a:srgbClr val="000000"/>
              </a:solidFill>
              <a:effectLst/>
              <a:latin typeface="Arial" panose="020B0604020202020204" pitchFamily="34" charset="0"/>
            </a:endParaRPr>
          </a:p>
          <a:p>
            <a:pPr rtl="0" fontAlgn="base">
              <a:spcBef>
                <a:spcPts val="2400"/>
              </a:spcBef>
              <a:spcAft>
                <a:spcPts val="0"/>
              </a:spcAft>
              <a:buFont typeface="Arial" panose="020B0604020202020204" pitchFamily="34" charset="0"/>
              <a:buChar char="•"/>
            </a:pPr>
            <a:r>
              <a:rPr lang="en-US" sz="2800" b="0" i="0" u="none" strike="noStrike" dirty="0">
                <a:solidFill>
                  <a:srgbClr val="000000"/>
                </a:solidFill>
                <a:effectLst/>
                <a:latin typeface="Calibri" panose="020F0502020204030204" pitchFamily="34" charset="0"/>
              </a:rPr>
              <a:t>Courts and the CA Attorney General have sided in favor of greater public access and narrowly view exceptions.</a:t>
            </a:r>
            <a:endParaRPr lang="en-US" sz="2800" b="0" i="0" u="none" strike="noStrike" dirty="0">
              <a:solidFill>
                <a:srgbClr val="0000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20495286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BA58-59B7-697B-CCDC-474BA9B6DC67}"/>
              </a:ext>
            </a:extLst>
          </p:cNvPr>
          <p:cNvSpPr>
            <a:spLocks noGrp="1"/>
          </p:cNvSpPr>
          <p:nvPr>
            <p:ph type="title"/>
          </p:nvPr>
        </p:nvSpPr>
        <p:spPr/>
        <p:txBody>
          <a:bodyPr/>
          <a:lstStyle/>
          <a:p>
            <a:r>
              <a:rPr lang="en-US" dirty="0"/>
              <a:t>Legislative Bodies</a:t>
            </a:r>
          </a:p>
        </p:txBody>
      </p:sp>
      <p:sp>
        <p:nvSpPr>
          <p:cNvPr id="3" name="Content Placeholder 2">
            <a:extLst>
              <a:ext uri="{FF2B5EF4-FFF2-40B4-BE49-F238E27FC236}">
                <a16:creationId xmlns:a16="http://schemas.microsoft.com/office/drawing/2014/main" id="{3EC8F469-3406-A675-ED0D-D72C344CA03E}"/>
              </a:ext>
            </a:extLst>
          </p:cNvPr>
          <p:cNvSpPr>
            <a:spLocks noGrp="1"/>
          </p:cNvSpPr>
          <p:nvPr>
            <p:ph sz="half" idx="1"/>
          </p:nvPr>
        </p:nvSpPr>
        <p:spPr/>
        <p:txBody>
          <a:bodyPr/>
          <a:lstStyle/>
          <a:p>
            <a:r>
              <a:rPr lang="en-US" sz="3600" b="0" i="0" u="none" strike="noStrike" dirty="0">
                <a:solidFill>
                  <a:srgbClr val="262626"/>
                </a:solidFill>
                <a:effectLst/>
                <a:latin typeface="Calibri" panose="020F0502020204030204" pitchFamily="34" charset="0"/>
              </a:rPr>
              <a:t>“All meetings of the </a:t>
            </a:r>
            <a:r>
              <a:rPr lang="en-US" sz="3600" b="0" i="0" u="sng" dirty="0">
                <a:solidFill>
                  <a:srgbClr val="810000"/>
                </a:solidFill>
                <a:effectLst/>
                <a:latin typeface="Calibri" panose="020F0502020204030204" pitchFamily="34" charset="0"/>
              </a:rPr>
              <a:t>legislative body</a:t>
            </a:r>
            <a:r>
              <a:rPr lang="en-US" sz="3600" b="0" i="0" u="none" strike="noStrike" dirty="0">
                <a:solidFill>
                  <a:srgbClr val="262626"/>
                </a:solidFill>
                <a:effectLst/>
                <a:latin typeface="Calibri" panose="020F0502020204030204" pitchFamily="34" charset="0"/>
              </a:rPr>
              <a:t> of a local agency shall be open and public, and all persons shall be permitted to attend any meeting of the </a:t>
            </a:r>
            <a:r>
              <a:rPr lang="en-US" sz="3600" b="0" i="0" u="sng" dirty="0">
                <a:solidFill>
                  <a:srgbClr val="810000"/>
                </a:solidFill>
                <a:effectLst/>
                <a:latin typeface="Calibri" panose="020F0502020204030204" pitchFamily="34" charset="0"/>
              </a:rPr>
              <a:t>legislative body</a:t>
            </a:r>
            <a:r>
              <a:rPr lang="en-US" sz="3600" b="0" i="0" u="none" strike="noStrike" dirty="0">
                <a:solidFill>
                  <a:srgbClr val="262626"/>
                </a:solidFill>
                <a:effectLst/>
                <a:latin typeface="Calibri" panose="020F0502020204030204" pitchFamily="34" charset="0"/>
              </a:rPr>
              <a:t> of a local agency, except as otherwise provided in this chapter.”                         </a:t>
            </a:r>
          </a:p>
          <a:p>
            <a:pPr marL="0" indent="0">
              <a:buNone/>
            </a:pPr>
            <a:r>
              <a:rPr lang="en-US" sz="3600" dirty="0">
                <a:solidFill>
                  <a:srgbClr val="262626"/>
                </a:solidFill>
                <a:latin typeface="Calibri" panose="020F0502020204030204" pitchFamily="34" charset="0"/>
              </a:rPr>
              <a:t>						</a:t>
            </a:r>
            <a:r>
              <a:rPr lang="en-US" sz="3600" b="0" i="0" u="none" strike="noStrike" dirty="0">
                <a:solidFill>
                  <a:srgbClr val="262626"/>
                </a:solidFill>
                <a:effectLst/>
                <a:latin typeface="Calibri" panose="020F0502020204030204" pitchFamily="34" charset="0"/>
              </a:rPr>
              <a:t>-GC Section 54953(a)</a:t>
            </a:r>
            <a:endParaRPr lang="en-US" sz="4400" dirty="0"/>
          </a:p>
        </p:txBody>
      </p:sp>
      <p:sp>
        <p:nvSpPr>
          <p:cNvPr id="4" name="Slide Number Placeholder 3">
            <a:extLst>
              <a:ext uri="{FF2B5EF4-FFF2-40B4-BE49-F238E27FC236}">
                <a16:creationId xmlns:a16="http://schemas.microsoft.com/office/drawing/2014/main" id="{30406858-3650-60E7-8380-DC4A143138B3}"/>
              </a:ext>
            </a:extLst>
          </p:cNvPr>
          <p:cNvSpPr>
            <a:spLocks noGrp="1"/>
          </p:cNvSpPr>
          <p:nvPr>
            <p:ph type="sldNum" sz="quarter" idx="10"/>
          </p:nvPr>
        </p:nvSpPr>
        <p:spPr/>
        <p:txBody>
          <a:bodyPr/>
          <a:lstStyle/>
          <a:p>
            <a:pPr>
              <a:defRPr/>
            </a:pPr>
            <a:fld id="{06DDD070-D08E-4B40-B4AC-DB5751E9D83C}" type="slidenum">
              <a:rPr lang="en-US" altLang="en-US" smtClean="0"/>
              <a:pPr>
                <a:defRPr/>
              </a:pPr>
              <a:t>56</a:t>
            </a:fld>
            <a:endParaRPr lang="en-US" altLang="en-US"/>
          </a:p>
        </p:txBody>
      </p:sp>
    </p:spTree>
    <p:extLst>
      <p:ext uri="{BB962C8B-B14F-4D97-AF65-F5344CB8AC3E}">
        <p14:creationId xmlns:p14="http://schemas.microsoft.com/office/powerpoint/2010/main" val="18846298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28F8D-1653-5EC8-68BE-FA5C562F3F4A}"/>
              </a:ext>
            </a:extLst>
          </p:cNvPr>
          <p:cNvSpPr>
            <a:spLocks noGrp="1"/>
          </p:cNvSpPr>
          <p:nvPr>
            <p:ph type="title"/>
          </p:nvPr>
        </p:nvSpPr>
        <p:spPr>
          <a:xfrm>
            <a:off x="1277650" y="365125"/>
            <a:ext cx="10046043" cy="930275"/>
          </a:xfrm>
        </p:spPr>
        <p:txBody>
          <a:bodyPr/>
          <a:lstStyle/>
          <a:p>
            <a:r>
              <a:rPr lang="en-US" dirty="0"/>
              <a:t>Is Your Senate a Legislative Body?</a:t>
            </a:r>
          </a:p>
        </p:txBody>
      </p:sp>
      <p:sp>
        <p:nvSpPr>
          <p:cNvPr id="3" name="Content Placeholder 2">
            <a:extLst>
              <a:ext uri="{FF2B5EF4-FFF2-40B4-BE49-F238E27FC236}">
                <a16:creationId xmlns:a16="http://schemas.microsoft.com/office/drawing/2014/main" id="{9F762185-9747-5C06-1A34-B6884B7FF12E}"/>
              </a:ext>
            </a:extLst>
          </p:cNvPr>
          <p:cNvSpPr>
            <a:spLocks noGrp="1"/>
          </p:cNvSpPr>
          <p:nvPr>
            <p:ph sz="half" idx="1"/>
          </p:nvPr>
        </p:nvSpPr>
        <p:spPr>
          <a:xfrm>
            <a:off x="1277650" y="1798320"/>
            <a:ext cx="10058400" cy="3470181"/>
          </a:xfrm>
        </p:spPr>
        <p:txBody>
          <a:bodyPr/>
          <a:lstStyle/>
          <a:p>
            <a:pPr rtl="0" fontAlgn="base">
              <a:spcBef>
                <a:spcPts val="0"/>
              </a:spcBef>
              <a:spcAft>
                <a:spcPts val="0"/>
              </a:spcAft>
              <a:buFont typeface="Arial" panose="020B0604020202020204" pitchFamily="34" charset="0"/>
              <a:buChar char="•"/>
            </a:pPr>
            <a:r>
              <a:rPr lang="en-US" sz="3200" b="0" i="0" u="none" strike="noStrike" dirty="0">
                <a:solidFill>
                  <a:srgbClr val="262626"/>
                </a:solidFill>
                <a:effectLst/>
                <a:latin typeface="Calibri" panose="020F0502020204030204" pitchFamily="34" charset="0"/>
              </a:rPr>
              <a:t>The Brown Act applies to all “Legislative Bodies”</a:t>
            </a:r>
            <a:endParaRPr lang="en-US" sz="2380" b="0" i="0" u="none" strike="noStrike" dirty="0">
              <a:solidFill>
                <a:srgbClr val="262626"/>
              </a:solidFill>
              <a:effectLst/>
              <a:latin typeface="Arial" panose="020B0604020202020204" pitchFamily="34" charset="0"/>
            </a:endParaRPr>
          </a:p>
          <a:p>
            <a:pPr marL="0" indent="0" rtl="0" fontAlgn="base">
              <a:spcBef>
                <a:spcPts val="0"/>
              </a:spcBef>
              <a:spcAft>
                <a:spcPts val="0"/>
              </a:spcAft>
              <a:buNone/>
            </a:pPr>
            <a:br>
              <a:rPr lang="en-US" b="0" dirty="0">
                <a:effectLst/>
              </a:rPr>
            </a:br>
            <a:r>
              <a:rPr lang="en-US" sz="3200" b="0" i="0" u="none" strike="noStrike" dirty="0">
                <a:solidFill>
                  <a:srgbClr val="262626"/>
                </a:solidFill>
                <a:effectLst/>
                <a:latin typeface="Calibri" panose="020F0502020204030204" pitchFamily="34" charset="0"/>
              </a:rPr>
              <a:t>“Legislative Bodies” include: </a:t>
            </a:r>
            <a:endParaRPr lang="en-US" sz="2380" b="0" i="0" u="none" strike="noStrike" dirty="0">
              <a:solidFill>
                <a:srgbClr val="262626"/>
              </a:solidFill>
              <a:effectLst/>
              <a:latin typeface="Arial" panose="020B0604020202020204" pitchFamily="34" charset="0"/>
            </a:endParaRPr>
          </a:p>
          <a:p>
            <a:pPr marL="742950" lvl="1" indent="-285750" rtl="0" fontAlgn="base">
              <a:spcBef>
                <a:spcPts val="747"/>
              </a:spcBef>
              <a:spcAft>
                <a:spcPts val="0"/>
              </a:spcAft>
              <a:buFont typeface="+mj-lt"/>
              <a:buAutoNum type="arabicPeriod"/>
            </a:pPr>
            <a:r>
              <a:rPr lang="en-US" sz="3200" b="0" i="0" u="none" strike="noStrike" dirty="0">
                <a:solidFill>
                  <a:srgbClr val="262626"/>
                </a:solidFill>
                <a:effectLst/>
                <a:latin typeface="Calibri" panose="020F0502020204030204" pitchFamily="34" charset="0"/>
              </a:rPr>
              <a:t>“Governing Bodies” </a:t>
            </a:r>
            <a:endParaRPr lang="en-US" sz="2380" b="0" i="0" u="none" strike="noStrike" dirty="0">
              <a:solidFill>
                <a:srgbClr val="262626"/>
              </a:solidFill>
              <a:effectLst/>
              <a:latin typeface="Arial" panose="020B0604020202020204" pitchFamily="34" charset="0"/>
            </a:endParaRPr>
          </a:p>
          <a:p>
            <a:pPr marL="742950" lvl="1" indent="-285750" rtl="0" fontAlgn="base">
              <a:spcBef>
                <a:spcPts val="747"/>
              </a:spcBef>
              <a:spcAft>
                <a:spcPts val="0"/>
              </a:spcAft>
              <a:buFont typeface="+mj-lt"/>
              <a:buAutoNum type="arabicPeriod"/>
            </a:pPr>
            <a:r>
              <a:rPr lang="en-US" sz="3200" b="0" i="0" u="none" strike="noStrike" dirty="0">
                <a:solidFill>
                  <a:srgbClr val="262626"/>
                </a:solidFill>
                <a:effectLst/>
                <a:latin typeface="Calibri" panose="020F0502020204030204" pitchFamily="34" charset="0"/>
              </a:rPr>
              <a:t>“Appointed Bodies”</a:t>
            </a:r>
            <a:endParaRPr lang="en-US" sz="2380" b="0" i="0" u="none" strike="noStrike" dirty="0">
              <a:solidFill>
                <a:srgbClr val="262626"/>
              </a:solidFill>
              <a:effectLst/>
              <a:latin typeface="Arial" panose="020B0604020202020204" pitchFamily="34" charset="0"/>
            </a:endParaRPr>
          </a:p>
          <a:p>
            <a:pPr marL="742950" lvl="1" indent="-285750" rtl="0" fontAlgn="base">
              <a:spcBef>
                <a:spcPts val="747"/>
              </a:spcBef>
              <a:spcAft>
                <a:spcPts val="0"/>
              </a:spcAft>
              <a:buFont typeface="+mj-lt"/>
              <a:buAutoNum type="arabicPeriod"/>
            </a:pPr>
            <a:r>
              <a:rPr lang="en-US" sz="3200" b="0" i="0" u="none" strike="noStrike" dirty="0">
                <a:solidFill>
                  <a:srgbClr val="262626"/>
                </a:solidFill>
                <a:effectLst/>
                <a:latin typeface="Calibri" panose="020F0502020204030204" pitchFamily="34" charset="0"/>
              </a:rPr>
              <a:t>Certain private entities </a:t>
            </a:r>
            <a:endParaRPr lang="en-US" sz="2380" b="0" i="0" u="none" strike="noStrike" dirty="0">
              <a:solidFill>
                <a:srgbClr val="262626"/>
              </a:solidFill>
              <a:effectLst/>
              <a:latin typeface="Arial" panose="020B0604020202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A554DC3B-B66E-A096-D1C5-3862F91DA1E4}"/>
              </a:ext>
            </a:extLst>
          </p:cNvPr>
          <p:cNvSpPr>
            <a:spLocks noGrp="1"/>
          </p:cNvSpPr>
          <p:nvPr>
            <p:ph type="sldNum" sz="quarter" idx="10"/>
          </p:nvPr>
        </p:nvSpPr>
        <p:spPr/>
        <p:txBody>
          <a:bodyPr/>
          <a:lstStyle/>
          <a:p>
            <a:pPr>
              <a:defRPr/>
            </a:pPr>
            <a:fld id="{06DDD070-D08E-4B40-B4AC-DB5751E9D83C}" type="slidenum">
              <a:rPr lang="en-US" altLang="en-US" smtClean="0"/>
              <a:pPr>
                <a:defRPr/>
              </a:pPr>
              <a:t>57</a:t>
            </a:fld>
            <a:endParaRPr lang="en-US" altLang="en-US"/>
          </a:p>
        </p:txBody>
      </p:sp>
    </p:spTree>
    <p:extLst>
      <p:ext uri="{BB962C8B-B14F-4D97-AF65-F5344CB8AC3E}">
        <p14:creationId xmlns:p14="http://schemas.microsoft.com/office/powerpoint/2010/main" val="11074402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38EF1-09ED-E606-ECEB-2D56A19E59DE}"/>
              </a:ext>
            </a:extLst>
          </p:cNvPr>
          <p:cNvSpPr>
            <a:spLocks noGrp="1"/>
          </p:cNvSpPr>
          <p:nvPr>
            <p:ph type="title"/>
          </p:nvPr>
        </p:nvSpPr>
        <p:spPr>
          <a:xfrm>
            <a:off x="1277650" y="365125"/>
            <a:ext cx="10046043" cy="1044575"/>
          </a:xfrm>
        </p:spPr>
        <p:txBody>
          <a:bodyPr/>
          <a:lstStyle/>
          <a:p>
            <a:r>
              <a:rPr lang="en-US" dirty="0"/>
              <a:t>What is a Governing Body?</a:t>
            </a:r>
          </a:p>
        </p:txBody>
      </p:sp>
      <p:sp>
        <p:nvSpPr>
          <p:cNvPr id="3" name="Content Placeholder 2">
            <a:extLst>
              <a:ext uri="{FF2B5EF4-FFF2-40B4-BE49-F238E27FC236}">
                <a16:creationId xmlns:a16="http://schemas.microsoft.com/office/drawing/2014/main" id="{84D53E6C-E69A-A880-182C-B91A8003750E}"/>
              </a:ext>
            </a:extLst>
          </p:cNvPr>
          <p:cNvSpPr>
            <a:spLocks noGrp="1"/>
          </p:cNvSpPr>
          <p:nvPr>
            <p:ph sz="half" idx="1"/>
          </p:nvPr>
        </p:nvSpPr>
        <p:spPr/>
        <p:txBody>
          <a:bodyPr/>
          <a:lstStyle/>
          <a:p>
            <a:pPr marL="0" indent="0" rtl="0" fontAlgn="base">
              <a:spcBef>
                <a:spcPts val="0"/>
              </a:spcBef>
              <a:spcAft>
                <a:spcPts val="0"/>
              </a:spcAft>
              <a:buNone/>
            </a:pPr>
            <a:r>
              <a:rPr lang="en-US" sz="2667" b="0" i="1" u="none" strike="noStrike" dirty="0">
                <a:solidFill>
                  <a:srgbClr val="262626"/>
                </a:solidFill>
                <a:effectLst/>
                <a:latin typeface="Calibri" panose="020F0502020204030204" pitchFamily="34" charset="0"/>
              </a:rPr>
              <a:t>A group of people that has the authority to exercise governance over an organization. </a:t>
            </a:r>
          </a:p>
          <a:p>
            <a:pPr marL="0" indent="0" rtl="0" fontAlgn="base">
              <a:spcBef>
                <a:spcPts val="0"/>
              </a:spcBef>
              <a:spcAft>
                <a:spcPts val="0"/>
              </a:spcAft>
              <a:buNone/>
            </a:pPr>
            <a:endParaRPr lang="en-US" sz="2645" b="0" i="0" u="none" strike="noStrike" dirty="0">
              <a:solidFill>
                <a:srgbClr val="262626"/>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667" b="1" i="0" u="none" strike="noStrike" dirty="0">
                <a:solidFill>
                  <a:srgbClr val="262626"/>
                </a:solidFill>
                <a:effectLst/>
                <a:latin typeface="Calibri" panose="020F0502020204030204" pitchFamily="34" charset="0"/>
              </a:rPr>
              <a:t>Examples: </a:t>
            </a:r>
            <a:r>
              <a:rPr lang="en-US" sz="2667" b="0" i="0" u="none" strike="noStrike" dirty="0">
                <a:solidFill>
                  <a:srgbClr val="262626"/>
                </a:solidFill>
                <a:effectLst/>
                <a:latin typeface="Calibri" panose="020F0502020204030204" pitchFamily="34" charset="0"/>
              </a:rPr>
              <a:t>Community College District Board of Trustees, City Council, School Board.</a:t>
            </a:r>
            <a:endParaRPr lang="en-US" sz="2645" b="1" i="0" u="none" strike="noStrike" dirty="0">
              <a:solidFill>
                <a:srgbClr val="262626"/>
              </a:solidFill>
              <a:effectLst/>
              <a:latin typeface="Arial" panose="020B0604020202020204" pitchFamily="34" charset="0"/>
            </a:endParaRPr>
          </a:p>
          <a:p>
            <a:pPr marL="742950" lvl="1" indent="-285750" rtl="0" fontAlgn="base">
              <a:spcBef>
                <a:spcPts val="0"/>
              </a:spcBef>
              <a:spcAft>
                <a:spcPts val="0"/>
              </a:spcAft>
              <a:buFont typeface="Arial" panose="020B0604020202020204" pitchFamily="34" charset="0"/>
              <a:buChar char="•"/>
            </a:pPr>
            <a:r>
              <a:rPr lang="en-US" sz="2400" b="0" i="1" u="none" strike="noStrike" dirty="0">
                <a:solidFill>
                  <a:srgbClr val="262626"/>
                </a:solidFill>
                <a:effectLst/>
                <a:latin typeface="Calibri" panose="020F0502020204030204" pitchFamily="34" charset="0"/>
              </a:rPr>
              <a:t>Education Code §70902</a:t>
            </a:r>
            <a:r>
              <a:rPr lang="en-US" sz="2400" b="0" i="0" u="none" strike="noStrike" dirty="0">
                <a:solidFill>
                  <a:srgbClr val="262626"/>
                </a:solidFill>
                <a:effectLst/>
                <a:latin typeface="Calibri" panose="020F0502020204030204" pitchFamily="34" charset="0"/>
              </a:rPr>
              <a:t>:  “Every community college district shall be under the control of a board of trustees…”</a:t>
            </a:r>
            <a:endParaRPr lang="en-US" sz="2380" b="0" i="1" u="none" strike="noStrike" dirty="0">
              <a:solidFill>
                <a:srgbClr val="262626"/>
              </a:solidFill>
              <a:effectLst/>
              <a:latin typeface="Arial" panose="020B0604020202020204" pitchFamily="34" charset="0"/>
            </a:endParaRPr>
          </a:p>
          <a:p>
            <a:pPr marL="742950" lvl="1" indent="-285750" rtl="0" fontAlgn="base">
              <a:spcBef>
                <a:spcPts val="0"/>
              </a:spcBef>
              <a:spcAft>
                <a:spcPts val="0"/>
              </a:spcAft>
              <a:buFont typeface="Arial" panose="020B0604020202020204" pitchFamily="34" charset="0"/>
              <a:buChar char="•"/>
            </a:pPr>
            <a:r>
              <a:rPr lang="en-US" sz="2400" b="0" i="1" u="none" strike="noStrike" dirty="0">
                <a:solidFill>
                  <a:srgbClr val="262626"/>
                </a:solidFill>
                <a:effectLst/>
                <a:latin typeface="Calibri" panose="020F0502020204030204" pitchFamily="34" charset="0"/>
              </a:rPr>
              <a:t>Education Code §72674</a:t>
            </a:r>
            <a:r>
              <a:rPr lang="en-US" sz="2400" b="0" i="0" u="none" strike="noStrike" dirty="0">
                <a:solidFill>
                  <a:srgbClr val="262626"/>
                </a:solidFill>
                <a:effectLst/>
                <a:latin typeface="Calibri" panose="020F0502020204030204" pitchFamily="34" charset="0"/>
              </a:rPr>
              <a:t>:  Community College Foundation Boards are subject to the Brown Act</a:t>
            </a:r>
            <a:endParaRPr lang="en-US" sz="2380" b="0" i="1" u="none" strike="noStrike" dirty="0">
              <a:solidFill>
                <a:srgbClr val="262626"/>
              </a:solidFill>
              <a:effectLst/>
              <a:latin typeface="Arial" panose="020B0604020202020204" pitchFamily="34" charset="0"/>
            </a:endParaRPr>
          </a:p>
          <a:p>
            <a:r>
              <a:rPr lang="en-US" sz="2667" b="1" i="0" u="none" strike="noStrike" dirty="0">
                <a:solidFill>
                  <a:srgbClr val="262626"/>
                </a:solidFill>
                <a:effectLst/>
                <a:latin typeface="Calibri" panose="020F0502020204030204" pitchFamily="34" charset="0"/>
              </a:rPr>
              <a:t>Bottom Line:  </a:t>
            </a:r>
            <a:r>
              <a:rPr lang="en-US" sz="2667" b="0" i="0" u="none" strike="noStrike" dirty="0">
                <a:solidFill>
                  <a:srgbClr val="262626"/>
                </a:solidFill>
                <a:effectLst/>
                <a:latin typeface="Calibri" panose="020F0502020204030204" pitchFamily="34" charset="0"/>
              </a:rPr>
              <a:t>If created by state or federal statute, the governing body of a local agency is covered by the Brown Act.</a:t>
            </a:r>
            <a:endParaRPr lang="en-US" dirty="0"/>
          </a:p>
        </p:txBody>
      </p:sp>
      <p:sp>
        <p:nvSpPr>
          <p:cNvPr id="4" name="Slide Number Placeholder 3">
            <a:extLst>
              <a:ext uri="{FF2B5EF4-FFF2-40B4-BE49-F238E27FC236}">
                <a16:creationId xmlns:a16="http://schemas.microsoft.com/office/drawing/2014/main" id="{D14EE277-5E18-587A-20E0-1A173DD20C15}"/>
              </a:ext>
            </a:extLst>
          </p:cNvPr>
          <p:cNvSpPr>
            <a:spLocks noGrp="1"/>
          </p:cNvSpPr>
          <p:nvPr>
            <p:ph type="sldNum" sz="quarter" idx="10"/>
          </p:nvPr>
        </p:nvSpPr>
        <p:spPr/>
        <p:txBody>
          <a:bodyPr/>
          <a:lstStyle/>
          <a:p>
            <a:pPr>
              <a:defRPr/>
            </a:pPr>
            <a:fld id="{06DDD070-D08E-4B40-B4AC-DB5751E9D83C}" type="slidenum">
              <a:rPr lang="en-US" altLang="en-US" smtClean="0"/>
              <a:pPr>
                <a:defRPr/>
              </a:pPr>
              <a:t>58</a:t>
            </a:fld>
            <a:endParaRPr lang="en-US" altLang="en-US"/>
          </a:p>
        </p:txBody>
      </p:sp>
    </p:spTree>
    <p:extLst>
      <p:ext uri="{BB962C8B-B14F-4D97-AF65-F5344CB8AC3E}">
        <p14:creationId xmlns:p14="http://schemas.microsoft.com/office/powerpoint/2010/main" val="17677249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C53A0-CC5C-D188-0798-DCB47D0953A8}"/>
              </a:ext>
            </a:extLst>
          </p:cNvPr>
          <p:cNvSpPr>
            <a:spLocks noGrp="1"/>
          </p:cNvSpPr>
          <p:nvPr>
            <p:ph type="title"/>
          </p:nvPr>
        </p:nvSpPr>
        <p:spPr/>
        <p:txBody>
          <a:bodyPr/>
          <a:lstStyle/>
          <a:p>
            <a:r>
              <a:rPr lang="en-US" dirty="0"/>
              <a:t>What are Appointed Bodies?</a:t>
            </a:r>
          </a:p>
        </p:txBody>
      </p:sp>
      <p:sp>
        <p:nvSpPr>
          <p:cNvPr id="3" name="Content Placeholder 2">
            <a:extLst>
              <a:ext uri="{FF2B5EF4-FFF2-40B4-BE49-F238E27FC236}">
                <a16:creationId xmlns:a16="http://schemas.microsoft.com/office/drawing/2014/main" id="{E9497189-2A43-10EC-9E77-4AAB465E9B8D}"/>
              </a:ext>
            </a:extLst>
          </p:cNvPr>
          <p:cNvSpPr>
            <a:spLocks noGrp="1"/>
          </p:cNvSpPr>
          <p:nvPr>
            <p:ph sz="half" idx="1"/>
          </p:nvPr>
        </p:nvSpPr>
        <p:spPr/>
        <p:txBody>
          <a:bodyPr/>
          <a:lstStyle/>
          <a:p>
            <a:pPr rtl="0" fontAlgn="base">
              <a:spcBef>
                <a:spcPts val="2400"/>
              </a:spcBef>
              <a:spcAft>
                <a:spcPts val="0"/>
              </a:spcAft>
              <a:buFont typeface="Arial" panose="020B0604020202020204" pitchFamily="34" charset="0"/>
              <a:buChar char="•"/>
            </a:pPr>
            <a:r>
              <a:rPr lang="en-US" sz="2800" b="1" i="0" u="none" strike="noStrike" dirty="0">
                <a:solidFill>
                  <a:srgbClr val="262626"/>
                </a:solidFill>
                <a:effectLst/>
                <a:latin typeface="Calibri" panose="020F0502020204030204" pitchFamily="34" charset="0"/>
              </a:rPr>
              <a:t>General Rule</a:t>
            </a:r>
            <a:r>
              <a:rPr lang="en-US" sz="2800" b="0" i="0" u="none" strike="noStrike" dirty="0">
                <a:solidFill>
                  <a:srgbClr val="262626"/>
                </a:solidFill>
                <a:effectLst/>
                <a:latin typeface="Calibri" panose="020F0502020204030204" pitchFamily="34" charset="0"/>
              </a:rPr>
              <a:t>: A commission, committee, board, or other body of a local agency, whether permanent or temporary, decision-making or advisory, created by charter, ordinance, resolution, or formal action of a legislative body.</a:t>
            </a:r>
            <a:endParaRPr lang="en-US" sz="2800" b="1" i="0" u="none" strike="noStrike" dirty="0">
              <a:solidFill>
                <a:srgbClr val="262626"/>
              </a:solidFill>
              <a:effectLst/>
              <a:latin typeface="Arial" panose="020B0604020202020204" pitchFamily="34" charset="0"/>
            </a:endParaRPr>
          </a:p>
          <a:p>
            <a:pPr>
              <a:spcBef>
                <a:spcPts val="2400"/>
              </a:spcBef>
            </a:pPr>
            <a:r>
              <a:rPr lang="en-US" sz="2800" b="1" i="0" u="none" strike="noStrike" dirty="0">
                <a:solidFill>
                  <a:srgbClr val="262626"/>
                </a:solidFill>
                <a:effectLst/>
                <a:latin typeface="Calibri" panose="020F0502020204030204" pitchFamily="34" charset="0"/>
              </a:rPr>
              <a:t>Example - Academic Senates:  </a:t>
            </a:r>
            <a:r>
              <a:rPr lang="en-US" sz="2800" b="0" i="0" u="none" strike="noStrike" dirty="0">
                <a:solidFill>
                  <a:srgbClr val="262626"/>
                </a:solidFill>
                <a:effectLst/>
                <a:latin typeface="Calibri" panose="020F0502020204030204" pitchFamily="34" charset="0"/>
              </a:rPr>
              <a:t>Are the District Academic Senate (if any) and College Academic Senates advisory bodies created by formal action of the board of trustees? Are the meetings of our Senates subject to the Brown Act? </a:t>
            </a:r>
            <a:endParaRPr lang="en-US" sz="3600" dirty="0"/>
          </a:p>
        </p:txBody>
      </p:sp>
      <p:sp>
        <p:nvSpPr>
          <p:cNvPr id="4" name="Slide Number Placeholder 3">
            <a:extLst>
              <a:ext uri="{FF2B5EF4-FFF2-40B4-BE49-F238E27FC236}">
                <a16:creationId xmlns:a16="http://schemas.microsoft.com/office/drawing/2014/main" id="{717B300E-C462-C7E2-BADB-58A71E31B632}"/>
              </a:ext>
            </a:extLst>
          </p:cNvPr>
          <p:cNvSpPr>
            <a:spLocks noGrp="1"/>
          </p:cNvSpPr>
          <p:nvPr>
            <p:ph type="sldNum" sz="quarter" idx="10"/>
          </p:nvPr>
        </p:nvSpPr>
        <p:spPr/>
        <p:txBody>
          <a:bodyPr/>
          <a:lstStyle/>
          <a:p>
            <a:pPr>
              <a:defRPr/>
            </a:pPr>
            <a:fld id="{06DDD070-D08E-4B40-B4AC-DB5751E9D83C}" type="slidenum">
              <a:rPr lang="en-US" altLang="en-US" smtClean="0"/>
              <a:pPr>
                <a:defRPr/>
              </a:pPr>
              <a:t>59</a:t>
            </a:fld>
            <a:endParaRPr lang="en-US" altLang="en-US"/>
          </a:p>
        </p:txBody>
      </p:sp>
    </p:spTree>
    <p:extLst>
      <p:ext uri="{BB962C8B-B14F-4D97-AF65-F5344CB8AC3E}">
        <p14:creationId xmlns:p14="http://schemas.microsoft.com/office/powerpoint/2010/main" val="687043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3373" y="685082"/>
            <a:ext cx="11201400" cy="5401479"/>
          </a:xfrm>
          <a:prstGeom prst="rect">
            <a:avLst/>
          </a:prstGeom>
          <a:noFill/>
        </p:spPr>
        <p:txBody>
          <a:bodyPr wrap="square" rtlCol="0">
            <a:spAutoFit/>
          </a:bodyPr>
          <a:lstStyle/>
          <a:p>
            <a:pPr marL="285750" indent="-285750">
              <a:buFont typeface="Arial" panose="020B0604020202020204" pitchFamily="34" charset="0"/>
              <a:buChar char="•"/>
            </a:pPr>
            <a:r>
              <a:rPr lang="en-US" sz="2300" dirty="0">
                <a:latin typeface="Calibri" panose="020F0502020204030204" pitchFamily="34" charset="0"/>
                <a:ea typeface="Calibri" panose="020F0502020204030204" pitchFamily="34" charset="0"/>
                <a:cs typeface="Calibri" panose="020F0502020204030204" pitchFamily="34" charset="0"/>
              </a:rPr>
              <a:t>At </a:t>
            </a:r>
            <a:r>
              <a:rPr lang="en-US" sz="2300" b="1" dirty="0">
                <a:solidFill>
                  <a:srgbClr val="FF0000"/>
                </a:solidFill>
                <a:latin typeface="Calibri" panose="020F0502020204030204" pitchFamily="34" charset="0"/>
                <a:ea typeface="Calibri" panose="020F0502020204030204" pitchFamily="34" charset="0"/>
                <a:cs typeface="Calibri" panose="020F0502020204030204" pitchFamily="34" charset="0"/>
              </a:rPr>
              <a:t>least</a:t>
            </a:r>
            <a:r>
              <a:rPr lang="en-US" sz="2300" b="1" spc="-1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300" b="1" spc="-5" dirty="0">
                <a:solidFill>
                  <a:srgbClr val="FF0000"/>
                </a:solidFill>
                <a:latin typeface="Calibri" panose="020F0502020204030204" pitchFamily="34" charset="0"/>
                <a:ea typeface="Calibri" panose="020F0502020204030204" pitchFamily="34" charset="0"/>
                <a:cs typeface="Calibri" panose="020F0502020204030204" pitchFamily="34" charset="0"/>
              </a:rPr>
              <a:t>two</a:t>
            </a:r>
            <a:r>
              <a:rPr lang="en-US" sz="23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regularly</a:t>
            </a:r>
            <a:r>
              <a:rPr lang="en-US" sz="2300" spc="-15" dirty="0">
                <a:latin typeface="Calibri" panose="020F0502020204030204" pitchFamily="34" charset="0"/>
                <a:ea typeface="Calibri" panose="020F0502020204030204" pitchFamily="34" charset="0"/>
                <a:cs typeface="Calibri" panose="020F0502020204030204" pitchFamily="34" charset="0"/>
              </a:rPr>
              <a:t> </a:t>
            </a:r>
            <a:r>
              <a:rPr lang="en-US" sz="2300" dirty="0">
                <a:latin typeface="Calibri" panose="020F0502020204030204" pitchFamily="34" charset="0"/>
                <a:ea typeface="Calibri" panose="020F0502020204030204" pitchFamily="34" charset="0"/>
                <a:cs typeface="Calibri" panose="020F0502020204030204" pitchFamily="34" charset="0"/>
              </a:rPr>
              <a:t>scheduled</a:t>
            </a:r>
            <a:r>
              <a:rPr lang="en-US" sz="2300" spc="5" dirty="0">
                <a:latin typeface="Calibri" panose="020F0502020204030204" pitchFamily="34" charset="0"/>
                <a:ea typeface="Calibri" panose="020F0502020204030204" pitchFamily="34" charset="0"/>
                <a:cs typeface="Calibri" panose="020F0502020204030204" pitchFamily="34" charset="0"/>
              </a:rPr>
              <a:t> </a:t>
            </a:r>
            <a:r>
              <a:rPr lang="en-US" sz="2300" dirty="0">
                <a:latin typeface="Calibri" panose="020F0502020204030204" pitchFamily="34" charset="0"/>
                <a:ea typeface="Calibri" panose="020F0502020204030204" pitchFamily="34" charset="0"/>
                <a:cs typeface="Calibri" panose="020F0502020204030204" pitchFamily="34" charset="0"/>
              </a:rPr>
              <a:t>DCC</a:t>
            </a:r>
            <a:r>
              <a:rPr lang="en-US" sz="2300" spc="-15"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meetings</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will</a:t>
            </a:r>
            <a:r>
              <a:rPr lang="en-US" sz="2300" dirty="0">
                <a:latin typeface="Calibri" panose="020F0502020204030204" pitchFamily="34" charset="0"/>
                <a:ea typeface="Calibri" panose="020F0502020204030204" pitchFamily="34" charset="0"/>
                <a:cs typeface="Calibri" panose="020F0502020204030204" pitchFamily="34" charset="0"/>
              </a:rPr>
              <a:t> be held </a:t>
            </a:r>
            <a:br>
              <a:rPr lang="en-US" sz="2300" dirty="0">
                <a:latin typeface="Calibri" panose="020F0502020204030204" pitchFamily="34" charset="0"/>
                <a:ea typeface="Calibri" panose="020F0502020204030204" pitchFamily="34" charset="0"/>
                <a:cs typeface="Calibri" panose="020F0502020204030204" pitchFamily="34" charset="0"/>
              </a:rPr>
            </a:br>
            <a:r>
              <a:rPr lang="en-US" sz="2300" dirty="0">
                <a:latin typeface="Calibri" panose="020F0502020204030204" pitchFamily="34" charset="0"/>
                <a:ea typeface="Calibri" panose="020F0502020204030204" pitchFamily="34" charset="0"/>
                <a:cs typeface="Calibri" panose="020F0502020204030204" pitchFamily="34" charset="0"/>
              </a:rPr>
              <a:t>in</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each</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Division</a:t>
            </a:r>
            <a:r>
              <a:rPr lang="en-US" sz="2300" dirty="0">
                <a:latin typeface="Calibri" panose="020F0502020204030204" pitchFamily="34" charset="0"/>
                <a:ea typeface="Calibri" panose="020F0502020204030204" pitchFamily="34" charset="0"/>
                <a:cs typeface="Calibri" panose="020F0502020204030204" pitchFamily="34" charset="0"/>
              </a:rPr>
              <a:t> </a:t>
            </a:r>
            <a:r>
              <a:rPr lang="en-US" sz="2300" b="1" dirty="0">
                <a:solidFill>
                  <a:srgbClr val="FF0000"/>
                </a:solidFill>
                <a:latin typeface="Calibri" panose="020F0502020204030204" pitchFamily="34" charset="0"/>
                <a:ea typeface="Calibri" panose="020F0502020204030204" pitchFamily="34" charset="0"/>
                <a:cs typeface="Calibri" panose="020F0502020204030204" pitchFamily="34" charset="0"/>
              </a:rPr>
              <a:t>per</a:t>
            </a:r>
            <a:r>
              <a:rPr lang="en-US" sz="2300" b="1" spc="175"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300" b="1" spc="-5" dirty="0">
                <a:solidFill>
                  <a:srgbClr val="FF0000"/>
                </a:solidFill>
                <a:latin typeface="Calibri" panose="020F0502020204030204" pitchFamily="34" charset="0"/>
                <a:ea typeface="Calibri" panose="020F0502020204030204" pitchFamily="34" charset="0"/>
                <a:cs typeface="Calibri" panose="020F0502020204030204" pitchFamily="34" charset="0"/>
              </a:rPr>
              <a:t>semester.</a:t>
            </a:r>
            <a:br>
              <a:rPr lang="en-US" sz="2300" b="1" spc="-5" dirty="0">
                <a:solidFill>
                  <a:srgbClr val="FF0000"/>
                </a:solidFill>
                <a:latin typeface="Calibri" panose="020F0502020204030204" pitchFamily="34" charset="0"/>
                <a:ea typeface="Calibri" panose="020F0502020204030204" pitchFamily="34" charset="0"/>
                <a:cs typeface="Calibri" panose="020F0502020204030204" pitchFamily="34" charset="0"/>
              </a:rPr>
            </a:br>
            <a:endParaRPr lang="en-US" sz="2300" b="1" spc="33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300" spc="-5" dirty="0">
                <a:latin typeface="Calibri" panose="020F0502020204030204" pitchFamily="34" charset="0"/>
                <a:ea typeface="Calibri" panose="020F0502020204030204" pitchFamily="34" charset="0"/>
                <a:cs typeface="Calibri" panose="020F0502020204030204" pitchFamily="34" charset="0"/>
              </a:rPr>
              <a:t>Meeting</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dates</a:t>
            </a:r>
            <a:r>
              <a:rPr lang="en-US" sz="2300" dirty="0">
                <a:latin typeface="Calibri" panose="020F0502020204030204" pitchFamily="34" charset="0"/>
                <a:ea typeface="Calibri" panose="020F0502020204030204" pitchFamily="34" charset="0"/>
                <a:cs typeface="Calibri" panose="020F0502020204030204" pitchFamily="34" charset="0"/>
              </a:rPr>
              <a:t> are </a:t>
            </a:r>
            <a:r>
              <a:rPr lang="en-US" sz="2300" spc="-5" dirty="0">
                <a:latin typeface="Calibri" panose="020F0502020204030204" pitchFamily="34" charset="0"/>
                <a:ea typeface="Calibri" panose="020F0502020204030204" pitchFamily="34" charset="0"/>
                <a:cs typeface="Calibri" panose="020F0502020204030204" pitchFamily="34" charset="0"/>
              </a:rPr>
              <a:t>to</a:t>
            </a:r>
            <a:r>
              <a:rPr lang="en-US" sz="230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be</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forwarded</a:t>
            </a:r>
            <a:r>
              <a:rPr lang="en-US" sz="2300" dirty="0">
                <a:latin typeface="Calibri" panose="020F0502020204030204" pitchFamily="34" charset="0"/>
                <a:ea typeface="Calibri" panose="020F0502020204030204" pitchFamily="34" charset="0"/>
                <a:cs typeface="Calibri" panose="020F0502020204030204" pitchFamily="34" charset="0"/>
              </a:rPr>
              <a:t> to </a:t>
            </a:r>
            <a:r>
              <a:rPr lang="en-US" sz="2300" spc="-5" dirty="0">
                <a:latin typeface="Calibri" panose="020F0502020204030204" pitchFamily="34" charset="0"/>
                <a:ea typeface="Calibri" panose="020F0502020204030204" pitchFamily="34" charset="0"/>
                <a:cs typeface="Calibri" panose="020F0502020204030204" pitchFamily="34" charset="0"/>
              </a:rPr>
              <a:t>the</a:t>
            </a:r>
            <a:r>
              <a:rPr lang="en-US" sz="2300" dirty="0">
                <a:latin typeface="Calibri" panose="020F0502020204030204" pitchFamily="34" charset="0"/>
                <a:ea typeface="Calibri" panose="020F0502020204030204" pitchFamily="34" charset="0"/>
                <a:cs typeface="Calibri" panose="020F0502020204030204" pitchFamily="34" charset="0"/>
              </a:rPr>
              <a:t> CCC</a:t>
            </a:r>
            <a:r>
              <a:rPr lang="en-US" sz="2300" spc="-5" dirty="0">
                <a:latin typeface="Calibri" panose="020F0502020204030204" pitchFamily="34" charset="0"/>
                <a:ea typeface="Calibri" panose="020F0502020204030204" pitchFamily="34" charset="0"/>
                <a:cs typeface="Calibri" panose="020F0502020204030204" pitchFamily="34" charset="0"/>
              </a:rPr>
              <a:t> </a:t>
            </a:r>
            <a:r>
              <a:rPr lang="en-US" sz="2300" dirty="0">
                <a:latin typeface="Calibri" panose="020F0502020204030204" pitchFamily="34" charset="0"/>
                <a:ea typeface="Calibri" panose="020F0502020204030204" pitchFamily="34" charset="0"/>
                <a:cs typeface="Calibri" panose="020F0502020204030204" pitchFamily="34" charset="0"/>
              </a:rPr>
              <a:t>Chair</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no</a:t>
            </a:r>
            <a:r>
              <a:rPr lang="en-US" sz="230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later</a:t>
            </a:r>
            <a:r>
              <a:rPr lang="en-US" sz="2300" dirty="0">
                <a:latin typeface="Calibri" panose="020F0502020204030204" pitchFamily="34" charset="0"/>
                <a:ea typeface="Calibri" panose="020F0502020204030204" pitchFamily="34" charset="0"/>
                <a:cs typeface="Calibri" panose="020F0502020204030204" pitchFamily="34" charset="0"/>
              </a:rPr>
              <a:t> </a:t>
            </a:r>
            <a:br>
              <a:rPr lang="en-US" sz="2300" dirty="0">
                <a:latin typeface="Calibri" panose="020F0502020204030204" pitchFamily="34" charset="0"/>
                <a:ea typeface="Calibri" panose="020F0502020204030204" pitchFamily="34" charset="0"/>
                <a:cs typeface="Calibri" panose="020F0502020204030204" pitchFamily="34" charset="0"/>
              </a:rPr>
            </a:br>
            <a:r>
              <a:rPr lang="en-US" sz="2300" spc="-5" dirty="0">
                <a:latin typeface="Calibri" panose="020F0502020204030204" pitchFamily="34" charset="0"/>
                <a:ea typeface="Calibri" panose="020F0502020204030204" pitchFamily="34" charset="0"/>
                <a:cs typeface="Calibri" panose="020F0502020204030204" pitchFamily="34" charset="0"/>
              </a:rPr>
              <a:t>than </a:t>
            </a:r>
            <a:r>
              <a:rPr lang="en-US" sz="2300" dirty="0">
                <a:latin typeface="Calibri" panose="020F0502020204030204" pitchFamily="34" charset="0"/>
                <a:ea typeface="Calibri" panose="020F0502020204030204" pitchFamily="34" charset="0"/>
                <a:cs typeface="Calibri" panose="020F0502020204030204" pitchFamily="34" charset="0"/>
              </a:rPr>
              <a:t>the</a:t>
            </a:r>
            <a:r>
              <a:rPr lang="en-US" sz="2300" spc="315" dirty="0">
                <a:latin typeface="Calibri" panose="020F0502020204030204" pitchFamily="34" charset="0"/>
                <a:ea typeface="Calibri" panose="020F0502020204030204" pitchFamily="34" charset="0"/>
                <a:cs typeface="Calibri" panose="020F0502020204030204" pitchFamily="34" charset="0"/>
              </a:rPr>
              <a:t> </a:t>
            </a:r>
            <a:r>
              <a:rPr lang="en-US" sz="2300" dirty="0">
                <a:latin typeface="Calibri" panose="020F0502020204030204" pitchFamily="34" charset="0"/>
                <a:ea typeface="Calibri" panose="020F0502020204030204" pitchFamily="34" charset="0"/>
                <a:cs typeface="Calibri" panose="020F0502020204030204" pitchFamily="34" charset="0"/>
              </a:rPr>
              <a:t>first </a:t>
            </a:r>
            <a:r>
              <a:rPr lang="en-US" sz="2300" spc="-5" dirty="0">
                <a:latin typeface="Calibri" panose="020F0502020204030204" pitchFamily="34" charset="0"/>
                <a:ea typeface="Calibri" panose="020F0502020204030204" pitchFamily="34" charset="0"/>
                <a:cs typeface="Calibri" panose="020F0502020204030204" pitchFamily="34" charset="0"/>
              </a:rPr>
              <a:t>day</a:t>
            </a:r>
            <a:r>
              <a:rPr lang="en-US" sz="2300" spc="-15"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of</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the</a:t>
            </a:r>
            <a:r>
              <a:rPr lang="en-US" sz="2300" dirty="0">
                <a:latin typeface="Calibri" panose="020F0502020204030204" pitchFamily="34" charset="0"/>
                <a:ea typeface="Calibri" panose="020F0502020204030204" pitchFamily="34" charset="0"/>
                <a:cs typeface="Calibri" panose="020F0502020204030204" pitchFamily="34" charset="0"/>
              </a:rPr>
              <a:t> Fall</a:t>
            </a:r>
            <a:r>
              <a:rPr lang="en-US" sz="2300" spc="-5" dirty="0">
                <a:latin typeface="Calibri" panose="020F0502020204030204" pitchFamily="34" charset="0"/>
                <a:ea typeface="Calibri" panose="020F0502020204030204" pitchFamily="34" charset="0"/>
                <a:cs typeface="Calibri" panose="020F0502020204030204" pitchFamily="34" charset="0"/>
              </a:rPr>
              <a:t> semester.</a:t>
            </a:r>
            <a:r>
              <a:rPr lang="en-US" sz="2300" dirty="0">
                <a:latin typeface="Calibri" panose="020F0502020204030204" pitchFamily="34" charset="0"/>
                <a:ea typeface="Calibri" panose="020F0502020204030204" pitchFamily="34" charset="0"/>
                <a:cs typeface="Calibri" panose="020F0502020204030204" pitchFamily="34" charset="0"/>
              </a:rPr>
              <a:t> </a:t>
            </a:r>
            <a:br>
              <a:rPr lang="en-US" sz="2300" dirty="0">
                <a:latin typeface="Calibri" panose="020F0502020204030204" pitchFamily="34" charset="0"/>
                <a:ea typeface="Calibri" panose="020F0502020204030204" pitchFamily="34" charset="0"/>
                <a:cs typeface="Calibri" panose="020F0502020204030204" pitchFamily="34" charset="0"/>
              </a:rPr>
            </a:br>
            <a:endParaRPr lang="en-US" sz="23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300" spc="-5" dirty="0">
                <a:latin typeface="Calibri" panose="020F0502020204030204" pitchFamily="34" charset="0"/>
                <a:ea typeface="Calibri" panose="020F0502020204030204" pitchFamily="34" charset="0"/>
                <a:cs typeface="Calibri" panose="020F0502020204030204" pitchFamily="34" charset="0"/>
              </a:rPr>
              <a:t>Division</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faculty</a:t>
            </a:r>
            <a:r>
              <a:rPr lang="en-US" sz="2300" spc="-15" dirty="0">
                <a:latin typeface="Calibri" panose="020F0502020204030204" pitchFamily="34" charset="0"/>
                <a:ea typeface="Calibri" panose="020F0502020204030204" pitchFamily="34" charset="0"/>
                <a:cs typeface="Calibri" panose="020F0502020204030204" pitchFamily="34" charset="0"/>
              </a:rPr>
              <a:t> </a:t>
            </a:r>
            <a:r>
              <a:rPr lang="en-US" sz="2300" dirty="0">
                <a:latin typeface="Calibri" panose="020F0502020204030204" pitchFamily="34" charset="0"/>
                <a:ea typeface="Calibri" panose="020F0502020204030204" pitchFamily="34" charset="0"/>
                <a:cs typeface="Calibri" panose="020F0502020204030204" pitchFamily="34" charset="0"/>
              </a:rPr>
              <a:t>members </a:t>
            </a:r>
            <a:r>
              <a:rPr lang="en-US" sz="2300" spc="-5" dirty="0">
                <a:latin typeface="Calibri" panose="020F0502020204030204" pitchFamily="34" charset="0"/>
                <a:ea typeface="Calibri" panose="020F0502020204030204" pitchFamily="34" charset="0"/>
                <a:cs typeface="Calibri" panose="020F0502020204030204" pitchFamily="34" charset="0"/>
              </a:rPr>
              <a:t>and</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dirty="0">
                <a:latin typeface="Calibri" panose="020F0502020204030204" pitchFamily="34" charset="0"/>
                <a:ea typeface="Calibri" panose="020F0502020204030204" pitchFamily="34" charset="0"/>
                <a:cs typeface="Calibri" panose="020F0502020204030204" pitchFamily="34" charset="0"/>
              </a:rPr>
              <a:t>the</a:t>
            </a:r>
            <a:r>
              <a:rPr lang="en-US" sz="2300" spc="-20" dirty="0">
                <a:latin typeface="Calibri" panose="020F0502020204030204" pitchFamily="34" charset="0"/>
                <a:ea typeface="Calibri" panose="020F0502020204030204" pitchFamily="34" charset="0"/>
                <a:cs typeface="Calibri" panose="020F0502020204030204" pitchFamily="34" charset="0"/>
              </a:rPr>
              <a:t> </a:t>
            </a:r>
            <a:r>
              <a:rPr lang="en-US" sz="2300" dirty="0">
                <a:latin typeface="Calibri" panose="020F0502020204030204" pitchFamily="34" charset="0"/>
                <a:ea typeface="Calibri" panose="020F0502020204030204" pitchFamily="34" charset="0"/>
                <a:cs typeface="Calibri" panose="020F0502020204030204" pitchFamily="34" charset="0"/>
              </a:rPr>
              <a:t>Counseling</a:t>
            </a:r>
            <a:r>
              <a:rPr lang="en-US" sz="2300" spc="215"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Division</a:t>
            </a:r>
            <a:r>
              <a:rPr lang="en-US" sz="2300" dirty="0">
                <a:latin typeface="Calibri" panose="020F0502020204030204" pitchFamily="34" charset="0"/>
                <a:ea typeface="Calibri" panose="020F0502020204030204" pitchFamily="34" charset="0"/>
                <a:cs typeface="Calibri" panose="020F0502020204030204" pitchFamily="34" charset="0"/>
              </a:rPr>
              <a:t> are to be</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notified of</a:t>
            </a:r>
            <a:r>
              <a:rPr lang="en-US" sz="230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DCC</a:t>
            </a:r>
            <a:r>
              <a:rPr lang="en-US" sz="230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meeting</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dates.</a:t>
            </a:r>
            <a:br>
              <a:rPr lang="en-US" sz="2300" spc="-5" dirty="0">
                <a:latin typeface="Calibri" panose="020F0502020204030204" pitchFamily="34" charset="0"/>
                <a:ea typeface="Calibri" panose="020F0502020204030204" pitchFamily="34" charset="0"/>
                <a:cs typeface="Calibri" panose="020F0502020204030204" pitchFamily="34" charset="0"/>
              </a:rPr>
            </a:br>
            <a:endParaRPr lang="en-US" sz="23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US" sz="2300" spc="-5" dirty="0">
                <a:latin typeface="Calibri" panose="020F0502020204030204" pitchFamily="34" charset="0"/>
                <a:ea typeface="Calibri" panose="020F0502020204030204" pitchFamily="34" charset="0"/>
                <a:cs typeface="Calibri" panose="020F0502020204030204" pitchFamily="34" charset="0"/>
              </a:rPr>
              <a:t>Minutes</a:t>
            </a:r>
            <a:r>
              <a:rPr lang="en-US" sz="230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of</a:t>
            </a:r>
            <a:r>
              <a:rPr lang="en-US" sz="230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the</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meetings</a:t>
            </a:r>
            <a:r>
              <a:rPr lang="en-US" sz="2300" dirty="0">
                <a:latin typeface="Calibri" panose="020F0502020204030204" pitchFamily="34" charset="0"/>
                <a:ea typeface="Calibri" panose="020F0502020204030204" pitchFamily="34" charset="0"/>
                <a:cs typeface="Calibri" panose="020F0502020204030204" pitchFamily="34" charset="0"/>
              </a:rPr>
              <a:t> are to</a:t>
            </a:r>
            <a:r>
              <a:rPr lang="en-US" sz="2300" spc="395" dirty="0">
                <a:latin typeface="Calibri" panose="020F0502020204030204" pitchFamily="34" charset="0"/>
                <a:ea typeface="Calibri" panose="020F0502020204030204" pitchFamily="34" charset="0"/>
                <a:cs typeface="Calibri" panose="020F0502020204030204" pitchFamily="34" charset="0"/>
              </a:rPr>
              <a:t> </a:t>
            </a:r>
            <a:r>
              <a:rPr lang="en-US" sz="2300" dirty="0">
                <a:latin typeface="Calibri" panose="020F0502020204030204" pitchFamily="34" charset="0"/>
                <a:ea typeface="Calibri" panose="020F0502020204030204" pitchFamily="34" charset="0"/>
                <a:cs typeface="Calibri" panose="020F0502020204030204" pitchFamily="34" charset="0"/>
              </a:rPr>
              <a:t>be </a:t>
            </a:r>
            <a:r>
              <a:rPr lang="en-US" sz="2300" spc="-5" dirty="0">
                <a:latin typeface="Calibri" panose="020F0502020204030204" pitchFamily="34" charset="0"/>
                <a:ea typeface="Calibri" panose="020F0502020204030204" pitchFamily="34" charset="0"/>
                <a:cs typeface="Calibri" panose="020F0502020204030204" pitchFamily="34" charset="0"/>
              </a:rPr>
              <a:t>kept</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dirty="0">
                <a:latin typeface="Calibri" panose="020F0502020204030204" pitchFamily="34" charset="0"/>
                <a:ea typeface="Calibri" panose="020F0502020204030204" pitchFamily="34" charset="0"/>
                <a:cs typeface="Calibri" panose="020F0502020204030204" pitchFamily="34" charset="0"/>
              </a:rPr>
              <a:t>on</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dirty="0">
                <a:latin typeface="Calibri" panose="020F0502020204030204" pitchFamily="34" charset="0"/>
                <a:ea typeface="Calibri" panose="020F0502020204030204" pitchFamily="34" charset="0"/>
                <a:cs typeface="Calibri" panose="020F0502020204030204" pitchFamily="34" charset="0"/>
              </a:rPr>
              <a:t>file</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dirty="0">
                <a:latin typeface="Calibri" panose="020F0502020204030204" pitchFamily="34" charset="0"/>
                <a:ea typeface="Calibri" panose="020F0502020204030204" pitchFamily="34" charset="0"/>
                <a:cs typeface="Calibri" panose="020F0502020204030204" pitchFamily="34" charset="0"/>
              </a:rPr>
              <a:t>in </a:t>
            </a:r>
            <a:r>
              <a:rPr lang="en-US" sz="2300" spc="-5" dirty="0">
                <a:latin typeface="Calibri" panose="020F0502020204030204" pitchFamily="34" charset="0"/>
                <a:ea typeface="Calibri" panose="020F0502020204030204" pitchFamily="34" charset="0"/>
                <a:cs typeface="Calibri" panose="020F0502020204030204" pitchFamily="34" charset="0"/>
              </a:rPr>
              <a:t>the</a:t>
            </a:r>
            <a:r>
              <a:rPr lang="en-US" sz="230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Division</a:t>
            </a:r>
            <a:r>
              <a:rPr lang="en-US" sz="2300" dirty="0">
                <a:latin typeface="Calibri" panose="020F0502020204030204" pitchFamily="34" charset="0"/>
                <a:ea typeface="Calibri" panose="020F0502020204030204" pitchFamily="34" charset="0"/>
                <a:cs typeface="Calibri" panose="020F0502020204030204" pitchFamily="34" charset="0"/>
              </a:rPr>
              <a:t> office.  </a:t>
            </a:r>
            <a:br>
              <a:rPr lang="en-US" sz="2300" dirty="0">
                <a:latin typeface="Calibri" panose="020F0502020204030204" pitchFamily="34" charset="0"/>
                <a:ea typeface="Calibri" panose="020F0502020204030204" pitchFamily="34" charset="0"/>
                <a:cs typeface="Calibri" panose="020F0502020204030204" pitchFamily="34" charset="0"/>
              </a:rPr>
            </a:br>
            <a:endParaRPr lang="en-US" sz="23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300" spc="-5" dirty="0">
                <a:latin typeface="Calibri" panose="020F0502020204030204" pitchFamily="34" charset="0"/>
                <a:ea typeface="Calibri" panose="020F0502020204030204" pitchFamily="34" charset="0"/>
                <a:cs typeface="Calibri" panose="020F0502020204030204" pitchFamily="34" charset="0"/>
              </a:rPr>
              <a:t>Names</a:t>
            </a:r>
            <a:r>
              <a:rPr lang="en-US" sz="2300" spc="-15"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of</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dirty="0">
                <a:latin typeface="Calibri" panose="020F0502020204030204" pitchFamily="34" charset="0"/>
                <a:ea typeface="Calibri" panose="020F0502020204030204" pitchFamily="34" charset="0"/>
                <a:cs typeface="Calibri" panose="020F0502020204030204" pitchFamily="34" charset="0"/>
              </a:rPr>
              <a:t>DCC</a:t>
            </a:r>
            <a:r>
              <a:rPr lang="en-US" sz="2300" spc="-15"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members</a:t>
            </a:r>
            <a:r>
              <a:rPr lang="en-US" sz="230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and</a:t>
            </a:r>
            <a:r>
              <a:rPr lang="en-US" sz="2300" dirty="0">
                <a:latin typeface="Calibri" panose="020F0502020204030204" pitchFamily="34" charset="0"/>
                <a:ea typeface="Calibri" panose="020F0502020204030204" pitchFamily="34" charset="0"/>
                <a:cs typeface="Calibri" panose="020F0502020204030204" pitchFamily="34" charset="0"/>
              </a:rPr>
              <a:t> meeting</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dirty="0">
                <a:latin typeface="Calibri" panose="020F0502020204030204" pitchFamily="34" charset="0"/>
                <a:ea typeface="Calibri" panose="020F0502020204030204" pitchFamily="34" charset="0"/>
                <a:cs typeface="Calibri" panose="020F0502020204030204" pitchFamily="34" charset="0"/>
              </a:rPr>
              <a:t>dates</a:t>
            </a:r>
            <a:r>
              <a:rPr lang="en-US" sz="2300" spc="225" dirty="0">
                <a:latin typeface="Calibri" panose="020F0502020204030204" pitchFamily="34" charset="0"/>
                <a:ea typeface="Calibri" panose="020F0502020204030204" pitchFamily="34" charset="0"/>
                <a:cs typeface="Calibri" panose="020F0502020204030204" pitchFamily="34" charset="0"/>
              </a:rPr>
              <a:t> </a:t>
            </a:r>
            <a:r>
              <a:rPr lang="en-US" sz="2300" dirty="0">
                <a:latin typeface="Calibri" panose="020F0502020204030204" pitchFamily="34" charset="0"/>
                <a:ea typeface="Calibri" panose="020F0502020204030204" pitchFamily="34" charset="0"/>
                <a:cs typeface="Calibri" panose="020F0502020204030204" pitchFamily="34" charset="0"/>
              </a:rPr>
              <a:t>should</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dirty="0">
                <a:latin typeface="Calibri" panose="020F0502020204030204" pitchFamily="34" charset="0"/>
                <a:ea typeface="Calibri" panose="020F0502020204030204" pitchFamily="34" charset="0"/>
                <a:cs typeface="Calibri" panose="020F0502020204030204" pitchFamily="34" charset="0"/>
              </a:rPr>
              <a:t>be</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established</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dirty="0">
                <a:latin typeface="Calibri" panose="020F0502020204030204" pitchFamily="34" charset="0"/>
                <a:ea typeface="Calibri" panose="020F0502020204030204" pitchFamily="34" charset="0"/>
                <a:cs typeface="Calibri" panose="020F0502020204030204" pitchFamily="34" charset="0"/>
              </a:rPr>
              <a:t>at </a:t>
            </a:r>
            <a:r>
              <a:rPr lang="en-US" sz="2300" spc="-5" dirty="0">
                <a:latin typeface="Calibri" panose="020F0502020204030204" pitchFamily="34" charset="0"/>
                <a:ea typeface="Calibri" panose="020F0502020204030204" pitchFamily="34" charset="0"/>
                <a:cs typeface="Calibri" panose="020F0502020204030204" pitchFamily="34" charset="0"/>
              </a:rPr>
              <a:t>the</a:t>
            </a:r>
            <a:r>
              <a:rPr lang="en-US" sz="230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end</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of</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the</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Spring</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dirty="0">
                <a:latin typeface="Calibri" panose="020F0502020204030204" pitchFamily="34" charset="0"/>
                <a:ea typeface="Calibri" panose="020F0502020204030204" pitchFamily="34" charset="0"/>
                <a:cs typeface="Calibri" panose="020F0502020204030204" pitchFamily="34" charset="0"/>
              </a:rPr>
              <a:t>term </a:t>
            </a:r>
            <a:r>
              <a:rPr lang="en-US" sz="2300" spc="-5" dirty="0">
                <a:latin typeface="Calibri" panose="020F0502020204030204" pitchFamily="34" charset="0"/>
                <a:ea typeface="Calibri" panose="020F0502020204030204" pitchFamily="34" charset="0"/>
                <a:cs typeface="Calibri" panose="020F0502020204030204" pitchFamily="34" charset="0"/>
              </a:rPr>
              <a:t>preceding the</a:t>
            </a:r>
            <a:r>
              <a:rPr lang="en-US" sz="230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upcoming</a:t>
            </a:r>
            <a:r>
              <a:rPr lang="en-US" sz="2300" spc="285"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academic</a:t>
            </a:r>
            <a:r>
              <a:rPr lang="en-US" sz="230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year</a:t>
            </a:r>
            <a:r>
              <a:rPr lang="en-US" sz="230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and</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forwarded</a:t>
            </a:r>
            <a:r>
              <a:rPr lang="en-US" sz="2300" dirty="0">
                <a:latin typeface="Calibri" panose="020F0502020204030204" pitchFamily="34" charset="0"/>
                <a:ea typeface="Calibri" panose="020F0502020204030204" pitchFamily="34" charset="0"/>
                <a:cs typeface="Calibri" panose="020F0502020204030204" pitchFamily="34" charset="0"/>
              </a:rPr>
              <a:t> to </a:t>
            </a:r>
            <a:r>
              <a:rPr lang="en-US" sz="2300" spc="-5" dirty="0">
                <a:latin typeface="Calibri" panose="020F0502020204030204" pitchFamily="34" charset="0"/>
                <a:ea typeface="Calibri" panose="020F0502020204030204" pitchFamily="34" charset="0"/>
                <a:cs typeface="Calibri" panose="020F0502020204030204" pitchFamily="34" charset="0"/>
              </a:rPr>
              <a:t>the</a:t>
            </a:r>
            <a:r>
              <a:rPr lang="en-US" sz="2300" spc="25"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CCC</a:t>
            </a:r>
            <a:r>
              <a:rPr lang="en-US" sz="230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Chair</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prior</a:t>
            </a:r>
            <a:r>
              <a:rPr lang="en-US" sz="2300" dirty="0">
                <a:latin typeface="Calibri" panose="020F0502020204030204" pitchFamily="34" charset="0"/>
                <a:ea typeface="Calibri" panose="020F0502020204030204" pitchFamily="34" charset="0"/>
                <a:cs typeface="Calibri" panose="020F0502020204030204" pitchFamily="34" charset="0"/>
              </a:rPr>
              <a:t> to </a:t>
            </a:r>
            <a:r>
              <a:rPr lang="en-US" sz="2300" spc="-5" dirty="0">
                <a:latin typeface="Calibri" panose="020F0502020204030204" pitchFamily="34" charset="0"/>
                <a:ea typeface="Calibri" panose="020F0502020204030204" pitchFamily="34" charset="0"/>
                <a:cs typeface="Calibri" panose="020F0502020204030204" pitchFamily="34" charset="0"/>
              </a:rPr>
              <a:t>the</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beginning</a:t>
            </a:r>
            <a:r>
              <a:rPr lang="en-US" sz="2300" spc="-10" dirty="0">
                <a:latin typeface="Calibri" panose="020F0502020204030204" pitchFamily="34" charset="0"/>
                <a:ea typeface="Calibri" panose="020F0502020204030204" pitchFamily="34" charset="0"/>
                <a:cs typeface="Calibri" panose="020F0502020204030204" pitchFamily="34" charset="0"/>
              </a:rPr>
              <a:t> </a:t>
            </a:r>
            <a:r>
              <a:rPr lang="en-US" sz="2300" dirty="0">
                <a:latin typeface="Calibri" panose="020F0502020204030204" pitchFamily="34" charset="0"/>
                <a:ea typeface="Calibri" panose="020F0502020204030204" pitchFamily="34" charset="0"/>
                <a:cs typeface="Calibri" panose="020F0502020204030204" pitchFamily="34" charset="0"/>
              </a:rPr>
              <a:t>of the</a:t>
            </a:r>
            <a:r>
              <a:rPr lang="en-US" sz="2300" spc="315"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academic</a:t>
            </a:r>
            <a:r>
              <a:rPr lang="en-US" sz="2300" dirty="0">
                <a:latin typeface="Calibri" panose="020F0502020204030204" pitchFamily="34" charset="0"/>
                <a:ea typeface="Calibri" panose="020F0502020204030204" pitchFamily="34" charset="0"/>
                <a:cs typeface="Calibri" panose="020F0502020204030204" pitchFamily="34" charset="0"/>
              </a:rPr>
              <a:t> </a:t>
            </a:r>
            <a:r>
              <a:rPr lang="en-US" sz="2300" spc="-5" dirty="0">
                <a:latin typeface="Calibri" panose="020F0502020204030204" pitchFamily="34" charset="0"/>
                <a:ea typeface="Calibri" panose="020F0502020204030204" pitchFamily="34" charset="0"/>
                <a:cs typeface="Calibri" panose="020F0502020204030204" pitchFamily="34" charset="0"/>
              </a:rPr>
              <a:t>year.</a:t>
            </a:r>
          </a:p>
        </p:txBody>
      </p:sp>
      <p:sp>
        <p:nvSpPr>
          <p:cNvPr id="3" name="TextBox 2"/>
          <p:cNvSpPr txBox="1"/>
          <p:nvPr/>
        </p:nvSpPr>
        <p:spPr>
          <a:xfrm>
            <a:off x="903469" y="84917"/>
            <a:ext cx="9646920" cy="1200329"/>
          </a:xfrm>
          <a:prstGeom prst="rect">
            <a:avLst/>
          </a:prstGeom>
          <a:noFill/>
        </p:spPr>
        <p:txBody>
          <a:bodyPr wrap="square" rtlCol="0">
            <a:spAutoFit/>
          </a:bodyPr>
          <a:lstStyle/>
          <a:p>
            <a:r>
              <a:rPr lang="en-US" sz="3600" b="1" dirty="0">
                <a:solidFill>
                  <a:srgbClr val="002060"/>
                </a:solidFill>
                <a:latin typeface="Arial" panose="020B0604020202020204" pitchFamily="34" charset="0"/>
                <a:ea typeface="Calibri" panose="020F0502020204030204" pitchFamily="34" charset="0"/>
                <a:cs typeface="Times New Roman" panose="02020603050405020304" pitchFamily="18" charset="0"/>
              </a:rPr>
              <a:t>6.1 </a:t>
            </a:r>
            <a:r>
              <a:rPr lang="en-US" sz="3600" b="1" spc="-5" dirty="0">
                <a:solidFill>
                  <a:srgbClr val="002060"/>
                </a:solidFill>
                <a:latin typeface="Arial" panose="020B0604020202020204" pitchFamily="34" charset="0"/>
                <a:ea typeface="Calibri" panose="020F0502020204030204" pitchFamily="34" charset="0"/>
                <a:cs typeface="Times New Roman" panose="02020603050405020304" pitchFamily="18" charset="0"/>
              </a:rPr>
              <a:t>DCC Meetings </a:t>
            </a:r>
            <a:r>
              <a:rPr lang="en-US" sz="2400" b="1" spc="-5" dirty="0">
                <a:solidFill>
                  <a:srgbClr val="002060"/>
                </a:solidFill>
                <a:latin typeface="Arial" panose="020B0604020202020204" pitchFamily="34" charset="0"/>
                <a:ea typeface="Calibri" panose="020F0502020204030204" pitchFamily="34" charset="0"/>
                <a:cs typeface="Times New Roman" panose="02020603050405020304" pitchFamily="18" charset="0"/>
              </a:rPr>
              <a:t>– CCC Bylaws</a:t>
            </a:r>
            <a:endPar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endParaRPr lang="en-US" sz="36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4998" y="231143"/>
            <a:ext cx="2946966" cy="2664457"/>
          </a:xfrm>
          <a:prstGeom prst="rect">
            <a:avLst/>
          </a:prstGeom>
        </p:spPr>
      </p:pic>
    </p:spTree>
    <p:extLst>
      <p:ext uri="{BB962C8B-B14F-4D97-AF65-F5344CB8AC3E}">
        <p14:creationId xmlns:p14="http://schemas.microsoft.com/office/powerpoint/2010/main" val="21634009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D741A-1776-482B-0E1B-A9482CAAD16B}"/>
              </a:ext>
            </a:extLst>
          </p:cNvPr>
          <p:cNvSpPr>
            <a:spLocks noGrp="1"/>
          </p:cNvSpPr>
          <p:nvPr>
            <p:ph type="title"/>
          </p:nvPr>
        </p:nvSpPr>
        <p:spPr>
          <a:xfrm>
            <a:off x="1277650" y="365125"/>
            <a:ext cx="10046043" cy="841375"/>
          </a:xfrm>
        </p:spPr>
        <p:txBody>
          <a:bodyPr/>
          <a:lstStyle/>
          <a:p>
            <a:r>
              <a:rPr lang="en-US" dirty="0"/>
              <a:t>Appointed Bodies- The Waterfall Effect</a:t>
            </a:r>
          </a:p>
        </p:txBody>
      </p:sp>
      <p:sp>
        <p:nvSpPr>
          <p:cNvPr id="3" name="Content Placeholder 2">
            <a:extLst>
              <a:ext uri="{FF2B5EF4-FFF2-40B4-BE49-F238E27FC236}">
                <a16:creationId xmlns:a16="http://schemas.microsoft.com/office/drawing/2014/main" id="{3AE658DA-38B2-9676-06E3-4B30204B1886}"/>
              </a:ext>
            </a:extLst>
          </p:cNvPr>
          <p:cNvSpPr>
            <a:spLocks noGrp="1"/>
          </p:cNvSpPr>
          <p:nvPr>
            <p:ph sz="half" idx="1"/>
          </p:nvPr>
        </p:nvSpPr>
        <p:spPr/>
        <p:txBody>
          <a:bodyPr/>
          <a:lstStyle/>
          <a:p>
            <a:pPr rtl="0" fontAlgn="base">
              <a:spcBef>
                <a:spcPts val="1800"/>
              </a:spcBef>
              <a:spcAft>
                <a:spcPts val="0"/>
              </a:spcAft>
              <a:buFont typeface="Arial" panose="020B0604020202020204" pitchFamily="34" charset="0"/>
              <a:buChar char="•"/>
            </a:pPr>
            <a:r>
              <a:rPr lang="en-US" sz="3200" b="1" i="0" u="none" strike="noStrike" dirty="0">
                <a:solidFill>
                  <a:srgbClr val="262626"/>
                </a:solidFill>
                <a:effectLst/>
                <a:latin typeface="Calibri" panose="020F0502020204030204" pitchFamily="34" charset="0"/>
              </a:rPr>
              <a:t>Subcommittees:  </a:t>
            </a:r>
            <a:r>
              <a:rPr lang="en-US" sz="3200" b="0" i="0" u="none" strike="noStrike" dirty="0">
                <a:solidFill>
                  <a:srgbClr val="262626"/>
                </a:solidFill>
                <a:effectLst/>
                <a:latin typeface="Calibri" panose="020F0502020204030204" pitchFamily="34" charset="0"/>
              </a:rPr>
              <a:t>What about subcommittees created by the District Academic Senate (if any), Student Senates, Foundation Board, or College Academic Senates?  </a:t>
            </a:r>
            <a:endParaRPr lang="en-US" sz="3200" b="1" i="0" u="none" strike="noStrike" dirty="0">
              <a:solidFill>
                <a:srgbClr val="262626"/>
              </a:solidFill>
              <a:effectLst/>
              <a:latin typeface="Arial" panose="020B0604020202020204" pitchFamily="34" charset="0"/>
            </a:endParaRPr>
          </a:p>
          <a:p>
            <a:pPr>
              <a:spcBef>
                <a:spcPts val="1800"/>
              </a:spcBef>
            </a:pPr>
            <a:r>
              <a:rPr lang="en-US" sz="3200" b="1" i="0" u="none" strike="noStrike" dirty="0">
                <a:solidFill>
                  <a:srgbClr val="262626"/>
                </a:solidFill>
                <a:effectLst/>
                <a:latin typeface="Calibri" panose="020F0502020204030204" pitchFamily="34" charset="0"/>
              </a:rPr>
              <a:t>Bottom Line:  </a:t>
            </a:r>
            <a:r>
              <a:rPr lang="en-US" sz="3200" b="0" i="0" u="none" strike="noStrike" dirty="0">
                <a:solidFill>
                  <a:srgbClr val="262626"/>
                </a:solidFill>
                <a:effectLst/>
                <a:latin typeface="Calibri" panose="020F0502020204030204" pitchFamily="34" charset="0"/>
              </a:rPr>
              <a:t>Committees created by formal action of a legislative body are subject to the Brown Act.  </a:t>
            </a:r>
            <a:endParaRPr lang="en-US" sz="4000" dirty="0"/>
          </a:p>
        </p:txBody>
      </p:sp>
      <p:sp>
        <p:nvSpPr>
          <p:cNvPr id="4" name="Slide Number Placeholder 3">
            <a:extLst>
              <a:ext uri="{FF2B5EF4-FFF2-40B4-BE49-F238E27FC236}">
                <a16:creationId xmlns:a16="http://schemas.microsoft.com/office/drawing/2014/main" id="{7222D435-53CD-72CA-B493-FC2C0CC695E3}"/>
              </a:ext>
            </a:extLst>
          </p:cNvPr>
          <p:cNvSpPr>
            <a:spLocks noGrp="1"/>
          </p:cNvSpPr>
          <p:nvPr>
            <p:ph type="sldNum" sz="quarter" idx="10"/>
          </p:nvPr>
        </p:nvSpPr>
        <p:spPr/>
        <p:txBody>
          <a:bodyPr/>
          <a:lstStyle/>
          <a:p>
            <a:pPr>
              <a:defRPr/>
            </a:pPr>
            <a:fld id="{06DDD070-D08E-4B40-B4AC-DB5751E9D83C}" type="slidenum">
              <a:rPr lang="en-US" altLang="en-US" smtClean="0"/>
              <a:pPr>
                <a:defRPr/>
              </a:pPr>
              <a:t>60</a:t>
            </a:fld>
            <a:endParaRPr lang="en-US" altLang="en-US"/>
          </a:p>
        </p:txBody>
      </p:sp>
    </p:spTree>
    <p:extLst>
      <p:ext uri="{BB962C8B-B14F-4D97-AF65-F5344CB8AC3E}">
        <p14:creationId xmlns:p14="http://schemas.microsoft.com/office/powerpoint/2010/main" val="16788937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208D1-7AD4-2E33-98AF-C2D906AFB1B2}"/>
              </a:ext>
            </a:extLst>
          </p:cNvPr>
          <p:cNvSpPr>
            <a:spLocks noGrp="1"/>
          </p:cNvSpPr>
          <p:nvPr>
            <p:ph type="title"/>
          </p:nvPr>
        </p:nvSpPr>
        <p:spPr>
          <a:xfrm>
            <a:off x="1277650" y="365125"/>
            <a:ext cx="10046043" cy="1095375"/>
          </a:xfrm>
        </p:spPr>
        <p:txBody>
          <a:bodyPr/>
          <a:lstStyle/>
          <a:p>
            <a:r>
              <a:rPr lang="en-US" dirty="0"/>
              <a:t>What About Our Academic Senates?</a:t>
            </a:r>
          </a:p>
        </p:txBody>
      </p:sp>
      <p:sp>
        <p:nvSpPr>
          <p:cNvPr id="3" name="Content Placeholder 2">
            <a:extLst>
              <a:ext uri="{FF2B5EF4-FFF2-40B4-BE49-F238E27FC236}">
                <a16:creationId xmlns:a16="http://schemas.microsoft.com/office/drawing/2014/main" id="{B0017947-003B-10CD-3F7B-C4601F8E4FB2}"/>
              </a:ext>
            </a:extLst>
          </p:cNvPr>
          <p:cNvSpPr>
            <a:spLocks noGrp="1"/>
          </p:cNvSpPr>
          <p:nvPr>
            <p:ph sz="half" idx="1"/>
          </p:nvPr>
        </p:nvSpPr>
        <p:spPr/>
        <p:txBody>
          <a:bodyPr/>
          <a:lstStyle/>
          <a:p>
            <a:pPr rtl="0" fontAlgn="base">
              <a:spcBef>
                <a:spcPts val="3000"/>
              </a:spcBef>
              <a:spcAft>
                <a:spcPts val="0"/>
              </a:spcAft>
              <a:buFont typeface="Arial" panose="020B0604020202020204" pitchFamily="34" charset="0"/>
              <a:buChar char="•"/>
            </a:pPr>
            <a:r>
              <a:rPr lang="en-US" sz="2800" b="0" i="0" u="none" strike="noStrike" dirty="0">
                <a:solidFill>
                  <a:srgbClr val="262626"/>
                </a:solidFill>
                <a:effectLst/>
                <a:latin typeface="Calibri" panose="020F0502020204030204" pitchFamily="34" charset="0"/>
              </a:rPr>
              <a:t>The Board of Trustees recognizes the District Academic Senate…for the purpose of making recommendations on developing district-wide educational policies and procedures in accordance with this Policy. The primary responsibility of the District Academic Senate is to make recommendations to the Board of Trustees, or designee, with respect to academic and professional matters. </a:t>
            </a:r>
            <a:endParaRPr lang="en-US" sz="2800" b="0" i="0" u="none" strike="noStrike" dirty="0">
              <a:solidFill>
                <a:srgbClr val="262626"/>
              </a:solidFill>
              <a:effectLst/>
              <a:latin typeface="Arial" panose="020B0604020202020204" pitchFamily="34" charset="0"/>
            </a:endParaRPr>
          </a:p>
          <a:p>
            <a:pPr rtl="0" fontAlgn="base">
              <a:spcBef>
                <a:spcPts val="3000"/>
              </a:spcBef>
              <a:spcAft>
                <a:spcPts val="0"/>
              </a:spcAft>
              <a:buFont typeface="Arial" panose="020B0604020202020204" pitchFamily="34" charset="0"/>
              <a:buChar char="•"/>
            </a:pPr>
            <a:r>
              <a:rPr lang="en-US" sz="2800" b="0" i="0" u="none" strike="noStrike" dirty="0">
                <a:solidFill>
                  <a:srgbClr val="262626"/>
                </a:solidFill>
                <a:effectLst/>
                <a:latin typeface="Calibri" panose="020F0502020204030204" pitchFamily="34" charset="0"/>
              </a:rPr>
              <a:t>By definition the District Academic Senate (if any) and College Academic Senates are advisory bodies to the Board of Trustees.</a:t>
            </a:r>
            <a:endParaRPr lang="en-US" sz="2800" b="0" i="0" u="none" strike="noStrike" dirty="0">
              <a:solidFill>
                <a:srgbClr val="262626"/>
              </a:solidFill>
              <a:effectLst/>
              <a:latin typeface="Arial" panose="020B0604020202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9DB525B2-C184-DAB4-7900-4FA3D94C214B}"/>
              </a:ext>
            </a:extLst>
          </p:cNvPr>
          <p:cNvSpPr>
            <a:spLocks noGrp="1"/>
          </p:cNvSpPr>
          <p:nvPr>
            <p:ph type="sldNum" sz="quarter" idx="10"/>
          </p:nvPr>
        </p:nvSpPr>
        <p:spPr/>
        <p:txBody>
          <a:bodyPr/>
          <a:lstStyle/>
          <a:p>
            <a:pPr>
              <a:defRPr/>
            </a:pPr>
            <a:fld id="{06DDD070-D08E-4B40-B4AC-DB5751E9D83C}" type="slidenum">
              <a:rPr lang="en-US" altLang="en-US" smtClean="0"/>
              <a:pPr>
                <a:defRPr/>
              </a:pPr>
              <a:t>61</a:t>
            </a:fld>
            <a:endParaRPr lang="en-US" altLang="en-US"/>
          </a:p>
        </p:txBody>
      </p:sp>
    </p:spTree>
    <p:extLst>
      <p:ext uri="{BB962C8B-B14F-4D97-AF65-F5344CB8AC3E}">
        <p14:creationId xmlns:p14="http://schemas.microsoft.com/office/powerpoint/2010/main" val="5315258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8D11-D68F-E501-B980-0FDD05E50D0C}"/>
              </a:ext>
            </a:extLst>
          </p:cNvPr>
          <p:cNvSpPr>
            <a:spLocks noGrp="1"/>
          </p:cNvSpPr>
          <p:nvPr>
            <p:ph type="title"/>
          </p:nvPr>
        </p:nvSpPr>
        <p:spPr>
          <a:xfrm>
            <a:off x="1277650" y="365125"/>
            <a:ext cx="10046043" cy="1069975"/>
          </a:xfrm>
        </p:spPr>
        <p:txBody>
          <a:bodyPr/>
          <a:lstStyle/>
          <a:p>
            <a:r>
              <a:rPr lang="en-US" dirty="0"/>
              <a:t>Academic Senates (cont.)</a:t>
            </a:r>
          </a:p>
        </p:txBody>
      </p:sp>
      <p:sp>
        <p:nvSpPr>
          <p:cNvPr id="3" name="Content Placeholder 2">
            <a:extLst>
              <a:ext uri="{FF2B5EF4-FFF2-40B4-BE49-F238E27FC236}">
                <a16:creationId xmlns:a16="http://schemas.microsoft.com/office/drawing/2014/main" id="{01FB4ED3-36B3-801E-04D2-9A9987438D2E}"/>
              </a:ext>
            </a:extLst>
          </p:cNvPr>
          <p:cNvSpPr>
            <a:spLocks noGrp="1"/>
          </p:cNvSpPr>
          <p:nvPr>
            <p:ph sz="half" idx="1"/>
          </p:nvPr>
        </p:nvSpPr>
        <p:spPr/>
        <p:txBody>
          <a:bodyPr/>
          <a:lstStyle/>
          <a:p>
            <a:pPr rtl="0" fontAlgn="base">
              <a:lnSpc>
                <a:spcPct val="100000"/>
              </a:lnSpc>
              <a:spcBef>
                <a:spcPts val="2400"/>
              </a:spcBef>
              <a:spcAft>
                <a:spcPts val="0"/>
              </a:spcAft>
              <a:buFont typeface="Arial" panose="020B0604020202020204" pitchFamily="34" charset="0"/>
              <a:buChar char="•"/>
            </a:pPr>
            <a:r>
              <a:rPr lang="en-US" b="0" i="1" u="none" strike="noStrike" dirty="0">
                <a:solidFill>
                  <a:srgbClr val="262626"/>
                </a:solidFill>
                <a:effectLst/>
                <a:latin typeface="Calibri" panose="020F0502020204030204" pitchFamily="34" charset="0"/>
              </a:rPr>
              <a:t>Title 5, §53202 </a:t>
            </a:r>
            <a:r>
              <a:rPr lang="en-US" b="0" i="0" u="none" strike="noStrike" dirty="0">
                <a:solidFill>
                  <a:srgbClr val="262626"/>
                </a:solidFill>
                <a:effectLst/>
                <a:latin typeface="Calibri" panose="020F0502020204030204" pitchFamily="34" charset="0"/>
              </a:rPr>
              <a:t>establishes the procedures for the formation of an academic senate.</a:t>
            </a:r>
            <a:endParaRPr lang="en-US" b="0" i="1" u="none" strike="noStrike" dirty="0">
              <a:solidFill>
                <a:srgbClr val="262626"/>
              </a:solidFill>
              <a:effectLst/>
              <a:latin typeface="Arial" panose="020B0604020202020204" pitchFamily="34" charset="0"/>
            </a:endParaRPr>
          </a:p>
          <a:p>
            <a:pPr rtl="0" fontAlgn="base">
              <a:lnSpc>
                <a:spcPct val="100000"/>
              </a:lnSpc>
              <a:spcBef>
                <a:spcPts val="2400"/>
              </a:spcBef>
              <a:spcAft>
                <a:spcPts val="0"/>
              </a:spcAft>
              <a:buFont typeface="Arial" panose="020B0604020202020204" pitchFamily="34" charset="0"/>
              <a:buChar char="•"/>
            </a:pPr>
            <a:r>
              <a:rPr lang="en-US" b="0" i="0" u="none" strike="noStrike" dirty="0">
                <a:solidFill>
                  <a:srgbClr val="262626"/>
                </a:solidFill>
                <a:effectLst/>
                <a:latin typeface="Calibri" panose="020F0502020204030204" pitchFamily="34" charset="0"/>
              </a:rPr>
              <a:t>The steps include a vote of the faculty, plus certain actions by the district board after the faculty vote (recognition of the senate, authorization for faculty to establish structures and procedures, etc.).</a:t>
            </a:r>
            <a:endParaRPr lang="en-US" b="0" i="0" u="none" strike="noStrike" dirty="0">
              <a:solidFill>
                <a:srgbClr val="262626"/>
              </a:solidFill>
              <a:effectLst/>
              <a:latin typeface="Arial" panose="020B0604020202020204" pitchFamily="34" charset="0"/>
            </a:endParaRPr>
          </a:p>
          <a:p>
            <a:pPr rtl="0" fontAlgn="base">
              <a:lnSpc>
                <a:spcPct val="100000"/>
              </a:lnSpc>
              <a:spcBef>
                <a:spcPts val="2400"/>
              </a:spcBef>
              <a:spcAft>
                <a:spcPts val="0"/>
              </a:spcAft>
              <a:buFont typeface="Arial" panose="020B0604020202020204" pitchFamily="34" charset="0"/>
              <a:buChar char="•"/>
            </a:pPr>
            <a:r>
              <a:rPr lang="en-US" b="0" i="0" u="none" strike="noStrike" dirty="0">
                <a:solidFill>
                  <a:srgbClr val="262626"/>
                </a:solidFill>
                <a:effectLst/>
                <a:latin typeface="Calibri" panose="020F0502020204030204" pitchFamily="34" charset="0"/>
              </a:rPr>
              <a:t>“The legally mandated joint action to be taken by the faculty of a community college and a district board in establishing an academic senate constitutes the requisite “formal action” contemplated by [the Brown Act].”    </a:t>
            </a:r>
            <a:r>
              <a:rPr lang="en-US" b="0" i="0" u="none" strike="noStrike" dirty="0">
                <a:solidFill>
                  <a:srgbClr val="000000"/>
                </a:solidFill>
                <a:effectLst/>
                <a:latin typeface="Calibri" panose="020F0502020204030204" pitchFamily="34" charset="0"/>
              </a:rPr>
              <a:t>- Attorney General Opinion No. 83-304 (1983)</a:t>
            </a:r>
            <a:endParaRPr lang="en-US" sz="3200" b="0" dirty="0">
              <a:effectLst/>
            </a:endParaRPr>
          </a:p>
          <a:p>
            <a:br>
              <a:rPr lang="en-US" dirty="0"/>
            </a:br>
            <a:endParaRPr lang="en-US" dirty="0"/>
          </a:p>
        </p:txBody>
      </p:sp>
      <p:sp>
        <p:nvSpPr>
          <p:cNvPr id="4" name="Slide Number Placeholder 3">
            <a:extLst>
              <a:ext uri="{FF2B5EF4-FFF2-40B4-BE49-F238E27FC236}">
                <a16:creationId xmlns:a16="http://schemas.microsoft.com/office/drawing/2014/main" id="{3B0FE5E1-FE67-7B6F-C79C-93B206351469}"/>
              </a:ext>
            </a:extLst>
          </p:cNvPr>
          <p:cNvSpPr>
            <a:spLocks noGrp="1"/>
          </p:cNvSpPr>
          <p:nvPr>
            <p:ph type="sldNum" sz="quarter" idx="10"/>
          </p:nvPr>
        </p:nvSpPr>
        <p:spPr/>
        <p:txBody>
          <a:bodyPr/>
          <a:lstStyle/>
          <a:p>
            <a:pPr>
              <a:defRPr/>
            </a:pPr>
            <a:fld id="{06DDD070-D08E-4B40-B4AC-DB5751E9D83C}" type="slidenum">
              <a:rPr lang="en-US" altLang="en-US" smtClean="0"/>
              <a:pPr>
                <a:defRPr/>
              </a:pPr>
              <a:t>62</a:t>
            </a:fld>
            <a:endParaRPr lang="en-US" altLang="en-US"/>
          </a:p>
        </p:txBody>
      </p:sp>
    </p:spTree>
    <p:extLst>
      <p:ext uri="{BB962C8B-B14F-4D97-AF65-F5344CB8AC3E}">
        <p14:creationId xmlns:p14="http://schemas.microsoft.com/office/powerpoint/2010/main" val="26804916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DCCD0-99E7-33DF-F893-0BCB2F060F0B}"/>
              </a:ext>
            </a:extLst>
          </p:cNvPr>
          <p:cNvSpPr>
            <a:spLocks noGrp="1"/>
          </p:cNvSpPr>
          <p:nvPr>
            <p:ph type="title"/>
          </p:nvPr>
        </p:nvSpPr>
        <p:spPr>
          <a:xfrm>
            <a:off x="1277650" y="365125"/>
            <a:ext cx="10046043" cy="993775"/>
          </a:xfrm>
        </p:spPr>
        <p:txBody>
          <a:bodyPr/>
          <a:lstStyle/>
          <a:p>
            <a:r>
              <a:rPr lang="en-US" dirty="0"/>
              <a:t>Appointed Bodies- Standing Committees</a:t>
            </a:r>
          </a:p>
        </p:txBody>
      </p:sp>
      <p:sp>
        <p:nvSpPr>
          <p:cNvPr id="3" name="Content Placeholder 2">
            <a:extLst>
              <a:ext uri="{FF2B5EF4-FFF2-40B4-BE49-F238E27FC236}">
                <a16:creationId xmlns:a16="http://schemas.microsoft.com/office/drawing/2014/main" id="{76054C53-B903-41BD-7758-367BEEEFC995}"/>
              </a:ext>
            </a:extLst>
          </p:cNvPr>
          <p:cNvSpPr>
            <a:spLocks noGrp="1"/>
          </p:cNvSpPr>
          <p:nvPr>
            <p:ph sz="half" idx="1"/>
          </p:nvPr>
        </p:nvSpPr>
        <p:spPr>
          <a:xfrm>
            <a:off x="1277650" y="1651000"/>
            <a:ext cx="10058400" cy="4566920"/>
          </a:xfrm>
        </p:spPr>
        <p:txBody>
          <a:bodyPr/>
          <a:lstStyle/>
          <a:p>
            <a:pPr rtl="0" fontAlgn="base">
              <a:spcBef>
                <a:spcPts val="0"/>
              </a:spcBef>
              <a:spcAft>
                <a:spcPts val="0"/>
              </a:spcAft>
              <a:buFont typeface="Arial" panose="020B0604020202020204" pitchFamily="34" charset="0"/>
              <a:buChar char="•"/>
            </a:pPr>
            <a:r>
              <a:rPr lang="en-US" sz="2933" b="0" i="0" u="none" strike="noStrike" dirty="0">
                <a:solidFill>
                  <a:srgbClr val="262626"/>
                </a:solidFill>
                <a:effectLst/>
                <a:latin typeface="Calibri" panose="020F0502020204030204" pitchFamily="34" charset="0"/>
              </a:rPr>
              <a:t>Standing Committees of a legislative body are </a:t>
            </a:r>
            <a:r>
              <a:rPr lang="en-US" sz="2933" b="1" i="0" u="sng" strike="noStrike" dirty="0">
                <a:solidFill>
                  <a:srgbClr val="262626"/>
                </a:solidFill>
                <a:effectLst/>
                <a:latin typeface="Calibri" panose="020F0502020204030204" pitchFamily="34" charset="0"/>
              </a:rPr>
              <a:t>ALWAYS</a:t>
            </a:r>
            <a:r>
              <a:rPr lang="en-US" sz="2933" b="0" i="0" u="none" strike="noStrike" dirty="0">
                <a:solidFill>
                  <a:srgbClr val="262626"/>
                </a:solidFill>
                <a:effectLst/>
                <a:latin typeface="Calibri" panose="020F0502020204030204" pitchFamily="34" charset="0"/>
              </a:rPr>
              <a:t> subject to the Brown Act. </a:t>
            </a:r>
            <a:endParaRPr lang="en-US" sz="2720" b="0" i="0" u="none" strike="noStrike" dirty="0">
              <a:solidFill>
                <a:srgbClr val="262626"/>
              </a:solidFill>
              <a:effectLst/>
              <a:latin typeface="Arial" panose="020B0604020202020204" pitchFamily="34" charset="0"/>
            </a:endParaRPr>
          </a:p>
          <a:p>
            <a:pPr marL="285750" indent="-285750">
              <a:spcBef>
                <a:spcPts val="747"/>
              </a:spcBef>
              <a:spcAft>
                <a:spcPts val="0"/>
              </a:spcAft>
            </a:pPr>
            <a:r>
              <a:rPr lang="en-US" sz="3133" b="0" i="0" u="none" strike="noStrike" dirty="0">
                <a:solidFill>
                  <a:srgbClr val="262626"/>
                </a:solidFill>
                <a:effectLst/>
                <a:latin typeface="Calibri" panose="020F0502020204030204" pitchFamily="34" charset="0"/>
              </a:rPr>
              <a:t>Standing committees, irrespective of composition, which have either:  (1) a continuing subject matter jurisdiction, or (2) a meeting schedule fixed by resolution or formal action of the legislative body. </a:t>
            </a:r>
          </a:p>
          <a:p>
            <a:pPr marL="285750" indent="-285750">
              <a:spcBef>
                <a:spcPts val="747"/>
              </a:spcBef>
              <a:spcAft>
                <a:spcPts val="0"/>
              </a:spcAft>
            </a:pPr>
            <a:r>
              <a:rPr lang="en-US" sz="2800" b="1" dirty="0">
                <a:solidFill>
                  <a:srgbClr val="262626"/>
                </a:solidFill>
                <a:latin typeface="Calibri" panose="020F0502020204030204" pitchFamily="34" charset="0"/>
              </a:rPr>
              <a:t>Examples:  </a:t>
            </a:r>
            <a:r>
              <a:rPr lang="en-US" sz="2800" dirty="0">
                <a:solidFill>
                  <a:srgbClr val="262626"/>
                </a:solidFill>
                <a:latin typeface="Calibri" panose="020F0502020204030204" pitchFamily="34" charset="0"/>
              </a:rPr>
              <a:t>long-term committees on budgets, professional development, or </a:t>
            </a:r>
            <a:r>
              <a:rPr lang="en-US" sz="2800" b="1" dirty="0">
                <a:solidFill>
                  <a:schemeClr val="accent5"/>
                </a:solidFill>
                <a:latin typeface="Calibri" panose="020F0502020204030204" pitchFamily="34" charset="0"/>
              </a:rPr>
              <a:t>curriculum</a:t>
            </a:r>
          </a:p>
          <a:p>
            <a:pPr marL="285750" indent="-285750">
              <a:spcBef>
                <a:spcPts val="747"/>
              </a:spcBef>
              <a:spcAft>
                <a:spcPts val="0"/>
              </a:spcAft>
            </a:pPr>
            <a:r>
              <a:rPr lang="en-US" sz="2800" dirty="0"/>
              <a:t>Title 5 §55002 explicitly authorizes </a:t>
            </a:r>
            <a:r>
              <a:rPr lang="en-US" sz="2800" b="1" dirty="0"/>
              <a:t>Curriculum Committees </a:t>
            </a:r>
            <a:r>
              <a:rPr lang="en-US" sz="2800" dirty="0"/>
              <a:t>to make recommendations directly to local boards.  </a:t>
            </a:r>
          </a:p>
          <a:p>
            <a:pPr marL="285750" indent="-285750">
              <a:spcBef>
                <a:spcPts val="747"/>
              </a:spcBef>
              <a:spcAft>
                <a:spcPts val="0"/>
              </a:spcAft>
            </a:pPr>
            <a:endParaRPr lang="en-US" sz="2720" dirty="0">
              <a:solidFill>
                <a:srgbClr val="262626"/>
              </a:solidFill>
            </a:endParaRPr>
          </a:p>
          <a:p>
            <a:pPr marL="457200" lvl="1" indent="0" rtl="0" fontAlgn="base">
              <a:spcBef>
                <a:spcPts val="747"/>
              </a:spcBef>
              <a:spcAft>
                <a:spcPts val="0"/>
              </a:spcAft>
              <a:buNone/>
            </a:pPr>
            <a:br>
              <a:rPr lang="en-US" b="0" dirty="0">
                <a:effectLst/>
              </a:rPr>
            </a:br>
            <a:r>
              <a:rPr lang="en-US" sz="2933" b="1" i="0" u="none" strike="noStrike" dirty="0">
                <a:solidFill>
                  <a:schemeClr val="accent5"/>
                </a:solidFill>
                <a:effectLst/>
                <a:latin typeface="Calibri" panose="020F0502020204030204" pitchFamily="34" charset="0"/>
              </a:rPr>
              <a:t>. </a:t>
            </a:r>
            <a:endParaRPr lang="en-US" b="1" dirty="0">
              <a:solidFill>
                <a:schemeClr val="accent5"/>
              </a:solidFill>
            </a:endParaRPr>
          </a:p>
        </p:txBody>
      </p:sp>
      <p:sp>
        <p:nvSpPr>
          <p:cNvPr id="4" name="Slide Number Placeholder 3">
            <a:extLst>
              <a:ext uri="{FF2B5EF4-FFF2-40B4-BE49-F238E27FC236}">
                <a16:creationId xmlns:a16="http://schemas.microsoft.com/office/drawing/2014/main" id="{5D9A3E0A-D381-47A7-31E3-0B694F573324}"/>
              </a:ext>
            </a:extLst>
          </p:cNvPr>
          <p:cNvSpPr>
            <a:spLocks noGrp="1"/>
          </p:cNvSpPr>
          <p:nvPr>
            <p:ph type="sldNum" sz="quarter" idx="10"/>
          </p:nvPr>
        </p:nvSpPr>
        <p:spPr/>
        <p:txBody>
          <a:bodyPr/>
          <a:lstStyle/>
          <a:p>
            <a:pPr>
              <a:defRPr/>
            </a:pPr>
            <a:fld id="{06DDD070-D08E-4B40-B4AC-DB5751E9D83C}" type="slidenum">
              <a:rPr lang="en-US" altLang="en-US" smtClean="0"/>
              <a:pPr>
                <a:defRPr/>
              </a:pPr>
              <a:t>63</a:t>
            </a:fld>
            <a:endParaRPr lang="en-US" altLang="en-US"/>
          </a:p>
        </p:txBody>
      </p:sp>
    </p:spTree>
    <p:extLst>
      <p:ext uri="{BB962C8B-B14F-4D97-AF65-F5344CB8AC3E}">
        <p14:creationId xmlns:p14="http://schemas.microsoft.com/office/powerpoint/2010/main" val="26824876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A4174-D95C-0A4D-150B-B70AAEB8F306}"/>
              </a:ext>
            </a:extLst>
          </p:cNvPr>
          <p:cNvSpPr>
            <a:spLocks noGrp="1"/>
          </p:cNvSpPr>
          <p:nvPr>
            <p:ph type="title"/>
          </p:nvPr>
        </p:nvSpPr>
        <p:spPr/>
        <p:txBody>
          <a:bodyPr/>
          <a:lstStyle/>
          <a:p>
            <a:r>
              <a:rPr lang="en-US" dirty="0"/>
              <a:t>Appointed Bodies – Temporary Advisory Committee Exception</a:t>
            </a:r>
          </a:p>
        </p:txBody>
      </p:sp>
      <p:sp>
        <p:nvSpPr>
          <p:cNvPr id="3" name="Content Placeholder 2">
            <a:extLst>
              <a:ext uri="{FF2B5EF4-FFF2-40B4-BE49-F238E27FC236}">
                <a16:creationId xmlns:a16="http://schemas.microsoft.com/office/drawing/2014/main" id="{E36F87D9-DBD8-9737-9B5F-060461E9E7A2}"/>
              </a:ext>
            </a:extLst>
          </p:cNvPr>
          <p:cNvSpPr>
            <a:spLocks noGrp="1"/>
          </p:cNvSpPr>
          <p:nvPr>
            <p:ph sz="half" idx="1"/>
          </p:nvPr>
        </p:nvSpPr>
        <p:spPr>
          <a:xfrm>
            <a:off x="1277650" y="2006600"/>
            <a:ext cx="10058400" cy="4211320"/>
          </a:xfrm>
        </p:spPr>
        <p:txBody>
          <a:bodyPr/>
          <a:lstStyle/>
          <a:p>
            <a:pPr rtl="0" fontAlgn="base">
              <a:spcBef>
                <a:spcPts val="1800"/>
              </a:spcBef>
              <a:spcAft>
                <a:spcPts val="0"/>
              </a:spcAft>
              <a:buFont typeface="Arial" panose="020B0604020202020204" pitchFamily="34" charset="0"/>
              <a:buChar char="•"/>
            </a:pPr>
            <a:r>
              <a:rPr lang="en-US" sz="2800" b="1" i="0" u="none" strike="noStrike" dirty="0">
                <a:solidFill>
                  <a:srgbClr val="262626"/>
                </a:solidFill>
                <a:effectLst/>
                <a:latin typeface="Calibri" panose="020F0502020204030204" pitchFamily="34" charset="0"/>
              </a:rPr>
              <a:t>Ad Hoc:  </a:t>
            </a:r>
            <a:r>
              <a:rPr lang="en-US" sz="2800" b="0" i="0" u="none" strike="noStrike" dirty="0">
                <a:solidFill>
                  <a:srgbClr val="262626"/>
                </a:solidFill>
                <a:effectLst/>
                <a:latin typeface="Calibri" panose="020F0502020204030204" pitchFamily="34" charset="0"/>
              </a:rPr>
              <a:t>“Made or happening only for a particular purpose or need.”  </a:t>
            </a:r>
            <a:endParaRPr lang="en-US" sz="2800" b="1" i="0" u="none" strike="noStrike" dirty="0">
              <a:solidFill>
                <a:srgbClr val="262626"/>
              </a:solidFill>
              <a:effectLst/>
              <a:latin typeface="Arial" panose="020B0604020202020204" pitchFamily="34" charset="0"/>
            </a:endParaRPr>
          </a:p>
          <a:p>
            <a:pPr>
              <a:spcBef>
                <a:spcPts val="1800"/>
              </a:spcBef>
            </a:pPr>
            <a:r>
              <a:rPr lang="en-US" sz="2800" b="0" i="0" u="none" strike="noStrike" dirty="0">
                <a:solidFill>
                  <a:srgbClr val="262626"/>
                </a:solidFill>
                <a:effectLst/>
                <a:latin typeface="Calibri" panose="020F0502020204030204" pitchFamily="34" charset="0"/>
              </a:rPr>
              <a:t>A temporary advisory committee </a:t>
            </a:r>
            <a:r>
              <a:rPr lang="en-US" sz="2800" b="1" i="0" u="none" strike="noStrike" dirty="0">
                <a:solidFill>
                  <a:srgbClr val="262626"/>
                </a:solidFill>
                <a:effectLst/>
                <a:latin typeface="Calibri" panose="020F0502020204030204" pitchFamily="34" charset="0"/>
              </a:rPr>
              <a:t>composed solely of less than a quorum</a:t>
            </a:r>
            <a:r>
              <a:rPr lang="en-US" sz="2800" b="0" i="0" u="none" strike="noStrike" dirty="0">
                <a:solidFill>
                  <a:srgbClr val="262626"/>
                </a:solidFill>
                <a:effectLst/>
                <a:latin typeface="Calibri" panose="020F0502020204030204" pitchFamily="34" charset="0"/>
              </a:rPr>
              <a:t> of the legislative body that serves a limited or single purpose, that is not perpetual, and that will be dissolved once its specific task is completed is not subject to the Brown Act.</a:t>
            </a:r>
            <a:endParaRPr lang="en-US" sz="3600" dirty="0"/>
          </a:p>
        </p:txBody>
      </p:sp>
      <p:sp>
        <p:nvSpPr>
          <p:cNvPr id="4" name="Slide Number Placeholder 3">
            <a:extLst>
              <a:ext uri="{FF2B5EF4-FFF2-40B4-BE49-F238E27FC236}">
                <a16:creationId xmlns:a16="http://schemas.microsoft.com/office/drawing/2014/main" id="{EFCD7B03-86CF-A5CF-1F41-158FF600A6A3}"/>
              </a:ext>
            </a:extLst>
          </p:cNvPr>
          <p:cNvSpPr>
            <a:spLocks noGrp="1"/>
          </p:cNvSpPr>
          <p:nvPr>
            <p:ph type="sldNum" sz="quarter" idx="10"/>
          </p:nvPr>
        </p:nvSpPr>
        <p:spPr/>
        <p:txBody>
          <a:bodyPr/>
          <a:lstStyle/>
          <a:p>
            <a:pPr>
              <a:defRPr/>
            </a:pPr>
            <a:fld id="{06DDD070-D08E-4B40-B4AC-DB5751E9D83C}" type="slidenum">
              <a:rPr lang="en-US" altLang="en-US" smtClean="0"/>
              <a:pPr>
                <a:defRPr/>
              </a:pPr>
              <a:t>64</a:t>
            </a:fld>
            <a:endParaRPr lang="en-US" altLang="en-US"/>
          </a:p>
        </p:txBody>
      </p:sp>
    </p:spTree>
    <p:extLst>
      <p:ext uri="{BB962C8B-B14F-4D97-AF65-F5344CB8AC3E}">
        <p14:creationId xmlns:p14="http://schemas.microsoft.com/office/powerpoint/2010/main" val="3074837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D3ED-5292-3E2E-03C9-03F9C3939610}"/>
              </a:ext>
            </a:extLst>
          </p:cNvPr>
          <p:cNvSpPr>
            <a:spLocks noGrp="1"/>
          </p:cNvSpPr>
          <p:nvPr>
            <p:ph type="title"/>
          </p:nvPr>
        </p:nvSpPr>
        <p:spPr/>
        <p:txBody>
          <a:bodyPr/>
          <a:lstStyle/>
          <a:p>
            <a:r>
              <a:rPr lang="en-US" dirty="0"/>
              <a:t>Case Scenario: Technical Review Committee</a:t>
            </a:r>
          </a:p>
        </p:txBody>
      </p:sp>
      <p:sp>
        <p:nvSpPr>
          <p:cNvPr id="3" name="Content Placeholder 2">
            <a:extLst>
              <a:ext uri="{FF2B5EF4-FFF2-40B4-BE49-F238E27FC236}">
                <a16:creationId xmlns:a16="http://schemas.microsoft.com/office/drawing/2014/main" id="{6BC17841-073C-DBA1-28A5-E8CF33583C8D}"/>
              </a:ext>
            </a:extLst>
          </p:cNvPr>
          <p:cNvSpPr>
            <a:spLocks noGrp="1"/>
          </p:cNvSpPr>
          <p:nvPr>
            <p:ph sz="half" idx="1"/>
          </p:nvPr>
        </p:nvSpPr>
        <p:spPr/>
        <p:txBody>
          <a:bodyPr/>
          <a:lstStyle/>
          <a:p>
            <a:pPr>
              <a:spcBef>
                <a:spcPts val="0"/>
              </a:spcBef>
              <a:spcAft>
                <a:spcPts val="0"/>
              </a:spcAft>
            </a:pPr>
            <a:r>
              <a:rPr lang="en-US" sz="3200" b="0" i="0" u="none" strike="noStrike" dirty="0">
                <a:solidFill>
                  <a:srgbClr val="262626"/>
                </a:solidFill>
                <a:effectLst/>
                <a:latin typeface="Calibri" panose="020F0502020204030204" pitchFamily="34" charset="0"/>
              </a:rPr>
              <a:t>Nearly all Curriculum Committees have a Technical Review Committee made up of specialists who may not be members of the CC.</a:t>
            </a:r>
            <a:endParaRPr lang="en-US" sz="3200" b="0" i="0" u="none" strike="noStrike" dirty="0">
              <a:solidFill>
                <a:srgbClr val="262626"/>
              </a:solidFill>
              <a:effectLst/>
              <a:latin typeface="Arial" panose="020B0604020202020204" pitchFamily="34" charset="0"/>
            </a:endParaRPr>
          </a:p>
          <a:p>
            <a:pPr>
              <a:spcBef>
                <a:spcPts val="853"/>
              </a:spcBef>
              <a:spcAft>
                <a:spcPts val="0"/>
              </a:spcAft>
            </a:pPr>
            <a:r>
              <a:rPr lang="en-US" sz="3200" b="0" i="0" u="none" strike="noStrike" dirty="0">
                <a:solidFill>
                  <a:srgbClr val="262626"/>
                </a:solidFill>
                <a:effectLst/>
                <a:latin typeface="Calibri" panose="020F0502020204030204" pitchFamily="34" charset="0"/>
              </a:rPr>
              <a:t>Are the meetings of this Tech Review committee subject to the Brown Act? </a:t>
            </a:r>
          </a:p>
          <a:p>
            <a:pPr>
              <a:spcBef>
                <a:spcPts val="853"/>
              </a:spcBef>
              <a:spcAft>
                <a:spcPts val="0"/>
              </a:spcAft>
            </a:pPr>
            <a:r>
              <a:rPr lang="en-US" sz="3200" b="0" i="0" u="none" strike="noStrike" dirty="0">
                <a:solidFill>
                  <a:srgbClr val="262626"/>
                </a:solidFill>
                <a:effectLst/>
                <a:latin typeface="Calibri" panose="020F0502020204030204" pitchFamily="34" charset="0"/>
              </a:rPr>
              <a:t> Local structures will differ.</a:t>
            </a:r>
            <a:endParaRPr lang="en-US" sz="3200" b="0" i="0" u="none" strike="noStrike" dirty="0">
              <a:solidFill>
                <a:srgbClr val="262626"/>
              </a:solidFill>
              <a:effectLst/>
              <a:latin typeface="Arial" panose="020B0604020202020204" pitchFamily="34" charset="0"/>
            </a:endParaRPr>
          </a:p>
          <a:p>
            <a:pPr>
              <a:spcBef>
                <a:spcPts val="853"/>
              </a:spcBef>
              <a:spcAft>
                <a:spcPts val="0"/>
              </a:spcAft>
            </a:pPr>
            <a:r>
              <a:rPr lang="en-US" sz="3200" b="0" i="0" u="none" strike="noStrike" dirty="0">
                <a:solidFill>
                  <a:srgbClr val="262626"/>
                </a:solidFill>
                <a:effectLst/>
                <a:latin typeface="Calibri" panose="020F0502020204030204" pitchFamily="34" charset="0"/>
              </a:rPr>
              <a:t>Questions?</a:t>
            </a:r>
            <a:endParaRPr lang="en-US" sz="3200" b="0" i="0" u="none" strike="noStrike" dirty="0">
              <a:solidFill>
                <a:srgbClr val="262626"/>
              </a:solidFill>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1BFACF2D-F701-1FE7-8E67-7875C992D7FD}"/>
              </a:ext>
            </a:extLst>
          </p:cNvPr>
          <p:cNvSpPr>
            <a:spLocks noGrp="1"/>
          </p:cNvSpPr>
          <p:nvPr>
            <p:ph type="sldNum" sz="quarter" idx="10"/>
          </p:nvPr>
        </p:nvSpPr>
        <p:spPr/>
        <p:txBody>
          <a:bodyPr/>
          <a:lstStyle/>
          <a:p>
            <a:pPr>
              <a:defRPr/>
            </a:pPr>
            <a:fld id="{06DDD070-D08E-4B40-B4AC-DB5751E9D83C}" type="slidenum">
              <a:rPr lang="en-US" altLang="en-US" smtClean="0"/>
              <a:pPr>
                <a:defRPr/>
              </a:pPr>
              <a:t>65</a:t>
            </a:fld>
            <a:endParaRPr lang="en-US" altLang="en-US"/>
          </a:p>
        </p:txBody>
      </p:sp>
    </p:spTree>
    <p:extLst>
      <p:ext uri="{BB962C8B-B14F-4D97-AF65-F5344CB8AC3E}">
        <p14:creationId xmlns:p14="http://schemas.microsoft.com/office/powerpoint/2010/main" val="36145514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41A35-4A68-DFC9-42E1-59D64E0567EE}"/>
              </a:ext>
            </a:extLst>
          </p:cNvPr>
          <p:cNvSpPr>
            <a:spLocks noGrp="1"/>
          </p:cNvSpPr>
          <p:nvPr>
            <p:ph type="title"/>
          </p:nvPr>
        </p:nvSpPr>
        <p:spPr/>
        <p:txBody>
          <a:bodyPr/>
          <a:lstStyle/>
          <a:p>
            <a:r>
              <a:rPr lang="en-US" dirty="0"/>
              <a:t>Meetings</a:t>
            </a:r>
          </a:p>
        </p:txBody>
      </p:sp>
      <p:sp>
        <p:nvSpPr>
          <p:cNvPr id="3" name="Slide Number Placeholder 2">
            <a:extLst>
              <a:ext uri="{FF2B5EF4-FFF2-40B4-BE49-F238E27FC236}">
                <a16:creationId xmlns:a16="http://schemas.microsoft.com/office/drawing/2014/main" id="{04FCD1BA-1B18-02B2-E6D1-9FE65002EE2A}"/>
              </a:ext>
            </a:extLst>
          </p:cNvPr>
          <p:cNvSpPr>
            <a:spLocks noGrp="1"/>
          </p:cNvSpPr>
          <p:nvPr>
            <p:ph type="sldNum" sz="quarter" idx="10"/>
          </p:nvPr>
        </p:nvSpPr>
        <p:spPr/>
        <p:txBody>
          <a:bodyPr/>
          <a:lstStyle/>
          <a:p>
            <a:pPr>
              <a:defRPr/>
            </a:pPr>
            <a:fld id="{8856F6ED-E3DC-8A4A-AABE-AFCED42314C4}" type="slidenum">
              <a:rPr lang="en-US" altLang="en-US" smtClean="0"/>
              <a:pPr>
                <a:defRPr/>
              </a:pPr>
              <a:t>66</a:t>
            </a:fld>
            <a:endParaRPr lang="en-US" altLang="en-US"/>
          </a:p>
        </p:txBody>
      </p:sp>
      <p:sp>
        <p:nvSpPr>
          <p:cNvPr id="4" name="Content Placeholder 3">
            <a:extLst>
              <a:ext uri="{FF2B5EF4-FFF2-40B4-BE49-F238E27FC236}">
                <a16:creationId xmlns:a16="http://schemas.microsoft.com/office/drawing/2014/main" id="{31CD97EB-534F-F075-98A1-BC0D34FE7FB6}"/>
              </a:ext>
            </a:extLst>
          </p:cNvPr>
          <p:cNvSpPr>
            <a:spLocks noGrp="1"/>
          </p:cNvSpPr>
          <p:nvPr>
            <p:ph idx="1"/>
          </p:nvPr>
        </p:nvSpPr>
        <p:spPr/>
        <p:txBody>
          <a:bodyPr/>
          <a:lstStyle/>
          <a:p>
            <a:r>
              <a:rPr lang="en-US" sz="3600" b="0" i="0" u="none" strike="noStrike" dirty="0">
                <a:solidFill>
                  <a:srgbClr val="000000"/>
                </a:solidFill>
                <a:effectLst/>
                <a:latin typeface="Calibri" panose="020F0502020204030204" pitchFamily="34" charset="0"/>
              </a:rPr>
              <a:t>“All </a:t>
            </a:r>
            <a:r>
              <a:rPr lang="en-US" sz="3600" b="0" i="0" u="sng" dirty="0">
                <a:solidFill>
                  <a:srgbClr val="810000"/>
                </a:solidFill>
                <a:effectLst/>
                <a:latin typeface="Calibri" panose="020F0502020204030204" pitchFamily="34" charset="0"/>
              </a:rPr>
              <a:t>meetings</a:t>
            </a:r>
            <a:r>
              <a:rPr lang="en-US" sz="3600" b="0" i="0" u="none" strike="noStrike" dirty="0">
                <a:solidFill>
                  <a:srgbClr val="000000"/>
                </a:solidFill>
                <a:effectLst/>
                <a:latin typeface="Calibri" panose="020F0502020204030204" pitchFamily="34" charset="0"/>
              </a:rPr>
              <a:t> of </a:t>
            </a:r>
            <a:r>
              <a:rPr lang="en-US" sz="3600" b="0" i="0" u="none" strike="noStrike" dirty="0">
                <a:solidFill>
                  <a:srgbClr val="262626"/>
                </a:solidFill>
                <a:effectLst/>
                <a:latin typeface="Calibri" panose="020F0502020204030204" pitchFamily="34" charset="0"/>
              </a:rPr>
              <a:t>the legislative body </a:t>
            </a:r>
            <a:r>
              <a:rPr lang="en-US" sz="3600" b="0" i="0" u="none" strike="noStrike" dirty="0">
                <a:solidFill>
                  <a:srgbClr val="000000"/>
                </a:solidFill>
                <a:effectLst/>
                <a:latin typeface="Calibri" panose="020F0502020204030204" pitchFamily="34" charset="0"/>
              </a:rPr>
              <a:t>of a local agency shall be open and public, and all persons shall be permitted to attend any </a:t>
            </a:r>
            <a:r>
              <a:rPr lang="en-US" sz="3600" b="0" i="0" u="sng" dirty="0">
                <a:solidFill>
                  <a:srgbClr val="810000"/>
                </a:solidFill>
                <a:effectLst/>
                <a:latin typeface="Calibri" panose="020F0502020204030204" pitchFamily="34" charset="0"/>
              </a:rPr>
              <a:t>meeting</a:t>
            </a:r>
            <a:r>
              <a:rPr lang="en-US" sz="3600" b="0" i="0" u="none" strike="noStrike" dirty="0">
                <a:solidFill>
                  <a:srgbClr val="000000"/>
                </a:solidFill>
                <a:effectLst/>
                <a:latin typeface="Calibri" panose="020F0502020204030204" pitchFamily="34" charset="0"/>
              </a:rPr>
              <a:t> of the </a:t>
            </a:r>
            <a:r>
              <a:rPr lang="en-US" sz="3600" b="0" i="0" u="none" strike="noStrike" dirty="0">
                <a:solidFill>
                  <a:srgbClr val="262626"/>
                </a:solidFill>
                <a:effectLst/>
                <a:latin typeface="Calibri" panose="020F0502020204030204" pitchFamily="34" charset="0"/>
              </a:rPr>
              <a:t>legislative body </a:t>
            </a:r>
            <a:r>
              <a:rPr lang="en-US" sz="3600" b="0" i="0" u="none" strike="noStrike" dirty="0">
                <a:solidFill>
                  <a:srgbClr val="000000"/>
                </a:solidFill>
                <a:effectLst/>
                <a:latin typeface="Calibri" panose="020F0502020204030204" pitchFamily="34" charset="0"/>
              </a:rPr>
              <a:t>of a local agency, except as otherwise provided in this chapter.”       -GC Section 54953(a)</a:t>
            </a:r>
            <a:endParaRPr lang="en-US" sz="4400" dirty="0"/>
          </a:p>
        </p:txBody>
      </p:sp>
    </p:spTree>
    <p:extLst>
      <p:ext uri="{BB962C8B-B14F-4D97-AF65-F5344CB8AC3E}">
        <p14:creationId xmlns:p14="http://schemas.microsoft.com/office/powerpoint/2010/main" val="37197781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B3EC7-AAB1-A564-8F22-D4A6348E0EAC}"/>
              </a:ext>
            </a:extLst>
          </p:cNvPr>
          <p:cNvSpPr>
            <a:spLocks noGrp="1"/>
          </p:cNvSpPr>
          <p:nvPr>
            <p:ph type="title"/>
          </p:nvPr>
        </p:nvSpPr>
        <p:spPr>
          <a:xfrm>
            <a:off x="1277650" y="365125"/>
            <a:ext cx="10046043" cy="866775"/>
          </a:xfrm>
        </p:spPr>
        <p:txBody>
          <a:bodyPr/>
          <a:lstStyle/>
          <a:p>
            <a:r>
              <a:rPr lang="en-US" dirty="0"/>
              <a:t>What is a “Meeting”?</a:t>
            </a:r>
          </a:p>
        </p:txBody>
      </p:sp>
      <p:sp>
        <p:nvSpPr>
          <p:cNvPr id="3" name="Content Placeholder 2">
            <a:extLst>
              <a:ext uri="{FF2B5EF4-FFF2-40B4-BE49-F238E27FC236}">
                <a16:creationId xmlns:a16="http://schemas.microsoft.com/office/drawing/2014/main" id="{7765DFA2-8AC6-F87E-E119-BDD3AB36D93F}"/>
              </a:ext>
            </a:extLst>
          </p:cNvPr>
          <p:cNvSpPr>
            <a:spLocks noGrp="1"/>
          </p:cNvSpPr>
          <p:nvPr>
            <p:ph sz="half" idx="1"/>
          </p:nvPr>
        </p:nvSpPr>
        <p:spPr/>
        <p:txBody>
          <a:bodyPr/>
          <a:lstStyle/>
          <a:p>
            <a:pPr rtl="0" fontAlgn="base">
              <a:spcBef>
                <a:spcPts val="0"/>
              </a:spcBef>
              <a:spcAft>
                <a:spcPts val="0"/>
              </a:spcAft>
              <a:buFont typeface="Arial" panose="020B0604020202020204" pitchFamily="34" charset="0"/>
              <a:buChar char="•"/>
            </a:pPr>
            <a:r>
              <a:rPr lang="en-US" sz="2800" b="0" i="0" u="none" strike="noStrike" dirty="0">
                <a:solidFill>
                  <a:srgbClr val="262626"/>
                </a:solidFill>
                <a:effectLst/>
                <a:latin typeface="Calibri" panose="020F0502020204030204" pitchFamily="34" charset="0"/>
              </a:rPr>
              <a:t>“Any congregation of a majority of the members of a legislative body at the same time and location to </a:t>
            </a:r>
            <a:r>
              <a:rPr lang="en-US" sz="2800" b="0" i="0" u="sng" strike="noStrike" dirty="0">
                <a:solidFill>
                  <a:srgbClr val="0070C0"/>
                </a:solidFill>
                <a:effectLst/>
                <a:latin typeface="Calibri" panose="020F0502020204030204" pitchFamily="34" charset="0"/>
              </a:rPr>
              <a:t>hear, discuss, deliberate, or take action</a:t>
            </a:r>
            <a:r>
              <a:rPr lang="en-US" sz="2800" b="0" i="0" u="none" strike="noStrike" dirty="0">
                <a:solidFill>
                  <a:srgbClr val="262626"/>
                </a:solidFill>
                <a:effectLst/>
                <a:latin typeface="Calibri" panose="020F0502020204030204" pitchFamily="34" charset="0"/>
              </a:rPr>
              <a:t> upon any item that is within the subject matter jurisdiction of the legislative body.”             - GC Section 54952.2(a)</a:t>
            </a:r>
          </a:p>
          <a:p>
            <a:pPr marL="0" indent="0" rtl="0" fontAlgn="base">
              <a:spcBef>
                <a:spcPts val="0"/>
              </a:spcBef>
              <a:spcAft>
                <a:spcPts val="0"/>
              </a:spcAft>
              <a:buNone/>
            </a:pPr>
            <a:endParaRPr lang="en-US" sz="2000" b="0" dirty="0">
              <a:effectLst/>
            </a:endParaRPr>
          </a:p>
          <a:p>
            <a:pPr>
              <a:spcBef>
                <a:spcPts val="747"/>
              </a:spcBef>
              <a:spcAft>
                <a:spcPts val="0"/>
              </a:spcAft>
            </a:pPr>
            <a:r>
              <a:rPr lang="en-US" sz="2800" b="0" i="0" u="none" strike="noStrike" dirty="0">
                <a:solidFill>
                  <a:srgbClr val="262626"/>
                </a:solidFill>
                <a:effectLst/>
                <a:latin typeface="Calibri" panose="020F0502020204030204" pitchFamily="34" charset="0"/>
              </a:rPr>
              <a:t>The Brown Act is not limited to “meetings” where a final decision is made!</a:t>
            </a:r>
            <a:endParaRPr lang="en-US" b="0" i="0" u="none" strike="noStrike" dirty="0">
              <a:solidFill>
                <a:srgbClr val="262626"/>
              </a:solidFill>
              <a:effectLst/>
              <a:latin typeface="Arial" panose="020B0604020202020204" pitchFamily="34" charset="0"/>
            </a:endParaRPr>
          </a:p>
          <a:p>
            <a:pPr marL="742950" lvl="1" indent="-285750" rtl="0" fontAlgn="base">
              <a:spcBef>
                <a:spcPts val="747"/>
              </a:spcBef>
              <a:spcAft>
                <a:spcPts val="0"/>
              </a:spcAft>
              <a:buFont typeface="Arial" panose="020B0604020202020204" pitchFamily="34" charset="0"/>
              <a:buChar char="•"/>
            </a:pPr>
            <a:r>
              <a:rPr lang="en-US" sz="2800" b="0" i="0" u="none" strike="noStrike" dirty="0">
                <a:solidFill>
                  <a:srgbClr val="262626"/>
                </a:solidFill>
                <a:effectLst/>
                <a:latin typeface="Calibri" panose="020F0502020204030204" pitchFamily="34" charset="0"/>
              </a:rPr>
              <a:t>“HEAR”</a:t>
            </a:r>
            <a:endParaRPr lang="en-US" sz="2800" b="0" i="0" u="none" strike="noStrike" dirty="0">
              <a:solidFill>
                <a:srgbClr val="262626"/>
              </a:solidFill>
              <a:effectLst/>
              <a:latin typeface="Arial" panose="020B0604020202020204" pitchFamily="34" charset="0"/>
            </a:endParaRPr>
          </a:p>
          <a:p>
            <a:pPr marL="742950" lvl="1" indent="-285750" rtl="0" fontAlgn="base">
              <a:spcBef>
                <a:spcPts val="747"/>
              </a:spcBef>
              <a:spcAft>
                <a:spcPts val="0"/>
              </a:spcAft>
              <a:buFont typeface="Arial" panose="020B0604020202020204" pitchFamily="34" charset="0"/>
              <a:buChar char="•"/>
            </a:pPr>
            <a:r>
              <a:rPr lang="en-US" sz="2800" b="0" i="0" u="none" strike="noStrike" dirty="0">
                <a:solidFill>
                  <a:srgbClr val="262626"/>
                </a:solidFill>
                <a:effectLst/>
                <a:latin typeface="Calibri" panose="020F0502020204030204" pitchFamily="34" charset="0"/>
              </a:rPr>
              <a:t>“DISCUSS” </a:t>
            </a:r>
            <a:endParaRPr lang="en-US" sz="2800" b="0" i="0" u="none" strike="noStrike" dirty="0">
              <a:solidFill>
                <a:srgbClr val="262626"/>
              </a:solidFill>
              <a:effectLst/>
              <a:latin typeface="Arial" panose="020B0604020202020204" pitchFamily="34" charset="0"/>
            </a:endParaRPr>
          </a:p>
          <a:p>
            <a:pPr marL="742950" lvl="1" indent="-285750" rtl="0" fontAlgn="base">
              <a:spcBef>
                <a:spcPts val="747"/>
              </a:spcBef>
              <a:spcAft>
                <a:spcPts val="0"/>
              </a:spcAft>
              <a:buFont typeface="Arial" panose="020B0604020202020204" pitchFamily="34" charset="0"/>
              <a:buChar char="•"/>
            </a:pPr>
            <a:r>
              <a:rPr lang="en-US" sz="2800" b="0" i="0" u="none" strike="noStrike" dirty="0">
                <a:solidFill>
                  <a:srgbClr val="262626"/>
                </a:solidFill>
                <a:effectLst/>
                <a:latin typeface="Calibri" panose="020F0502020204030204" pitchFamily="34" charset="0"/>
              </a:rPr>
              <a:t>“DELIBERATE”</a:t>
            </a:r>
            <a:endParaRPr lang="en-US" sz="2800" b="0" i="0" u="none" strike="noStrike" dirty="0">
              <a:solidFill>
                <a:srgbClr val="262626"/>
              </a:solidFill>
              <a:effectLst/>
              <a:latin typeface="Arial" panose="020B0604020202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E1FFD1B2-3F08-2667-D081-619E1E712AA0}"/>
              </a:ext>
            </a:extLst>
          </p:cNvPr>
          <p:cNvSpPr>
            <a:spLocks noGrp="1"/>
          </p:cNvSpPr>
          <p:nvPr>
            <p:ph type="sldNum" sz="quarter" idx="10"/>
          </p:nvPr>
        </p:nvSpPr>
        <p:spPr/>
        <p:txBody>
          <a:bodyPr/>
          <a:lstStyle/>
          <a:p>
            <a:pPr>
              <a:defRPr/>
            </a:pPr>
            <a:fld id="{06DDD070-D08E-4B40-B4AC-DB5751E9D83C}" type="slidenum">
              <a:rPr lang="en-US" altLang="en-US" smtClean="0"/>
              <a:pPr>
                <a:defRPr/>
              </a:pPr>
              <a:t>67</a:t>
            </a:fld>
            <a:endParaRPr lang="en-US" altLang="en-US"/>
          </a:p>
        </p:txBody>
      </p:sp>
    </p:spTree>
    <p:extLst>
      <p:ext uri="{BB962C8B-B14F-4D97-AF65-F5344CB8AC3E}">
        <p14:creationId xmlns:p14="http://schemas.microsoft.com/office/powerpoint/2010/main" val="6100104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F0CB0-D817-2E6F-1AC7-B3797D2DBBDB}"/>
              </a:ext>
            </a:extLst>
          </p:cNvPr>
          <p:cNvSpPr>
            <a:spLocks noGrp="1"/>
          </p:cNvSpPr>
          <p:nvPr>
            <p:ph type="title"/>
          </p:nvPr>
        </p:nvSpPr>
        <p:spPr/>
        <p:txBody>
          <a:bodyPr/>
          <a:lstStyle/>
          <a:p>
            <a:r>
              <a:rPr lang="en-US" dirty="0"/>
              <a:t>Public Deliberations</a:t>
            </a:r>
          </a:p>
        </p:txBody>
      </p:sp>
      <p:sp>
        <p:nvSpPr>
          <p:cNvPr id="3" name="Slide Number Placeholder 2">
            <a:extLst>
              <a:ext uri="{FF2B5EF4-FFF2-40B4-BE49-F238E27FC236}">
                <a16:creationId xmlns:a16="http://schemas.microsoft.com/office/drawing/2014/main" id="{07BA98BF-7243-DF7E-A8EF-4CE18E7F590F}"/>
              </a:ext>
            </a:extLst>
          </p:cNvPr>
          <p:cNvSpPr>
            <a:spLocks noGrp="1"/>
          </p:cNvSpPr>
          <p:nvPr>
            <p:ph type="sldNum" sz="quarter" idx="10"/>
          </p:nvPr>
        </p:nvSpPr>
        <p:spPr/>
        <p:txBody>
          <a:bodyPr/>
          <a:lstStyle/>
          <a:p>
            <a:pPr>
              <a:defRPr/>
            </a:pPr>
            <a:fld id="{8856F6ED-E3DC-8A4A-AABE-AFCED42314C4}" type="slidenum">
              <a:rPr lang="en-US" altLang="en-US" smtClean="0"/>
              <a:pPr>
                <a:defRPr/>
              </a:pPr>
              <a:t>68</a:t>
            </a:fld>
            <a:endParaRPr lang="en-US" altLang="en-US"/>
          </a:p>
        </p:txBody>
      </p:sp>
      <p:sp>
        <p:nvSpPr>
          <p:cNvPr id="4" name="Content Placeholder 3">
            <a:extLst>
              <a:ext uri="{FF2B5EF4-FFF2-40B4-BE49-F238E27FC236}">
                <a16:creationId xmlns:a16="http://schemas.microsoft.com/office/drawing/2014/main" id="{96124403-A8B8-2E10-9B51-0EF94C87FBCD}"/>
              </a:ext>
            </a:extLst>
          </p:cNvPr>
          <p:cNvSpPr>
            <a:spLocks noGrp="1"/>
          </p:cNvSpPr>
          <p:nvPr>
            <p:ph idx="1"/>
          </p:nvPr>
        </p:nvSpPr>
        <p:spPr>
          <a:xfrm>
            <a:off x="520700" y="2438055"/>
            <a:ext cx="11303000" cy="3240850"/>
          </a:xfrm>
        </p:spPr>
        <p:txBody>
          <a:bodyPr/>
          <a:lstStyle/>
          <a:p>
            <a:pPr marL="0" indent="0">
              <a:lnSpc>
                <a:spcPct val="120000"/>
              </a:lnSpc>
              <a:buNone/>
            </a:pPr>
            <a:r>
              <a:rPr lang="en-US" sz="2800" b="1" dirty="0">
                <a:latin typeface="Calibri" panose="020F0502020204030204" pitchFamily="34" charset="0"/>
                <a:cs typeface="Calibri" panose="020F0502020204030204" pitchFamily="34" charset="0"/>
              </a:rPr>
              <a:t>A majority of members of the legislative body may not “discuss, deliberate, or take action”, outside of an agendized meeting, “any item of business that is within the subject matter jurisdiction of the legislative body.”  </a:t>
            </a:r>
          </a:p>
          <a:p>
            <a:pPr marL="0" indent="0">
              <a:buNone/>
            </a:pPr>
            <a:r>
              <a:rPr lang="en-US" sz="2800" b="1" u="sng" dirty="0">
                <a:solidFill>
                  <a:schemeClr val="hlink"/>
                </a:solidFill>
                <a:latin typeface="Calibri" panose="020F0502020204030204" pitchFamily="34" charset="0"/>
                <a:cs typeface="Calibri" panose="020F0502020204030204" pitchFamily="34" charset="0"/>
                <a:hlinkClick r:id="rId2"/>
              </a:rPr>
              <a:t>Government Code §54954.2</a:t>
            </a:r>
            <a:endParaRPr lang="en-US" sz="2800" b="1" dirty="0">
              <a:latin typeface="Calibri" panose="020F0502020204030204" pitchFamily="34" charset="0"/>
              <a:cs typeface="Calibri" panose="020F0502020204030204" pitchFamily="34" charset="0"/>
            </a:endParaRPr>
          </a:p>
          <a:p>
            <a:endParaRPr lang="en-US" sz="2000" dirty="0"/>
          </a:p>
        </p:txBody>
      </p:sp>
    </p:spTree>
    <p:extLst>
      <p:ext uri="{BB962C8B-B14F-4D97-AF65-F5344CB8AC3E}">
        <p14:creationId xmlns:p14="http://schemas.microsoft.com/office/powerpoint/2010/main" val="37779039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E8391-8F18-7E23-2824-3E1B88427801}"/>
              </a:ext>
            </a:extLst>
          </p:cNvPr>
          <p:cNvSpPr>
            <a:spLocks noGrp="1"/>
          </p:cNvSpPr>
          <p:nvPr>
            <p:ph type="title"/>
          </p:nvPr>
        </p:nvSpPr>
        <p:spPr>
          <a:xfrm>
            <a:off x="1277650" y="365125"/>
            <a:ext cx="10046043" cy="866775"/>
          </a:xfrm>
        </p:spPr>
        <p:txBody>
          <a:bodyPr/>
          <a:lstStyle/>
          <a:p>
            <a:r>
              <a:rPr lang="en-US" dirty="0"/>
              <a:t>Serial Meetings</a:t>
            </a:r>
          </a:p>
        </p:txBody>
      </p:sp>
      <p:sp>
        <p:nvSpPr>
          <p:cNvPr id="3" name="Content Placeholder 2">
            <a:extLst>
              <a:ext uri="{FF2B5EF4-FFF2-40B4-BE49-F238E27FC236}">
                <a16:creationId xmlns:a16="http://schemas.microsoft.com/office/drawing/2014/main" id="{DF816B01-E742-E98C-F606-78B0EFF9BFBE}"/>
              </a:ext>
            </a:extLst>
          </p:cNvPr>
          <p:cNvSpPr>
            <a:spLocks noGrp="1"/>
          </p:cNvSpPr>
          <p:nvPr>
            <p:ph sz="half" idx="1"/>
          </p:nvPr>
        </p:nvSpPr>
        <p:spPr/>
        <p:txBody>
          <a:bodyPr/>
          <a:lstStyle/>
          <a:p>
            <a:pPr rtl="0" fontAlgn="base">
              <a:spcBef>
                <a:spcPts val="0"/>
              </a:spcBef>
              <a:spcAft>
                <a:spcPts val="0"/>
              </a:spcAft>
              <a:buFont typeface="Arial" panose="020B0604020202020204" pitchFamily="34" charset="0"/>
              <a:buChar char="•"/>
            </a:pPr>
            <a:r>
              <a:rPr lang="en-US" sz="2933" b="0" i="0" u="none" strike="noStrike" dirty="0">
                <a:solidFill>
                  <a:srgbClr val="262626"/>
                </a:solidFill>
                <a:effectLst/>
                <a:latin typeface="Calibri" panose="020F0502020204030204" pitchFamily="34" charset="0"/>
              </a:rPr>
              <a:t>“A majority of the members of a legislative body shall not…use a series of communications of any kind, directly or through intermediaries, to discuss, deliberate, or take action on any item of business that is within the subject matter jurisdiction of the legislative body.”               -  GC Section 54952.2(b)(1)</a:t>
            </a:r>
          </a:p>
          <a:p>
            <a:pPr marL="0" indent="0" rtl="0" fontAlgn="base">
              <a:spcBef>
                <a:spcPts val="0"/>
              </a:spcBef>
              <a:spcAft>
                <a:spcPts val="0"/>
              </a:spcAft>
              <a:buNone/>
            </a:pPr>
            <a:endParaRPr lang="en-US" b="0" dirty="0">
              <a:effectLst/>
            </a:endParaRPr>
          </a:p>
          <a:p>
            <a:pPr rtl="0" fontAlgn="base">
              <a:spcBef>
                <a:spcPts val="691"/>
              </a:spcBef>
              <a:spcAft>
                <a:spcPts val="0"/>
              </a:spcAft>
              <a:buFont typeface="Arial" panose="020B0604020202020204" pitchFamily="34" charset="0"/>
              <a:buChar char="•"/>
            </a:pPr>
            <a:r>
              <a:rPr lang="en-US" sz="2933" b="0" i="0" u="none" strike="noStrike" dirty="0">
                <a:solidFill>
                  <a:srgbClr val="262626"/>
                </a:solidFill>
                <a:effectLst/>
                <a:latin typeface="Calibri" panose="020F0502020204030204" pitchFamily="34" charset="0"/>
              </a:rPr>
              <a:t>Common Types of Serial Meetings: </a:t>
            </a:r>
            <a:endParaRPr lang="en-US" sz="2202" b="0" i="0" u="none" strike="noStrike" dirty="0">
              <a:solidFill>
                <a:srgbClr val="262626"/>
              </a:solidFill>
              <a:effectLst/>
              <a:latin typeface="Arial" panose="020B0604020202020204" pitchFamily="34" charset="0"/>
            </a:endParaRPr>
          </a:p>
          <a:p>
            <a:pPr marL="742950" lvl="1" indent="-285750" rtl="0" fontAlgn="base">
              <a:spcBef>
                <a:spcPts val="691"/>
              </a:spcBef>
              <a:spcAft>
                <a:spcPts val="0"/>
              </a:spcAft>
              <a:buFont typeface="Arial" panose="020B0604020202020204" pitchFamily="34" charset="0"/>
              <a:buChar char="•"/>
            </a:pPr>
            <a:r>
              <a:rPr lang="en-US" sz="2933" b="0" i="0" u="none" strike="noStrike" dirty="0">
                <a:solidFill>
                  <a:srgbClr val="262626"/>
                </a:solidFill>
                <a:effectLst/>
                <a:latin typeface="Calibri" panose="020F0502020204030204" pitchFamily="34" charset="0"/>
              </a:rPr>
              <a:t>”Telephone Game” or transmission chain</a:t>
            </a:r>
            <a:endParaRPr lang="en-US" sz="2202" b="0" i="0" u="none" strike="noStrike" dirty="0">
              <a:solidFill>
                <a:srgbClr val="262626"/>
              </a:solidFill>
              <a:effectLst/>
              <a:latin typeface="Arial" panose="020B0604020202020204" pitchFamily="34" charset="0"/>
            </a:endParaRPr>
          </a:p>
          <a:p>
            <a:pPr marL="742950" lvl="1" indent="-285750" rtl="0" fontAlgn="base">
              <a:spcBef>
                <a:spcPts val="691"/>
              </a:spcBef>
              <a:spcAft>
                <a:spcPts val="0"/>
              </a:spcAft>
              <a:buFont typeface="Arial" panose="020B0604020202020204" pitchFamily="34" charset="0"/>
              <a:buChar char="•"/>
            </a:pPr>
            <a:r>
              <a:rPr lang="en-US" sz="2933" b="0" i="0" u="none" strike="noStrike" dirty="0">
                <a:solidFill>
                  <a:srgbClr val="262626"/>
                </a:solidFill>
                <a:effectLst/>
                <a:latin typeface="Calibri" panose="020F0502020204030204" pitchFamily="34" charset="0"/>
              </a:rPr>
              <a:t>Hub and Spoke</a:t>
            </a:r>
            <a:endParaRPr lang="en-US" sz="2202" b="0" i="0" u="none" strike="noStrike" dirty="0">
              <a:solidFill>
                <a:srgbClr val="262626"/>
              </a:solidFill>
              <a:effectLst/>
              <a:latin typeface="Arial" panose="020B0604020202020204" pitchFamily="34" charset="0"/>
            </a:endParaRPr>
          </a:p>
          <a:p>
            <a:pPr marL="742950" lvl="1" indent="-285750" rtl="0" fontAlgn="base">
              <a:spcBef>
                <a:spcPts val="691"/>
              </a:spcBef>
              <a:spcAft>
                <a:spcPts val="0"/>
              </a:spcAft>
              <a:buFont typeface="Arial" panose="020B0604020202020204" pitchFamily="34" charset="0"/>
              <a:buChar char="•"/>
            </a:pPr>
            <a:r>
              <a:rPr lang="en-US" sz="2933" b="0" i="0" u="none" strike="noStrike" dirty="0">
                <a:solidFill>
                  <a:srgbClr val="262626"/>
                </a:solidFill>
                <a:effectLst/>
                <a:latin typeface="Calibri" panose="020F0502020204030204" pitchFamily="34" charset="0"/>
              </a:rPr>
              <a:t>Email (other technology communication)</a:t>
            </a:r>
            <a:endParaRPr lang="en-US" sz="2202" b="0" i="0" u="none" strike="noStrike" dirty="0">
              <a:solidFill>
                <a:srgbClr val="262626"/>
              </a:solidFill>
              <a:effectLst/>
              <a:latin typeface="Arial" panose="020B0604020202020204" pitchFamily="34" charset="0"/>
            </a:endParaRPr>
          </a:p>
          <a:p>
            <a:endParaRPr lang="en-US" dirty="0"/>
          </a:p>
        </p:txBody>
      </p:sp>
      <p:pic>
        <p:nvPicPr>
          <p:cNvPr id="5" name="Picture 4" descr="A bowl of cereal with a spoon&#10;&#10;">
            <a:extLst>
              <a:ext uri="{FF2B5EF4-FFF2-40B4-BE49-F238E27FC236}">
                <a16:creationId xmlns:a16="http://schemas.microsoft.com/office/drawing/2014/main" id="{3FC3B255-1F26-6AF4-D1F0-347E9B090CE9}"/>
              </a:ext>
            </a:extLst>
          </p:cNvPr>
          <p:cNvPicPr>
            <a:picLocks noChangeAspect="1"/>
          </p:cNvPicPr>
          <p:nvPr/>
        </p:nvPicPr>
        <p:blipFill>
          <a:blip r:embed="rId2"/>
          <a:stretch>
            <a:fillRect/>
          </a:stretch>
        </p:blipFill>
        <p:spPr>
          <a:xfrm>
            <a:off x="8870845" y="4078877"/>
            <a:ext cx="2791573" cy="2139043"/>
          </a:xfrm>
          <a:prstGeom prst="rect">
            <a:avLst/>
          </a:prstGeom>
        </p:spPr>
      </p:pic>
      <p:sp>
        <p:nvSpPr>
          <p:cNvPr id="4" name="Slide Number Placeholder 3">
            <a:extLst>
              <a:ext uri="{FF2B5EF4-FFF2-40B4-BE49-F238E27FC236}">
                <a16:creationId xmlns:a16="http://schemas.microsoft.com/office/drawing/2014/main" id="{DF72E4EE-CE60-5010-72D4-E9822D7A19B8}"/>
              </a:ext>
            </a:extLst>
          </p:cNvPr>
          <p:cNvSpPr>
            <a:spLocks noGrp="1"/>
          </p:cNvSpPr>
          <p:nvPr>
            <p:ph type="sldNum" sz="quarter" idx="10"/>
          </p:nvPr>
        </p:nvSpPr>
        <p:spPr/>
        <p:txBody>
          <a:bodyPr/>
          <a:lstStyle/>
          <a:p>
            <a:pPr>
              <a:defRPr/>
            </a:pPr>
            <a:fld id="{06DDD070-D08E-4B40-B4AC-DB5751E9D83C}" type="slidenum">
              <a:rPr lang="en-US" altLang="en-US" smtClean="0"/>
              <a:pPr>
                <a:defRPr/>
              </a:pPr>
              <a:t>69</a:t>
            </a:fld>
            <a:endParaRPr lang="en-US" altLang="en-US"/>
          </a:p>
        </p:txBody>
      </p:sp>
    </p:spTree>
    <p:extLst>
      <p:ext uri="{BB962C8B-B14F-4D97-AF65-F5344CB8AC3E}">
        <p14:creationId xmlns:p14="http://schemas.microsoft.com/office/powerpoint/2010/main" val="1767046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338328"/>
            <a:ext cx="8750808" cy="646331"/>
          </a:xfrm>
          <a:prstGeom prst="rect">
            <a:avLst/>
          </a:prstGeom>
          <a:noFill/>
        </p:spPr>
        <p:txBody>
          <a:bodyPr wrap="square" rtlCol="0">
            <a:spAutoFit/>
          </a:bodyPr>
          <a:lstStyle/>
          <a:p>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6. </a:t>
            </a:r>
            <a:r>
              <a:rPr lang="en-US" sz="3600" b="1" spc="-5" dirty="0">
                <a:solidFill>
                  <a:srgbClr val="002060"/>
                </a:solidFill>
                <a:latin typeface="Calibri" panose="020F0502020204030204" pitchFamily="34" charset="0"/>
                <a:ea typeface="Calibri" panose="020F0502020204030204" pitchFamily="34" charset="0"/>
                <a:cs typeface="Calibri" panose="020F0502020204030204" pitchFamily="34" charset="0"/>
              </a:rPr>
              <a:t>DCC  PROCEDURES  </a:t>
            </a:r>
            <a:r>
              <a:rPr lang="en-US" sz="2800" spc="-5" dirty="0">
                <a:solidFill>
                  <a:srgbClr val="002060"/>
                </a:solidFill>
                <a:latin typeface="Calibri" panose="020F0502020204030204" pitchFamily="34" charset="0"/>
                <a:ea typeface="Calibri" panose="020F0502020204030204" pitchFamily="34" charset="0"/>
                <a:cs typeface="Calibri" panose="020F0502020204030204" pitchFamily="34" charset="0"/>
              </a:rPr>
              <a:t>- CCC Bylaws</a:t>
            </a:r>
            <a:endPar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p:cNvSpPr txBox="1"/>
          <p:nvPr/>
        </p:nvSpPr>
        <p:spPr>
          <a:xfrm>
            <a:off x="749808" y="1143000"/>
            <a:ext cx="9217152" cy="4832092"/>
          </a:xfrm>
          <a:prstGeom prst="rect">
            <a:avLst/>
          </a:prstGeom>
          <a:noFill/>
        </p:spPr>
        <p:txBody>
          <a:bodyPr wrap="square" rtlCol="0">
            <a:spAutoFit/>
          </a:bodyPr>
          <a:lstStyle/>
          <a:p>
            <a:r>
              <a:rPr lang="en-US" sz="2800" b="1" dirty="0">
                <a:solidFill>
                  <a:srgbClr val="002060"/>
                </a:solidFill>
                <a:latin typeface="Calibri" panose="020F0502020204030204" pitchFamily="34" charset="0"/>
                <a:cs typeface="Calibri" panose="020F0502020204030204" pitchFamily="34" charset="0"/>
              </a:rPr>
              <a:t>6.2 In-Service Training</a:t>
            </a:r>
          </a:p>
          <a:p>
            <a:r>
              <a:rPr lang="en-US" sz="2800" dirty="0">
                <a:latin typeface="Calibri" panose="020F0502020204030204" pitchFamily="34" charset="0"/>
                <a:cs typeface="Calibri" panose="020F0502020204030204" pitchFamily="34" charset="0"/>
              </a:rPr>
              <a:t>All DCC members will attend </a:t>
            </a:r>
            <a:r>
              <a:rPr lang="en-US" sz="2800" b="1" dirty="0">
                <a:solidFill>
                  <a:srgbClr val="C00000"/>
                </a:solidFill>
                <a:latin typeface="Calibri" panose="020F0502020204030204" pitchFamily="34" charset="0"/>
                <a:cs typeface="Calibri" panose="020F0502020204030204" pitchFamily="34" charset="0"/>
              </a:rPr>
              <a:t>at least one in-service training session each academic year. </a:t>
            </a:r>
          </a:p>
          <a:p>
            <a:endParaRPr lang="en-US" sz="2800" dirty="0">
              <a:latin typeface="Calibri" panose="020F0502020204030204" pitchFamily="34" charset="0"/>
              <a:cs typeface="Calibri" panose="020F0502020204030204" pitchFamily="34" charset="0"/>
            </a:endParaRPr>
          </a:p>
          <a:p>
            <a:r>
              <a:rPr lang="en-US" sz="2800" b="1" dirty="0">
                <a:solidFill>
                  <a:srgbClr val="002060"/>
                </a:solidFill>
                <a:latin typeface="Calibri" panose="020F0502020204030204" pitchFamily="34" charset="0"/>
                <a:cs typeface="Calibri" panose="020F0502020204030204" pitchFamily="34" charset="0"/>
              </a:rPr>
              <a:t>6.3  Curriculum Review</a:t>
            </a:r>
          </a:p>
          <a:p>
            <a:r>
              <a:rPr lang="en-US" sz="2800" dirty="0">
                <a:solidFill>
                  <a:srgbClr val="C00000"/>
                </a:solidFill>
                <a:latin typeface="Calibri" panose="020F0502020204030204" pitchFamily="34" charset="0"/>
                <a:cs typeface="Calibri" panose="020F0502020204030204" pitchFamily="34" charset="0"/>
              </a:rPr>
              <a:t>DCC members will review curriculum </a:t>
            </a:r>
            <a:r>
              <a:rPr lang="en-US" sz="2800" dirty="0">
                <a:latin typeface="Calibri" panose="020F0502020204030204" pitchFamily="34" charset="0"/>
                <a:cs typeface="Calibri" panose="020F0502020204030204" pitchFamily="34" charset="0"/>
              </a:rPr>
              <a:t>in accordance</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 with the ECC Curriculum Handbook, the California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Community Colleges </a:t>
            </a:r>
            <a:r>
              <a:rPr lang="en-US" sz="2800" b="1" dirty="0">
                <a:solidFill>
                  <a:srgbClr val="C00000"/>
                </a:solidFill>
                <a:latin typeface="Calibri" panose="020F0502020204030204" pitchFamily="34" charset="0"/>
                <a:cs typeface="Calibri" panose="020F0502020204030204" pitchFamily="34" charset="0"/>
              </a:rPr>
              <a:t>Program and Course Approval Handbook</a:t>
            </a:r>
            <a:r>
              <a:rPr lang="en-US" sz="2800" dirty="0">
                <a:latin typeface="Calibri" panose="020F0502020204030204" pitchFamily="34" charset="0"/>
                <a:cs typeface="Calibri" panose="020F0502020204030204" pitchFamily="34" charset="0"/>
              </a:rPr>
              <a:t>, </a:t>
            </a:r>
            <a:r>
              <a:rPr lang="en-US" sz="2800" b="1" dirty="0">
                <a:solidFill>
                  <a:srgbClr val="C00000"/>
                </a:solidFill>
                <a:latin typeface="Calibri" panose="020F0502020204030204" pitchFamily="34" charset="0"/>
                <a:cs typeface="Calibri" panose="020F0502020204030204" pitchFamily="34" charset="0"/>
              </a:rPr>
              <a:t>Title 5 of the California Code of Regulations, </a:t>
            </a:r>
            <a:br>
              <a:rPr lang="en-US" sz="2800" b="1" dirty="0">
                <a:solidFill>
                  <a:srgbClr val="C00000"/>
                </a:solidFill>
                <a:latin typeface="Calibri" panose="020F0502020204030204" pitchFamily="34" charset="0"/>
                <a:cs typeface="Calibri" panose="020F0502020204030204" pitchFamily="34" charset="0"/>
              </a:rPr>
            </a:br>
            <a:r>
              <a:rPr lang="en-US" sz="2800" b="1" dirty="0">
                <a:solidFill>
                  <a:srgbClr val="C00000"/>
                </a:solidFill>
                <a:latin typeface="Calibri" panose="020F0502020204030204" pitchFamily="34" charset="0"/>
                <a:cs typeface="Calibri" panose="020F0502020204030204" pitchFamily="34" charset="0"/>
              </a:rPr>
              <a:t>and District policies.</a:t>
            </a:r>
          </a:p>
          <a:p>
            <a:r>
              <a:rPr lang="en-US" sz="2800" dirty="0">
                <a:solidFill>
                  <a:srgbClr val="C00000"/>
                </a:solidFill>
                <a:latin typeface="Calibri" panose="020F0502020204030204" pitchFamily="34" charset="0"/>
                <a:cs typeface="Calibri" panose="020F0502020204030204" pitchFamily="34" charset="0"/>
              </a:rPr>
              <a:t>                 </a:t>
            </a:r>
            <a:r>
              <a:rPr lang="en-US" sz="2800" dirty="0">
                <a:solidFill>
                  <a:srgbClr val="002060"/>
                </a:solidFill>
                <a:latin typeface="Calibri" panose="020F0502020204030204" pitchFamily="34" charset="0"/>
                <a:cs typeface="Calibri" panose="020F0502020204030204" pitchFamily="34" charset="0"/>
              </a:rPr>
              <a:t>    (May be found on the CCC Website.)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925" y="2100589"/>
            <a:ext cx="3267075" cy="2486025"/>
          </a:xfrm>
          <a:prstGeom prst="rect">
            <a:avLst/>
          </a:prstGeom>
        </p:spPr>
      </p:pic>
    </p:spTree>
    <p:extLst>
      <p:ext uri="{BB962C8B-B14F-4D97-AF65-F5344CB8AC3E}">
        <p14:creationId xmlns:p14="http://schemas.microsoft.com/office/powerpoint/2010/main" val="3689535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406D3-5ED9-7FD8-A5BE-802CA85EFC30}"/>
              </a:ext>
            </a:extLst>
          </p:cNvPr>
          <p:cNvSpPr>
            <a:spLocks noGrp="1"/>
          </p:cNvSpPr>
          <p:nvPr>
            <p:ph type="title"/>
          </p:nvPr>
        </p:nvSpPr>
        <p:spPr>
          <a:xfrm>
            <a:off x="1277650" y="365125"/>
            <a:ext cx="10046043" cy="918243"/>
          </a:xfrm>
        </p:spPr>
        <p:txBody>
          <a:bodyPr/>
          <a:lstStyle/>
          <a:p>
            <a:r>
              <a:rPr lang="en-US" dirty="0"/>
              <a:t>Meetings- Exceptions to the Rule</a:t>
            </a:r>
          </a:p>
        </p:txBody>
      </p:sp>
      <p:sp>
        <p:nvSpPr>
          <p:cNvPr id="3" name="Content Placeholder 2">
            <a:extLst>
              <a:ext uri="{FF2B5EF4-FFF2-40B4-BE49-F238E27FC236}">
                <a16:creationId xmlns:a16="http://schemas.microsoft.com/office/drawing/2014/main" id="{5C35EE99-59E2-7B91-5E8E-96B68B0BD5E1}"/>
              </a:ext>
            </a:extLst>
          </p:cNvPr>
          <p:cNvSpPr>
            <a:spLocks noGrp="1"/>
          </p:cNvSpPr>
          <p:nvPr>
            <p:ph sz="half" idx="1"/>
          </p:nvPr>
        </p:nvSpPr>
        <p:spPr>
          <a:xfrm>
            <a:off x="1277650" y="1482926"/>
            <a:ext cx="10058400" cy="4419600"/>
          </a:xfrm>
        </p:spPr>
        <p:txBody>
          <a:bodyPr/>
          <a:lstStyle/>
          <a:p>
            <a:pPr rtl="0" fontAlgn="base">
              <a:spcBef>
                <a:spcPts val="0"/>
              </a:spcBef>
              <a:spcAft>
                <a:spcPts val="0"/>
              </a:spcAft>
              <a:buFont typeface="Arial" panose="020B0604020202020204" pitchFamily="34" charset="0"/>
              <a:buChar char="•"/>
            </a:pPr>
            <a:r>
              <a:rPr lang="en-US" sz="2933" b="1" i="0" u="none" strike="noStrike" dirty="0">
                <a:solidFill>
                  <a:srgbClr val="262626"/>
                </a:solidFill>
                <a:effectLst/>
                <a:latin typeface="Calibri" panose="020F0502020204030204" pitchFamily="34" charset="0"/>
              </a:rPr>
              <a:t>Individual Contacts </a:t>
            </a:r>
            <a:endParaRPr lang="en-US" sz="2601" b="1" i="0" u="none" strike="noStrike" dirty="0">
              <a:solidFill>
                <a:srgbClr val="262626"/>
              </a:solidFill>
              <a:effectLst/>
              <a:latin typeface="Arial" panose="020B0604020202020204" pitchFamily="34" charset="0"/>
            </a:endParaRPr>
          </a:p>
          <a:p>
            <a:pPr marL="742950" lvl="1" indent="-285750" rtl="0" fontAlgn="base">
              <a:spcBef>
                <a:spcPts val="703"/>
              </a:spcBef>
              <a:spcAft>
                <a:spcPts val="0"/>
              </a:spcAft>
              <a:buFont typeface="Arial" panose="020B0604020202020204" pitchFamily="34" charset="0"/>
              <a:buChar char="•"/>
            </a:pPr>
            <a:r>
              <a:rPr lang="en-US" sz="2933" b="0" i="0" u="none" strike="noStrike" dirty="0">
                <a:solidFill>
                  <a:srgbClr val="262626"/>
                </a:solidFill>
                <a:effectLst/>
                <a:latin typeface="Calibri" panose="020F0502020204030204" pitchFamily="34" charset="0"/>
              </a:rPr>
              <a:t>But beware of the serial meeting!</a:t>
            </a:r>
            <a:endParaRPr lang="en-US" sz="2240" b="0" i="0" u="none" strike="noStrike" dirty="0">
              <a:solidFill>
                <a:srgbClr val="262626"/>
              </a:solidFill>
              <a:effectLst/>
              <a:latin typeface="Arial" panose="020B0604020202020204" pitchFamily="34" charset="0"/>
            </a:endParaRPr>
          </a:p>
          <a:p>
            <a:pPr rtl="0" fontAlgn="base">
              <a:spcBef>
                <a:spcPts val="816"/>
              </a:spcBef>
              <a:spcAft>
                <a:spcPts val="0"/>
              </a:spcAft>
              <a:buFont typeface="Arial" panose="020B0604020202020204" pitchFamily="34" charset="0"/>
              <a:buChar char="•"/>
            </a:pPr>
            <a:r>
              <a:rPr lang="en-US" sz="2933" b="1" i="0" u="none" strike="noStrike" dirty="0">
                <a:solidFill>
                  <a:srgbClr val="262626"/>
                </a:solidFill>
                <a:effectLst/>
                <a:latin typeface="Calibri" panose="020F0502020204030204" pitchFamily="34" charset="0"/>
              </a:rPr>
              <a:t>Social or Ceremonial Occasions</a:t>
            </a:r>
            <a:endParaRPr lang="en-US" sz="2601" b="1" i="0" u="none" strike="noStrike" dirty="0">
              <a:solidFill>
                <a:srgbClr val="262626"/>
              </a:solidFill>
              <a:effectLst/>
              <a:latin typeface="Arial" panose="020B0604020202020204" pitchFamily="34" charset="0"/>
            </a:endParaRPr>
          </a:p>
          <a:p>
            <a:pPr marL="742950" lvl="1" indent="-285750" rtl="0" fontAlgn="base">
              <a:spcBef>
                <a:spcPts val="816"/>
              </a:spcBef>
              <a:spcAft>
                <a:spcPts val="0"/>
              </a:spcAft>
              <a:buFont typeface="Arial" panose="020B0604020202020204" pitchFamily="34" charset="0"/>
              <a:buChar char="•"/>
            </a:pPr>
            <a:r>
              <a:rPr lang="en-US" sz="2933" b="0" i="0" u="none" strike="noStrike" dirty="0">
                <a:solidFill>
                  <a:srgbClr val="262626"/>
                </a:solidFill>
                <a:effectLst/>
                <a:latin typeface="Calibri" panose="020F0502020204030204" pitchFamily="34" charset="0"/>
              </a:rPr>
              <a:t> So long as business of the body is not discussed</a:t>
            </a:r>
            <a:endParaRPr lang="en-US" sz="2601" b="0" i="0" u="none" strike="noStrike" dirty="0">
              <a:solidFill>
                <a:srgbClr val="262626"/>
              </a:solidFill>
              <a:effectLst/>
              <a:latin typeface="Arial" panose="020B0604020202020204" pitchFamily="34" charset="0"/>
            </a:endParaRPr>
          </a:p>
          <a:p>
            <a:pPr rtl="0" fontAlgn="base">
              <a:spcBef>
                <a:spcPts val="816"/>
              </a:spcBef>
              <a:spcAft>
                <a:spcPts val="0"/>
              </a:spcAft>
              <a:buFont typeface="Arial" panose="020B0604020202020204" pitchFamily="34" charset="0"/>
              <a:buChar char="•"/>
            </a:pPr>
            <a:r>
              <a:rPr lang="en-US" sz="2933" b="1" i="0" u="none" strike="noStrike" dirty="0">
                <a:solidFill>
                  <a:srgbClr val="262626"/>
                </a:solidFill>
                <a:effectLst/>
                <a:latin typeface="Calibri" panose="020F0502020204030204" pitchFamily="34" charset="0"/>
              </a:rPr>
              <a:t>Conferences </a:t>
            </a:r>
            <a:endParaRPr lang="en-US" sz="2601" b="1" i="0" u="none" strike="noStrike" dirty="0">
              <a:solidFill>
                <a:srgbClr val="262626"/>
              </a:solidFill>
              <a:effectLst/>
              <a:latin typeface="Arial" panose="020B0604020202020204" pitchFamily="34" charset="0"/>
            </a:endParaRPr>
          </a:p>
          <a:p>
            <a:pPr marL="742950" lvl="1" indent="-285750" rtl="0" fontAlgn="base">
              <a:spcBef>
                <a:spcPts val="703"/>
              </a:spcBef>
              <a:spcAft>
                <a:spcPts val="0"/>
              </a:spcAft>
              <a:buFont typeface="Arial" panose="020B0604020202020204" pitchFamily="34" charset="0"/>
              <a:buChar char="•"/>
            </a:pPr>
            <a:r>
              <a:rPr lang="en-US" sz="2933" b="0" i="0" u="none" strike="noStrike" dirty="0">
                <a:solidFill>
                  <a:srgbClr val="262626"/>
                </a:solidFill>
                <a:effectLst/>
                <a:latin typeface="Calibri" panose="020F0502020204030204" pitchFamily="34" charset="0"/>
              </a:rPr>
              <a:t>So long as they are open to the public and involve subject matter of general interest to the public</a:t>
            </a:r>
            <a:endParaRPr lang="en-US" sz="2240" b="0" i="0" u="none" strike="noStrike" dirty="0">
              <a:solidFill>
                <a:srgbClr val="262626"/>
              </a:solidFill>
              <a:effectLst/>
              <a:latin typeface="Arial" panose="020B0604020202020204" pitchFamily="34" charset="0"/>
            </a:endParaRPr>
          </a:p>
          <a:p>
            <a:pPr rtl="0" fontAlgn="base">
              <a:spcBef>
                <a:spcPts val="816"/>
              </a:spcBef>
              <a:spcAft>
                <a:spcPts val="0"/>
              </a:spcAft>
              <a:buFont typeface="Arial" panose="020B0604020202020204" pitchFamily="34" charset="0"/>
              <a:buChar char="•"/>
            </a:pPr>
            <a:r>
              <a:rPr lang="en-US" sz="2933" b="1" i="0" u="none" strike="noStrike" dirty="0">
                <a:solidFill>
                  <a:srgbClr val="262626"/>
                </a:solidFill>
                <a:effectLst/>
                <a:latin typeface="Calibri" panose="020F0502020204030204" pitchFamily="34" charset="0"/>
              </a:rPr>
              <a:t>Meetings of Another Legislative Body</a:t>
            </a:r>
            <a:endParaRPr lang="en-US" sz="2601" b="1" i="0" u="none" strike="noStrike" dirty="0">
              <a:solidFill>
                <a:srgbClr val="262626"/>
              </a:solidFill>
              <a:effectLst/>
              <a:latin typeface="Arial" panose="020B0604020202020204" pitchFamily="34" charset="0"/>
            </a:endParaRPr>
          </a:p>
          <a:p>
            <a:pPr marL="742950" lvl="1" indent="-285750" rtl="0" fontAlgn="base">
              <a:spcBef>
                <a:spcPts val="635"/>
              </a:spcBef>
              <a:spcAft>
                <a:spcPts val="0"/>
              </a:spcAft>
              <a:buFont typeface="Arial" panose="020B0604020202020204" pitchFamily="34" charset="0"/>
              <a:buChar char="•"/>
            </a:pPr>
            <a:r>
              <a:rPr lang="en-US" sz="2933" b="0" i="0" u="none" strike="noStrike" dirty="0">
                <a:solidFill>
                  <a:srgbClr val="262626"/>
                </a:solidFill>
                <a:effectLst/>
                <a:latin typeface="Calibri" panose="020F0502020204030204" pitchFamily="34" charset="0"/>
              </a:rPr>
              <a:t>The meeting must be open to the public and properly noticed</a:t>
            </a:r>
            <a:endParaRPr lang="en-US" sz="2023" b="0" i="0" u="none" strike="noStrike" dirty="0">
              <a:solidFill>
                <a:srgbClr val="262626"/>
              </a:solidFill>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B16B7163-97C1-AA61-3F35-AA068C044C1A}"/>
              </a:ext>
            </a:extLst>
          </p:cNvPr>
          <p:cNvSpPr>
            <a:spLocks noGrp="1"/>
          </p:cNvSpPr>
          <p:nvPr>
            <p:ph type="sldNum" sz="quarter" idx="10"/>
          </p:nvPr>
        </p:nvSpPr>
        <p:spPr/>
        <p:txBody>
          <a:bodyPr/>
          <a:lstStyle/>
          <a:p>
            <a:pPr>
              <a:defRPr/>
            </a:pPr>
            <a:fld id="{06DDD070-D08E-4B40-B4AC-DB5751E9D83C}" type="slidenum">
              <a:rPr lang="en-US" altLang="en-US" smtClean="0"/>
              <a:pPr>
                <a:defRPr/>
              </a:pPr>
              <a:t>70</a:t>
            </a:fld>
            <a:endParaRPr lang="en-US" altLang="en-US"/>
          </a:p>
        </p:txBody>
      </p:sp>
    </p:spTree>
    <p:extLst>
      <p:ext uri="{BB962C8B-B14F-4D97-AF65-F5344CB8AC3E}">
        <p14:creationId xmlns:p14="http://schemas.microsoft.com/office/powerpoint/2010/main" val="39516164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1496F-1B04-D209-953F-872EE7BBFE5A}"/>
              </a:ext>
            </a:extLst>
          </p:cNvPr>
          <p:cNvSpPr>
            <a:spLocks noGrp="1"/>
          </p:cNvSpPr>
          <p:nvPr>
            <p:ph type="title"/>
          </p:nvPr>
        </p:nvSpPr>
        <p:spPr/>
        <p:txBody>
          <a:bodyPr/>
          <a:lstStyle/>
          <a:p>
            <a:r>
              <a:rPr lang="en-US" dirty="0"/>
              <a:t>Recent Adjustments to the Brown Act in response to the Recent Pandemic</a:t>
            </a:r>
          </a:p>
        </p:txBody>
      </p:sp>
      <p:sp>
        <p:nvSpPr>
          <p:cNvPr id="3" name="Slide Number Placeholder 2">
            <a:extLst>
              <a:ext uri="{FF2B5EF4-FFF2-40B4-BE49-F238E27FC236}">
                <a16:creationId xmlns:a16="http://schemas.microsoft.com/office/drawing/2014/main" id="{6F754236-530C-95CC-983A-A88E6F9E5C77}"/>
              </a:ext>
            </a:extLst>
          </p:cNvPr>
          <p:cNvSpPr>
            <a:spLocks noGrp="1"/>
          </p:cNvSpPr>
          <p:nvPr>
            <p:ph type="sldNum" sz="quarter" idx="10"/>
          </p:nvPr>
        </p:nvSpPr>
        <p:spPr/>
        <p:txBody>
          <a:bodyPr/>
          <a:lstStyle/>
          <a:p>
            <a:pPr>
              <a:defRPr/>
            </a:pPr>
            <a:fld id="{8856F6ED-E3DC-8A4A-AABE-AFCED42314C4}" type="slidenum">
              <a:rPr lang="en-US" altLang="en-US" smtClean="0"/>
              <a:pPr>
                <a:defRPr/>
              </a:pPr>
              <a:t>71</a:t>
            </a:fld>
            <a:endParaRPr lang="en-US" altLang="en-US"/>
          </a:p>
        </p:txBody>
      </p:sp>
      <p:sp>
        <p:nvSpPr>
          <p:cNvPr id="4" name="Content Placeholder 3">
            <a:extLst>
              <a:ext uri="{FF2B5EF4-FFF2-40B4-BE49-F238E27FC236}">
                <a16:creationId xmlns:a16="http://schemas.microsoft.com/office/drawing/2014/main" id="{1A4942CC-EBB1-3157-F712-BE4A249B761C}"/>
              </a:ext>
            </a:extLst>
          </p:cNvPr>
          <p:cNvSpPr>
            <a:spLocks noGrp="1"/>
          </p:cNvSpPr>
          <p:nvPr>
            <p:ph idx="1"/>
          </p:nvPr>
        </p:nvSpPr>
        <p:spPr>
          <a:xfrm>
            <a:off x="829994" y="2422358"/>
            <a:ext cx="10523806" cy="3933992"/>
          </a:xfrm>
        </p:spPr>
        <p:txBody>
          <a:bodyPr/>
          <a:lstStyle/>
          <a:p>
            <a:pPr rtl="0">
              <a:spcBef>
                <a:spcPts val="0"/>
              </a:spcBef>
              <a:spcAft>
                <a:spcPts val="0"/>
              </a:spcAft>
            </a:pPr>
            <a:r>
              <a:rPr lang="en-US" sz="1800" b="1" i="1" u="none" strike="noStrike" dirty="0">
                <a:solidFill>
                  <a:srgbClr val="0A0A0A"/>
                </a:solidFill>
                <a:effectLst/>
                <a:latin typeface="Calibri" panose="020F0502020204030204" pitchFamily="34" charset="0"/>
              </a:rPr>
              <a:t>In Response to the various “state of emergencies” that arose because of the COVID-19 Pandemic, some temporary legislation was authorized to ensure work of various bodies could continue safely.</a:t>
            </a:r>
          </a:p>
          <a:p>
            <a:pPr rtl="0">
              <a:spcBef>
                <a:spcPts val="0"/>
              </a:spcBef>
              <a:spcAft>
                <a:spcPts val="0"/>
              </a:spcAft>
            </a:pPr>
            <a:endParaRPr lang="en-US" sz="1800" b="1" i="1" dirty="0">
              <a:solidFill>
                <a:srgbClr val="0A0A0A"/>
              </a:solidFill>
              <a:latin typeface="Calibri" panose="020F0502020204030204" pitchFamily="34" charset="0"/>
            </a:endParaRPr>
          </a:p>
          <a:p>
            <a:pPr rtl="0">
              <a:spcBef>
                <a:spcPts val="0"/>
              </a:spcBef>
              <a:spcAft>
                <a:spcPts val="0"/>
              </a:spcAft>
            </a:pPr>
            <a:r>
              <a:rPr lang="en-US" sz="1800" b="1" i="1" u="none" strike="noStrike" dirty="0">
                <a:solidFill>
                  <a:srgbClr val="0A0A0A"/>
                </a:solidFill>
                <a:effectLst/>
                <a:latin typeface="Calibri" panose="020F0502020204030204" pitchFamily="34" charset="0"/>
              </a:rPr>
              <a:t>These temporary “exemptions” have stipulations or clear dates to “sunset”</a:t>
            </a:r>
          </a:p>
          <a:p>
            <a:pPr rtl="0">
              <a:spcBef>
                <a:spcPts val="0"/>
              </a:spcBef>
              <a:spcAft>
                <a:spcPts val="0"/>
              </a:spcAft>
            </a:pPr>
            <a:endParaRPr lang="en-US" sz="1800" b="1" i="0" u="none" strike="noStrike" dirty="0">
              <a:solidFill>
                <a:srgbClr val="0A0A0A"/>
              </a:solidFill>
              <a:effectLst/>
              <a:latin typeface="Calibri" panose="020F0502020204030204" pitchFamily="34" charset="0"/>
            </a:endParaRPr>
          </a:p>
          <a:p>
            <a:pPr rtl="0">
              <a:spcBef>
                <a:spcPts val="0"/>
              </a:spcBef>
              <a:spcAft>
                <a:spcPts val="0"/>
              </a:spcAft>
            </a:pPr>
            <a:r>
              <a:rPr lang="en-US" sz="1800" b="1" i="0" u="none" strike="noStrike" dirty="0">
                <a:solidFill>
                  <a:srgbClr val="0A0A0A"/>
                </a:solidFill>
                <a:effectLst/>
                <a:latin typeface="Calibri" panose="020F0502020204030204" pitchFamily="34" charset="0"/>
              </a:rPr>
              <a:t>Jan 1, 2023 – Dec 31, 2023</a:t>
            </a:r>
            <a:endParaRPr lang="en-US" b="0" dirty="0">
              <a:effectLst/>
            </a:endParaRPr>
          </a:p>
          <a:p>
            <a:pPr marL="393700" rtl="0" fontAlgn="base">
              <a:spcBef>
                <a:spcPts val="0"/>
              </a:spcBef>
              <a:spcAft>
                <a:spcPts val="0"/>
              </a:spcAft>
              <a:buFont typeface="Arial" panose="020B0604020202020204" pitchFamily="34" charset="0"/>
              <a:buChar char="•"/>
            </a:pPr>
            <a:r>
              <a:rPr lang="en-US" sz="1800" b="0" i="0" u="none" strike="noStrike" dirty="0">
                <a:solidFill>
                  <a:srgbClr val="0A0A0A"/>
                </a:solidFill>
                <a:effectLst/>
                <a:latin typeface="Calibri" panose="020F0502020204030204" pitchFamily="34" charset="0"/>
              </a:rPr>
              <a:t>Traditional Brown Act, AB361, and AB2449</a:t>
            </a:r>
            <a:endParaRPr lang="en-US" sz="1800" b="0" i="0" u="none" strike="noStrike" dirty="0">
              <a:solidFill>
                <a:srgbClr val="0A0A0A"/>
              </a:solidFill>
              <a:effectLst/>
              <a:latin typeface="Arial" panose="020B0604020202020204" pitchFamily="34" charset="0"/>
            </a:endParaRPr>
          </a:p>
          <a:p>
            <a:pPr marL="393700" rtl="0" fontAlgn="base">
              <a:spcBef>
                <a:spcPts val="0"/>
              </a:spcBef>
              <a:spcAft>
                <a:spcPts val="0"/>
              </a:spcAft>
              <a:buFont typeface="Arial" panose="020B0604020202020204" pitchFamily="34" charset="0"/>
              <a:buChar char="•"/>
            </a:pPr>
            <a:r>
              <a:rPr lang="en-US" sz="1800" b="0" i="0" u="none" strike="noStrike" dirty="0">
                <a:solidFill>
                  <a:srgbClr val="0A0A0A"/>
                </a:solidFill>
                <a:effectLst/>
                <a:latin typeface="Calibri" panose="020F0502020204030204" pitchFamily="34" charset="0"/>
              </a:rPr>
              <a:t>Governor ended the state of emergency on Feb 28, 2023 (relevant to </a:t>
            </a:r>
            <a:r>
              <a:rPr lang="en-US" sz="1800" b="0" i="0" u="none" strike="noStrike" dirty="0">
                <a:solidFill>
                  <a:srgbClr val="0A0A0A"/>
                </a:solidFill>
                <a:effectLst/>
                <a:highlight>
                  <a:srgbClr val="FFFF00"/>
                </a:highlight>
                <a:latin typeface="Calibri" panose="020F0502020204030204" pitchFamily="34" charset="0"/>
              </a:rPr>
              <a:t>AB361</a:t>
            </a:r>
            <a:r>
              <a:rPr lang="en-US" sz="1800" b="0" i="0" u="none" strike="noStrike" dirty="0">
                <a:solidFill>
                  <a:srgbClr val="0A0A0A"/>
                </a:solidFill>
                <a:effectLst/>
                <a:latin typeface="Calibri" panose="020F0502020204030204" pitchFamily="34" charset="0"/>
              </a:rPr>
              <a:t>)</a:t>
            </a:r>
            <a:endParaRPr lang="en-US" sz="1800" b="0" i="0" u="none" strike="noStrike" dirty="0">
              <a:solidFill>
                <a:srgbClr val="0A0A0A"/>
              </a:solidFill>
              <a:effectLst/>
              <a:latin typeface="Arial" panose="020B0604020202020204" pitchFamily="34" charset="0"/>
            </a:endParaRPr>
          </a:p>
          <a:p>
            <a:pPr rtl="0">
              <a:spcBef>
                <a:spcPts val="0"/>
              </a:spcBef>
              <a:spcAft>
                <a:spcPts val="0"/>
              </a:spcAft>
            </a:pPr>
            <a:br>
              <a:rPr lang="en-US" b="0" dirty="0">
                <a:effectLst/>
              </a:rPr>
            </a:br>
            <a:r>
              <a:rPr lang="en-US" sz="1800" b="1" i="0" u="none" strike="noStrike" dirty="0">
                <a:solidFill>
                  <a:srgbClr val="0A0A0A"/>
                </a:solidFill>
                <a:effectLst/>
                <a:latin typeface="Calibri" panose="020F0502020204030204" pitchFamily="34" charset="0"/>
              </a:rPr>
              <a:t>Jan 1, 2024 – Dec 31 2025 </a:t>
            </a:r>
            <a:r>
              <a:rPr lang="en-US" sz="1800" b="1" i="0" u="none" strike="noStrike" dirty="0">
                <a:solidFill>
                  <a:schemeClr val="tx1"/>
                </a:solidFill>
                <a:effectLst/>
                <a:highlight>
                  <a:srgbClr val="FFFF00"/>
                </a:highlight>
                <a:latin typeface="Calibri" panose="020F0502020204030204" pitchFamily="34" charset="0"/>
              </a:rPr>
              <a:t>(WE ARE HERE NOW)</a:t>
            </a:r>
            <a:endParaRPr lang="en-US" b="0" dirty="0">
              <a:solidFill>
                <a:schemeClr val="tx1"/>
              </a:solidFill>
              <a:effectLst/>
              <a:highlight>
                <a:srgbClr val="FFFF00"/>
              </a:highlight>
            </a:endParaRPr>
          </a:p>
          <a:p>
            <a:pPr marL="393700" rtl="0" fontAlgn="base">
              <a:spcBef>
                <a:spcPts val="0"/>
              </a:spcBef>
              <a:spcAft>
                <a:spcPts val="0"/>
              </a:spcAft>
              <a:buFont typeface="Arial" panose="020B0604020202020204" pitchFamily="34" charset="0"/>
              <a:buChar char="•"/>
            </a:pPr>
            <a:r>
              <a:rPr lang="en-US" sz="1800" b="0" i="0" u="none" strike="noStrike" dirty="0">
                <a:solidFill>
                  <a:srgbClr val="0A0A0A"/>
                </a:solidFill>
                <a:effectLst/>
                <a:latin typeface="Calibri" panose="020F0502020204030204" pitchFamily="34" charset="0"/>
              </a:rPr>
              <a:t>Traditional Brown Act and AB2449</a:t>
            </a:r>
            <a:endParaRPr lang="en-US" sz="1800" b="0" i="0" u="none" strike="noStrike" dirty="0">
              <a:solidFill>
                <a:srgbClr val="0A0A0A"/>
              </a:solidFill>
              <a:effectLst/>
              <a:latin typeface="Arial" panose="020B0604020202020204" pitchFamily="34" charset="0"/>
            </a:endParaRPr>
          </a:p>
          <a:p>
            <a:pPr rtl="0">
              <a:spcBef>
                <a:spcPts val="0"/>
              </a:spcBef>
              <a:spcAft>
                <a:spcPts val="0"/>
              </a:spcAft>
            </a:pPr>
            <a:br>
              <a:rPr lang="en-US" b="0" dirty="0">
                <a:effectLst/>
              </a:rPr>
            </a:br>
            <a:r>
              <a:rPr lang="en-US" sz="1800" b="1" i="0" u="none" strike="noStrike" dirty="0">
                <a:solidFill>
                  <a:srgbClr val="0A0A0A"/>
                </a:solidFill>
                <a:effectLst/>
                <a:latin typeface="Calibri" panose="020F0502020204030204" pitchFamily="34" charset="0"/>
              </a:rPr>
              <a:t>Jan 1, 2026 - ?</a:t>
            </a:r>
            <a:endParaRPr lang="en-US" b="0" dirty="0">
              <a:effectLst/>
            </a:endParaRPr>
          </a:p>
          <a:p>
            <a:pPr marL="393700" rtl="0" fontAlgn="base">
              <a:spcBef>
                <a:spcPts val="0"/>
              </a:spcBef>
              <a:spcAft>
                <a:spcPts val="0"/>
              </a:spcAft>
              <a:buFont typeface="Arial" panose="020B0604020202020204" pitchFamily="34" charset="0"/>
              <a:buChar char="•"/>
            </a:pPr>
            <a:r>
              <a:rPr lang="en-US" sz="1800" b="0" i="0" u="none" strike="noStrike" dirty="0">
                <a:solidFill>
                  <a:srgbClr val="0A0A0A"/>
                </a:solidFill>
                <a:effectLst/>
                <a:latin typeface="Calibri" panose="020F0502020204030204" pitchFamily="34" charset="0"/>
              </a:rPr>
              <a:t>Traditional Brown Act</a:t>
            </a:r>
            <a:endParaRPr lang="en-US" sz="1800" b="0" i="0" u="none" strike="noStrike" dirty="0">
              <a:solidFill>
                <a:srgbClr val="0A0A0A"/>
              </a:solidFill>
              <a:effectLst/>
              <a:latin typeface="Arial" panose="020B0604020202020204" pitchFamily="34" charset="0"/>
            </a:endParaRPr>
          </a:p>
          <a:p>
            <a:pPr marL="393700" rtl="0" fontAlgn="base">
              <a:spcBef>
                <a:spcPts val="0"/>
              </a:spcBef>
              <a:spcAft>
                <a:spcPts val="0"/>
              </a:spcAft>
              <a:buFont typeface="Arial" panose="020B0604020202020204" pitchFamily="34" charset="0"/>
              <a:buChar char="•"/>
            </a:pPr>
            <a:r>
              <a:rPr lang="en-US" sz="1800" b="0" i="0" u="none" strike="noStrike" dirty="0">
                <a:solidFill>
                  <a:srgbClr val="0A0A0A"/>
                </a:solidFill>
                <a:effectLst/>
                <a:latin typeface="Calibri" panose="020F0502020204030204" pitchFamily="34" charset="0"/>
              </a:rPr>
              <a:t>Unless more legislation comes</a:t>
            </a:r>
            <a:endParaRPr lang="en-US" sz="1800" b="0" i="0" u="none" strike="noStrike" dirty="0">
              <a:solidFill>
                <a:srgbClr val="0A0A0A"/>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6382895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C9A50-3F29-B685-DA42-9D169BE7EEA3}"/>
              </a:ext>
            </a:extLst>
          </p:cNvPr>
          <p:cNvSpPr>
            <a:spLocks noGrp="1"/>
          </p:cNvSpPr>
          <p:nvPr>
            <p:ph type="title"/>
          </p:nvPr>
        </p:nvSpPr>
        <p:spPr/>
        <p:txBody>
          <a:bodyPr/>
          <a:lstStyle/>
          <a:p>
            <a:r>
              <a:rPr lang="en-US" dirty="0"/>
              <a:t>Teleconference Meetings </a:t>
            </a:r>
            <a:br>
              <a:rPr lang="en-US" dirty="0"/>
            </a:br>
            <a:r>
              <a:rPr lang="en-US" dirty="0"/>
              <a:t>(Brown Act Original Requirements)</a:t>
            </a:r>
          </a:p>
        </p:txBody>
      </p:sp>
      <p:sp>
        <p:nvSpPr>
          <p:cNvPr id="3" name="Content Placeholder 2">
            <a:extLst>
              <a:ext uri="{FF2B5EF4-FFF2-40B4-BE49-F238E27FC236}">
                <a16:creationId xmlns:a16="http://schemas.microsoft.com/office/drawing/2014/main" id="{3AF0B655-F80C-8522-E2BF-27B9F95913BB}"/>
              </a:ext>
            </a:extLst>
          </p:cNvPr>
          <p:cNvSpPr>
            <a:spLocks noGrp="1"/>
          </p:cNvSpPr>
          <p:nvPr>
            <p:ph sz="half" idx="1"/>
          </p:nvPr>
        </p:nvSpPr>
        <p:spPr>
          <a:xfrm>
            <a:off x="1277650" y="1798319"/>
            <a:ext cx="10058400" cy="4694555"/>
          </a:xfrm>
        </p:spPr>
        <p:txBody>
          <a:bodyPr/>
          <a:lstStyle/>
          <a:p>
            <a:pPr rtl="0" fontAlgn="base">
              <a:spcBef>
                <a:spcPts val="0"/>
              </a:spcBef>
              <a:spcAft>
                <a:spcPts val="0"/>
              </a:spcAft>
              <a:buFont typeface="Arial" panose="020B0604020202020204" pitchFamily="34" charset="0"/>
              <a:buChar char="•"/>
            </a:pPr>
            <a:r>
              <a:rPr lang="en-US" sz="2667" b="0" i="0" u="none" strike="noStrike" dirty="0">
                <a:solidFill>
                  <a:srgbClr val="262626"/>
                </a:solidFill>
                <a:effectLst/>
                <a:latin typeface="Calibri" panose="020F0502020204030204" pitchFamily="34" charset="0"/>
              </a:rPr>
              <a:t>Agendas must identify each teleconference location and be posted at each location.</a:t>
            </a:r>
            <a:endParaRPr lang="en-US" sz="2210" b="0" i="0" u="none" strike="noStrike" dirty="0">
              <a:solidFill>
                <a:srgbClr val="262626"/>
              </a:solidFill>
              <a:effectLst/>
              <a:latin typeface="Arial" panose="020B0604020202020204" pitchFamily="34" charset="0"/>
            </a:endParaRPr>
          </a:p>
          <a:p>
            <a:pPr rtl="0" fontAlgn="base">
              <a:spcBef>
                <a:spcPts val="693"/>
              </a:spcBef>
              <a:spcAft>
                <a:spcPts val="0"/>
              </a:spcAft>
              <a:buFont typeface="Arial" panose="020B0604020202020204" pitchFamily="34" charset="0"/>
              <a:buChar char="•"/>
            </a:pPr>
            <a:r>
              <a:rPr lang="en-US" sz="2667" b="0" i="0" u="none" strike="noStrike" dirty="0">
                <a:solidFill>
                  <a:srgbClr val="262626"/>
                </a:solidFill>
                <a:effectLst/>
                <a:latin typeface="Calibri" panose="020F0502020204030204" pitchFamily="34" charset="0"/>
              </a:rPr>
              <a:t>Each location must be open and accessible to the public and allow for public participation.</a:t>
            </a:r>
            <a:endParaRPr lang="en-US" sz="2210" b="0" i="0" u="none" strike="noStrike" dirty="0">
              <a:solidFill>
                <a:srgbClr val="262626"/>
              </a:solidFill>
              <a:effectLst/>
              <a:latin typeface="Arial" panose="020B0604020202020204" pitchFamily="34" charset="0"/>
            </a:endParaRPr>
          </a:p>
          <a:p>
            <a:pPr marL="742950" lvl="1" indent="-285750" rtl="0" fontAlgn="base">
              <a:spcBef>
                <a:spcPts val="640"/>
              </a:spcBef>
              <a:spcAft>
                <a:spcPts val="0"/>
              </a:spcAft>
              <a:buFont typeface="Arial" panose="020B0604020202020204" pitchFamily="34" charset="0"/>
              <a:buChar char="•"/>
            </a:pPr>
            <a:r>
              <a:rPr lang="en-US" sz="2400" b="0" i="0" u="none" strike="noStrike" dirty="0">
                <a:solidFill>
                  <a:srgbClr val="262626"/>
                </a:solidFill>
                <a:effectLst/>
                <a:latin typeface="Calibri" panose="020F0502020204030204" pitchFamily="34" charset="0"/>
              </a:rPr>
              <a:t>Example:  Hospital bed</a:t>
            </a:r>
            <a:endParaRPr lang="en-US" sz="2040" b="0" i="0" u="none" strike="noStrike" dirty="0">
              <a:solidFill>
                <a:srgbClr val="262626"/>
              </a:solidFill>
              <a:effectLst/>
              <a:latin typeface="Arial" panose="020B0604020202020204" pitchFamily="34" charset="0"/>
            </a:endParaRPr>
          </a:p>
          <a:p>
            <a:pPr marL="742950" lvl="1" indent="-285750" rtl="0" fontAlgn="base">
              <a:spcBef>
                <a:spcPts val="640"/>
              </a:spcBef>
              <a:spcAft>
                <a:spcPts val="0"/>
              </a:spcAft>
              <a:buFont typeface="Arial" panose="020B0604020202020204" pitchFamily="34" charset="0"/>
              <a:buChar char="•"/>
            </a:pPr>
            <a:r>
              <a:rPr lang="en-US" sz="2400" b="0" i="0" u="none" strike="noStrike" dirty="0">
                <a:solidFill>
                  <a:srgbClr val="262626"/>
                </a:solidFill>
                <a:effectLst/>
                <a:latin typeface="Calibri" panose="020F0502020204030204" pitchFamily="34" charset="0"/>
              </a:rPr>
              <a:t>Example:  No participation by cell phone in car </a:t>
            </a:r>
            <a:endParaRPr lang="en-US" sz="2040" b="0" i="0" u="none" strike="noStrike" dirty="0">
              <a:solidFill>
                <a:srgbClr val="262626"/>
              </a:solidFill>
              <a:effectLst/>
              <a:latin typeface="Arial" panose="020B0604020202020204" pitchFamily="34" charset="0"/>
            </a:endParaRPr>
          </a:p>
          <a:p>
            <a:pPr rtl="0" fontAlgn="base">
              <a:spcBef>
                <a:spcPts val="693"/>
              </a:spcBef>
              <a:spcAft>
                <a:spcPts val="0"/>
              </a:spcAft>
              <a:buFont typeface="Arial" panose="020B0604020202020204" pitchFamily="34" charset="0"/>
              <a:buChar char="•"/>
            </a:pPr>
            <a:r>
              <a:rPr lang="en-US" sz="2667" b="0" i="0" u="none" strike="noStrike" dirty="0">
                <a:solidFill>
                  <a:srgbClr val="262626"/>
                </a:solidFill>
                <a:effectLst/>
                <a:latin typeface="Calibri" panose="020F0502020204030204" pitchFamily="34" charset="0"/>
              </a:rPr>
              <a:t>Agenda must provide an opportunity for public comment from each teleconference location.</a:t>
            </a:r>
            <a:endParaRPr lang="en-US" sz="2210" b="0" i="0" u="none" strike="noStrike" dirty="0">
              <a:solidFill>
                <a:srgbClr val="262626"/>
              </a:solidFill>
              <a:effectLst/>
              <a:latin typeface="Arial" panose="020B0604020202020204" pitchFamily="34" charset="0"/>
            </a:endParaRPr>
          </a:p>
          <a:p>
            <a:pPr rtl="0" fontAlgn="base">
              <a:spcBef>
                <a:spcPts val="693"/>
              </a:spcBef>
              <a:spcAft>
                <a:spcPts val="0"/>
              </a:spcAft>
              <a:buFont typeface="Arial" panose="020B0604020202020204" pitchFamily="34" charset="0"/>
              <a:buChar char="•"/>
            </a:pPr>
            <a:r>
              <a:rPr lang="en-US" sz="2667" b="0" i="0" u="none" strike="noStrike" dirty="0">
                <a:solidFill>
                  <a:srgbClr val="262626"/>
                </a:solidFill>
                <a:effectLst/>
                <a:latin typeface="Calibri" panose="020F0502020204030204" pitchFamily="34" charset="0"/>
              </a:rPr>
              <a:t>At least a quorum of the legislative body must participate from locations within the local agency’s jurisdiction.</a:t>
            </a:r>
            <a:endParaRPr lang="en-US" sz="2210" b="0" i="0" u="none" strike="noStrike" dirty="0">
              <a:solidFill>
                <a:srgbClr val="262626"/>
              </a:solidFill>
              <a:effectLst/>
              <a:latin typeface="Arial" panose="020B0604020202020204" pitchFamily="34" charset="0"/>
            </a:endParaRPr>
          </a:p>
          <a:p>
            <a:pPr rtl="0" fontAlgn="base">
              <a:spcBef>
                <a:spcPts val="693"/>
              </a:spcBef>
              <a:spcAft>
                <a:spcPts val="0"/>
              </a:spcAft>
              <a:buFont typeface="Arial" panose="020B0604020202020204" pitchFamily="34" charset="0"/>
              <a:buChar char="•"/>
            </a:pPr>
            <a:r>
              <a:rPr lang="en-US" sz="2667" b="0" i="0" u="none" strike="noStrike" dirty="0">
                <a:solidFill>
                  <a:srgbClr val="262626"/>
                </a:solidFill>
                <a:effectLst/>
                <a:latin typeface="Calibri" panose="020F0502020204030204" pitchFamily="34" charset="0"/>
              </a:rPr>
              <a:t>All votes must be audible and taken by roll call.</a:t>
            </a:r>
            <a:endParaRPr lang="en-US" sz="2210" b="0" i="0" u="none" strike="noStrike" dirty="0">
              <a:solidFill>
                <a:srgbClr val="262626"/>
              </a:solidFill>
              <a:effectLst/>
              <a:latin typeface="Arial" panose="020B0604020202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694ADD3C-5DB6-1C6E-F39A-7CA44255814E}"/>
              </a:ext>
            </a:extLst>
          </p:cNvPr>
          <p:cNvSpPr>
            <a:spLocks noGrp="1"/>
          </p:cNvSpPr>
          <p:nvPr>
            <p:ph type="sldNum" sz="quarter" idx="10"/>
          </p:nvPr>
        </p:nvSpPr>
        <p:spPr/>
        <p:txBody>
          <a:bodyPr/>
          <a:lstStyle/>
          <a:p>
            <a:pPr>
              <a:defRPr/>
            </a:pPr>
            <a:fld id="{06DDD070-D08E-4B40-B4AC-DB5751E9D83C}" type="slidenum">
              <a:rPr lang="en-US" altLang="en-US" smtClean="0"/>
              <a:pPr>
                <a:defRPr/>
              </a:pPr>
              <a:t>72</a:t>
            </a:fld>
            <a:endParaRPr lang="en-US" altLang="en-US"/>
          </a:p>
        </p:txBody>
      </p:sp>
    </p:spTree>
    <p:extLst>
      <p:ext uri="{BB962C8B-B14F-4D97-AF65-F5344CB8AC3E}">
        <p14:creationId xmlns:p14="http://schemas.microsoft.com/office/powerpoint/2010/main" val="14605017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35C5B-853A-C42E-BF95-B21FD1AA4498}"/>
              </a:ext>
            </a:extLst>
          </p:cNvPr>
          <p:cNvSpPr>
            <a:spLocks noGrp="1"/>
          </p:cNvSpPr>
          <p:nvPr>
            <p:ph type="title"/>
          </p:nvPr>
        </p:nvSpPr>
        <p:spPr/>
        <p:txBody>
          <a:bodyPr/>
          <a:lstStyle/>
          <a:p>
            <a:r>
              <a:rPr lang="en-US" dirty="0"/>
              <a:t>AB 2449 – </a:t>
            </a:r>
            <a:br>
              <a:rPr lang="en-US" dirty="0"/>
            </a:br>
            <a:r>
              <a:rPr lang="en-US" dirty="0"/>
              <a:t>Limited Remote Participation for Members</a:t>
            </a:r>
          </a:p>
        </p:txBody>
      </p:sp>
      <p:sp>
        <p:nvSpPr>
          <p:cNvPr id="3" name="Content Placeholder 2">
            <a:extLst>
              <a:ext uri="{FF2B5EF4-FFF2-40B4-BE49-F238E27FC236}">
                <a16:creationId xmlns:a16="http://schemas.microsoft.com/office/drawing/2014/main" id="{41DF10F3-7525-EEB2-E06D-0D782E0105CC}"/>
              </a:ext>
            </a:extLst>
          </p:cNvPr>
          <p:cNvSpPr>
            <a:spLocks noGrp="1"/>
          </p:cNvSpPr>
          <p:nvPr>
            <p:ph sz="half" idx="1"/>
          </p:nvPr>
        </p:nvSpPr>
        <p:spPr/>
        <p:txBody>
          <a:bodyPr/>
          <a:lstStyle/>
          <a:p>
            <a:pPr rtl="0" fontAlgn="base">
              <a:spcBef>
                <a:spcPts val="0"/>
              </a:spcBef>
              <a:spcAft>
                <a:spcPts val="0"/>
              </a:spcAft>
              <a:buFont typeface="Arial" panose="020B0604020202020204" pitchFamily="34" charset="0"/>
              <a:buChar char="•"/>
            </a:pPr>
            <a:r>
              <a:rPr lang="en-US" sz="2800" b="0" i="0" u="none" strike="noStrike" dirty="0">
                <a:solidFill>
                  <a:srgbClr val="262626"/>
                </a:solidFill>
                <a:effectLst/>
                <a:latin typeface="Calibri" panose="020F0502020204030204" pitchFamily="34" charset="0"/>
              </a:rPr>
              <a:t>AB 2449 </a:t>
            </a:r>
            <a:r>
              <a:rPr lang="en-US" sz="2800" b="1" i="0" u="sng" strike="noStrike" dirty="0">
                <a:solidFill>
                  <a:srgbClr val="262626"/>
                </a:solidFill>
                <a:effectLst/>
                <a:latin typeface="Calibri" panose="020F0502020204030204" pitchFamily="34" charset="0"/>
              </a:rPr>
              <a:t>does not </a:t>
            </a:r>
            <a:r>
              <a:rPr lang="en-US" sz="2800" b="0" i="0" u="none" strike="noStrike" dirty="0">
                <a:solidFill>
                  <a:srgbClr val="262626"/>
                </a:solidFill>
                <a:effectLst/>
                <a:latin typeface="Calibri" panose="020F0502020204030204" pitchFamily="34" charset="0"/>
              </a:rPr>
              <a:t>allow for fully virtual Brown Act meetings.</a:t>
            </a:r>
            <a:endParaRPr lang="en-US" sz="2800" b="0" i="0" u="none" strike="noStrike" dirty="0">
              <a:solidFill>
                <a:srgbClr val="262626"/>
              </a:solidFill>
              <a:effectLst/>
              <a:latin typeface="Arial" panose="020B0604020202020204" pitchFamily="34" charset="0"/>
            </a:endParaRPr>
          </a:p>
          <a:p>
            <a:pPr rtl="0" fontAlgn="base">
              <a:spcBef>
                <a:spcPts val="816"/>
              </a:spcBef>
              <a:spcAft>
                <a:spcPts val="0"/>
              </a:spcAft>
              <a:buFont typeface="Arial" panose="020B0604020202020204" pitchFamily="34" charset="0"/>
              <a:buChar char="•"/>
            </a:pPr>
            <a:r>
              <a:rPr lang="en-US" sz="2800" b="0" i="0" u="none" strike="noStrike" dirty="0">
                <a:solidFill>
                  <a:srgbClr val="262626"/>
                </a:solidFill>
                <a:effectLst/>
                <a:latin typeface="Calibri" panose="020F0502020204030204" pitchFamily="34" charset="0"/>
              </a:rPr>
              <a:t>At least a quorum must be participating from a singular physical location identified on the agenda and open to public.</a:t>
            </a:r>
            <a:endParaRPr lang="en-US" sz="2800" b="0" i="0" u="none" strike="noStrike" dirty="0">
              <a:solidFill>
                <a:srgbClr val="262626"/>
              </a:solidFill>
              <a:effectLst/>
              <a:latin typeface="Arial" panose="020B0604020202020204" pitchFamily="34" charset="0"/>
            </a:endParaRPr>
          </a:p>
          <a:p>
            <a:pPr rtl="0" fontAlgn="base">
              <a:spcBef>
                <a:spcPts val="816"/>
              </a:spcBef>
              <a:spcAft>
                <a:spcPts val="0"/>
              </a:spcAft>
              <a:buFont typeface="Arial" panose="020B0604020202020204" pitchFamily="34" charset="0"/>
              <a:buChar char="•"/>
            </a:pPr>
            <a:r>
              <a:rPr lang="en-US" sz="2800" b="0" i="0" u="none" strike="noStrike" dirty="0">
                <a:solidFill>
                  <a:srgbClr val="262626"/>
                </a:solidFill>
                <a:effectLst/>
                <a:latin typeface="Calibri" panose="020F0502020204030204" pitchFamily="34" charset="0"/>
              </a:rPr>
              <a:t>No need to post remote locations and open them to the public (“Original” Brown Act teleconference rules).</a:t>
            </a:r>
            <a:endParaRPr lang="en-US" sz="2800" b="0" i="0" u="none" strike="noStrike" dirty="0">
              <a:solidFill>
                <a:srgbClr val="262626"/>
              </a:solidFill>
              <a:effectLst/>
              <a:latin typeface="Arial" panose="020B0604020202020204" pitchFamily="34" charset="0"/>
            </a:endParaRPr>
          </a:p>
          <a:p>
            <a:pPr rtl="0" fontAlgn="base">
              <a:spcBef>
                <a:spcPts val="816"/>
              </a:spcBef>
              <a:spcAft>
                <a:spcPts val="0"/>
              </a:spcAft>
              <a:buFont typeface="Arial" panose="020B0604020202020204" pitchFamily="34" charset="0"/>
              <a:buChar char="•"/>
            </a:pPr>
            <a:r>
              <a:rPr lang="en-US" sz="2800" b="0" i="0" u="none" strike="noStrike" dirty="0">
                <a:solidFill>
                  <a:srgbClr val="262626"/>
                </a:solidFill>
                <a:effectLst/>
                <a:latin typeface="Calibri" panose="020F0502020204030204" pitchFamily="34" charset="0"/>
              </a:rPr>
              <a:t>Remote member must use a two-way audiovisual platform, or phone-in plus webcast (public must have same ability to access the meeting virtually).</a:t>
            </a:r>
            <a:endParaRPr lang="en-US" sz="2800" b="0" i="0" u="none" strike="noStrike" dirty="0">
              <a:solidFill>
                <a:srgbClr val="262626"/>
              </a:solidFill>
              <a:effectLst/>
              <a:latin typeface="Arial" panose="020B0604020202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896D818F-154D-6242-8CE1-D6E3EEF7708A}"/>
              </a:ext>
            </a:extLst>
          </p:cNvPr>
          <p:cNvSpPr>
            <a:spLocks noGrp="1"/>
          </p:cNvSpPr>
          <p:nvPr>
            <p:ph type="sldNum" sz="quarter" idx="10"/>
          </p:nvPr>
        </p:nvSpPr>
        <p:spPr/>
        <p:txBody>
          <a:bodyPr/>
          <a:lstStyle/>
          <a:p>
            <a:pPr>
              <a:defRPr/>
            </a:pPr>
            <a:fld id="{06DDD070-D08E-4B40-B4AC-DB5751E9D83C}" type="slidenum">
              <a:rPr lang="en-US" altLang="en-US" smtClean="0"/>
              <a:pPr>
                <a:defRPr/>
              </a:pPr>
              <a:t>73</a:t>
            </a:fld>
            <a:endParaRPr lang="en-US" altLang="en-US"/>
          </a:p>
        </p:txBody>
      </p:sp>
    </p:spTree>
    <p:extLst>
      <p:ext uri="{BB962C8B-B14F-4D97-AF65-F5344CB8AC3E}">
        <p14:creationId xmlns:p14="http://schemas.microsoft.com/office/powerpoint/2010/main" val="12823620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13C41-D56E-7A7E-C3D8-9AFFD4D02842}"/>
              </a:ext>
            </a:extLst>
          </p:cNvPr>
          <p:cNvSpPr>
            <a:spLocks noGrp="1"/>
          </p:cNvSpPr>
          <p:nvPr>
            <p:ph type="title"/>
          </p:nvPr>
        </p:nvSpPr>
        <p:spPr/>
        <p:txBody>
          <a:bodyPr/>
          <a:lstStyle/>
          <a:p>
            <a:r>
              <a:rPr lang="en-US" dirty="0"/>
              <a:t>AB 2449 (cont.) – “Just Cause”</a:t>
            </a:r>
            <a:br>
              <a:rPr lang="en-US" dirty="0"/>
            </a:br>
            <a:r>
              <a:rPr lang="en-US" dirty="0"/>
              <a:t>Limited Remote Participation for Members</a:t>
            </a:r>
          </a:p>
        </p:txBody>
      </p:sp>
      <p:sp>
        <p:nvSpPr>
          <p:cNvPr id="3" name="Content Placeholder 2">
            <a:extLst>
              <a:ext uri="{FF2B5EF4-FFF2-40B4-BE49-F238E27FC236}">
                <a16:creationId xmlns:a16="http://schemas.microsoft.com/office/drawing/2014/main" id="{BEABF28D-5507-0AD4-6F2B-A8BEA0D9FE71}"/>
              </a:ext>
            </a:extLst>
          </p:cNvPr>
          <p:cNvSpPr>
            <a:spLocks noGrp="1"/>
          </p:cNvSpPr>
          <p:nvPr>
            <p:ph sz="half" idx="1"/>
          </p:nvPr>
        </p:nvSpPr>
        <p:spPr/>
        <p:txBody>
          <a:bodyPr/>
          <a:lstStyle/>
          <a:p>
            <a:pPr rtl="0" fontAlgn="base">
              <a:spcBef>
                <a:spcPts val="0"/>
              </a:spcBef>
              <a:spcAft>
                <a:spcPts val="0"/>
              </a:spcAft>
              <a:buFont typeface="Arial" panose="020B0604020202020204" pitchFamily="34" charset="0"/>
              <a:buChar char="•"/>
            </a:pPr>
            <a:r>
              <a:rPr lang="en-US" sz="2933" b="0" i="0" u="none" strike="noStrike" dirty="0">
                <a:solidFill>
                  <a:srgbClr val="262626"/>
                </a:solidFill>
                <a:effectLst/>
                <a:latin typeface="Calibri" panose="020F0502020204030204" pitchFamily="34" charset="0"/>
              </a:rPr>
              <a:t>An individual member must notify the full membership of the body that either “just cause” or “emergency circumstances” exit for their remote participation.</a:t>
            </a:r>
            <a:endParaRPr lang="en-US" sz="2601" b="0" i="0" u="none" strike="noStrike" dirty="0">
              <a:solidFill>
                <a:srgbClr val="262626"/>
              </a:solidFill>
              <a:effectLst/>
              <a:latin typeface="Arial" panose="020B0604020202020204" pitchFamily="34" charset="0"/>
            </a:endParaRPr>
          </a:p>
          <a:p>
            <a:pPr marL="742950" lvl="1" indent="-285750" rtl="0" fontAlgn="base">
              <a:spcBef>
                <a:spcPts val="0"/>
              </a:spcBef>
              <a:spcAft>
                <a:spcPts val="0"/>
              </a:spcAft>
              <a:buFont typeface="Arial" panose="020B0604020202020204" pitchFamily="34" charset="0"/>
              <a:buChar char="•"/>
            </a:pPr>
            <a:r>
              <a:rPr lang="en-US" sz="2933" b="1" i="1" u="none" strike="noStrike" dirty="0">
                <a:solidFill>
                  <a:srgbClr val="262626"/>
                </a:solidFill>
                <a:effectLst/>
                <a:latin typeface="Calibri" panose="020F0502020204030204" pitchFamily="34" charset="0"/>
              </a:rPr>
              <a:t>Just Cause</a:t>
            </a:r>
            <a:r>
              <a:rPr lang="en-US" sz="2933" b="1" i="0" u="none" strike="noStrike" dirty="0">
                <a:solidFill>
                  <a:srgbClr val="262626"/>
                </a:solidFill>
                <a:effectLst/>
                <a:latin typeface="Calibri" panose="020F0502020204030204" pitchFamily="34" charset="0"/>
              </a:rPr>
              <a:t> </a:t>
            </a:r>
            <a:r>
              <a:rPr lang="en-US" sz="2933" b="0" i="0" u="none" strike="noStrike" dirty="0">
                <a:solidFill>
                  <a:srgbClr val="262626"/>
                </a:solidFill>
                <a:effectLst/>
                <a:latin typeface="Calibri" panose="020F0502020204030204" pitchFamily="34" charset="0"/>
              </a:rPr>
              <a:t>includes caring for a family member, contagious illness, a need related to a physical or mental disability, or travel while on business of the legislative body. </a:t>
            </a:r>
            <a:endParaRPr lang="en-US" sz="2601" b="1" i="1" u="none" strike="noStrike" dirty="0">
              <a:solidFill>
                <a:srgbClr val="262626"/>
              </a:solidFill>
              <a:effectLst/>
              <a:latin typeface="Arial" panose="020B0604020202020204" pitchFamily="34" charset="0"/>
            </a:endParaRPr>
          </a:p>
          <a:p>
            <a:r>
              <a:rPr lang="en-US" sz="2933" b="1" i="1" u="none" strike="noStrike" dirty="0">
                <a:solidFill>
                  <a:srgbClr val="262626"/>
                </a:solidFill>
                <a:effectLst/>
                <a:latin typeface="Calibri" panose="020F0502020204030204" pitchFamily="34" charset="0"/>
              </a:rPr>
              <a:t>Emergency Circumstances </a:t>
            </a:r>
            <a:r>
              <a:rPr lang="en-US" sz="2933" b="0" i="0" u="none" strike="noStrike" dirty="0">
                <a:solidFill>
                  <a:srgbClr val="262626"/>
                </a:solidFill>
                <a:effectLst/>
                <a:latin typeface="Calibri" panose="020F0502020204030204" pitchFamily="34" charset="0"/>
              </a:rPr>
              <a:t>require the member to provide a description of the circumstances, and the body must take action to approve (a vote of the membership).</a:t>
            </a:r>
            <a:endParaRPr lang="en-US" dirty="0"/>
          </a:p>
        </p:txBody>
      </p:sp>
      <p:sp>
        <p:nvSpPr>
          <p:cNvPr id="4" name="Slide Number Placeholder 3">
            <a:extLst>
              <a:ext uri="{FF2B5EF4-FFF2-40B4-BE49-F238E27FC236}">
                <a16:creationId xmlns:a16="http://schemas.microsoft.com/office/drawing/2014/main" id="{CC3F1655-170E-150C-7170-D85567809752}"/>
              </a:ext>
            </a:extLst>
          </p:cNvPr>
          <p:cNvSpPr>
            <a:spLocks noGrp="1"/>
          </p:cNvSpPr>
          <p:nvPr>
            <p:ph type="sldNum" sz="quarter" idx="10"/>
          </p:nvPr>
        </p:nvSpPr>
        <p:spPr/>
        <p:txBody>
          <a:bodyPr/>
          <a:lstStyle/>
          <a:p>
            <a:pPr>
              <a:defRPr/>
            </a:pPr>
            <a:fld id="{06DDD070-D08E-4B40-B4AC-DB5751E9D83C}" type="slidenum">
              <a:rPr lang="en-US" altLang="en-US" smtClean="0"/>
              <a:pPr>
                <a:defRPr/>
              </a:pPr>
              <a:t>74</a:t>
            </a:fld>
            <a:endParaRPr lang="en-US" altLang="en-US"/>
          </a:p>
        </p:txBody>
      </p:sp>
    </p:spTree>
    <p:extLst>
      <p:ext uri="{BB962C8B-B14F-4D97-AF65-F5344CB8AC3E}">
        <p14:creationId xmlns:p14="http://schemas.microsoft.com/office/powerpoint/2010/main" val="25716686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26B3B-33E2-2CBC-FC0A-B57364E21A85}"/>
              </a:ext>
            </a:extLst>
          </p:cNvPr>
          <p:cNvSpPr>
            <a:spLocks noGrp="1"/>
          </p:cNvSpPr>
          <p:nvPr>
            <p:ph type="title"/>
          </p:nvPr>
        </p:nvSpPr>
        <p:spPr/>
        <p:txBody>
          <a:bodyPr/>
          <a:lstStyle/>
          <a:p>
            <a:r>
              <a:rPr lang="en-US" dirty="0"/>
              <a:t>AB 2449 (cont.) – “Limitations of Use”</a:t>
            </a:r>
            <a:br>
              <a:rPr lang="en-US" dirty="0"/>
            </a:br>
            <a:r>
              <a:rPr lang="en-US" dirty="0"/>
              <a:t>Limited Remote Participation for Members</a:t>
            </a:r>
          </a:p>
        </p:txBody>
      </p:sp>
      <p:sp>
        <p:nvSpPr>
          <p:cNvPr id="3" name="Content Placeholder 2">
            <a:extLst>
              <a:ext uri="{FF2B5EF4-FFF2-40B4-BE49-F238E27FC236}">
                <a16:creationId xmlns:a16="http://schemas.microsoft.com/office/drawing/2014/main" id="{BB0EC681-2451-F7A9-FDA7-8C35C2113F78}"/>
              </a:ext>
            </a:extLst>
          </p:cNvPr>
          <p:cNvSpPr>
            <a:spLocks noGrp="1"/>
          </p:cNvSpPr>
          <p:nvPr>
            <p:ph sz="half" idx="1"/>
          </p:nvPr>
        </p:nvSpPr>
        <p:spPr/>
        <p:txBody>
          <a:bodyPr/>
          <a:lstStyle/>
          <a:p>
            <a:pPr rtl="0" fontAlgn="base">
              <a:spcBef>
                <a:spcPts val="0"/>
              </a:spcBef>
              <a:spcAft>
                <a:spcPts val="0"/>
              </a:spcAft>
              <a:buFont typeface="Arial" panose="020B0604020202020204" pitchFamily="34" charset="0"/>
              <a:buChar char="•"/>
            </a:pPr>
            <a:r>
              <a:rPr lang="en-US" sz="2933" b="1" i="0" u="none" strike="noStrike" dirty="0">
                <a:solidFill>
                  <a:srgbClr val="262626"/>
                </a:solidFill>
                <a:effectLst/>
                <a:latin typeface="Calibri" panose="020F0502020204030204" pitchFamily="34" charset="0"/>
              </a:rPr>
              <a:t>Limitations:</a:t>
            </a:r>
            <a:endParaRPr lang="en-US" sz="2601" b="1" i="0" u="none" strike="noStrike" dirty="0">
              <a:solidFill>
                <a:srgbClr val="262626"/>
              </a:solidFill>
              <a:effectLst/>
              <a:latin typeface="Arial" panose="020B0604020202020204" pitchFamily="34" charset="0"/>
            </a:endParaRPr>
          </a:p>
          <a:p>
            <a:pPr marL="742950" lvl="1" indent="-285750" rtl="0" fontAlgn="base">
              <a:spcBef>
                <a:spcPts val="0"/>
              </a:spcBef>
              <a:spcAft>
                <a:spcPts val="0"/>
              </a:spcAft>
              <a:buFont typeface="Arial" panose="020B0604020202020204" pitchFamily="34" charset="0"/>
              <a:buChar char="•"/>
            </a:pPr>
            <a:r>
              <a:rPr lang="en-US" sz="2933" b="0" i="0" u="none" strike="noStrike" dirty="0">
                <a:solidFill>
                  <a:srgbClr val="262626"/>
                </a:solidFill>
                <a:effectLst/>
                <a:latin typeface="Calibri" panose="020F0502020204030204" pitchFamily="34" charset="0"/>
              </a:rPr>
              <a:t>An individual member may only utilize the just cause exception up to two meetings per calendar year.</a:t>
            </a:r>
            <a:endParaRPr lang="en-US" sz="2601" b="0" i="0" u="none" strike="noStrike" dirty="0">
              <a:solidFill>
                <a:srgbClr val="262626"/>
              </a:solidFill>
              <a:effectLst/>
              <a:latin typeface="Arial" panose="020B0604020202020204" pitchFamily="34" charset="0"/>
            </a:endParaRPr>
          </a:p>
          <a:p>
            <a:pPr marL="742950" lvl="1" indent="-285750" rtl="0" fontAlgn="base">
              <a:spcBef>
                <a:spcPts val="0"/>
              </a:spcBef>
              <a:spcAft>
                <a:spcPts val="0"/>
              </a:spcAft>
              <a:buFont typeface="Arial" panose="020B0604020202020204" pitchFamily="34" charset="0"/>
              <a:buChar char="•"/>
            </a:pPr>
            <a:r>
              <a:rPr lang="en-US" sz="2933" b="0" i="0" u="none" strike="noStrike" dirty="0">
                <a:solidFill>
                  <a:srgbClr val="262626"/>
                </a:solidFill>
                <a:effectLst/>
                <a:latin typeface="Calibri" panose="020F0502020204030204" pitchFamily="34" charset="0"/>
              </a:rPr>
              <a:t>An individual member may not participate in meetings remotely under AB 2449 for more than three consecutive months, or 20% of the body’s regular meetings in a calendar year. </a:t>
            </a:r>
            <a:endParaRPr lang="en-US" sz="2601" b="0" i="0" u="none" strike="noStrike" dirty="0">
              <a:solidFill>
                <a:srgbClr val="262626"/>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933" b="0" i="0" u="none" strike="noStrike" dirty="0">
                <a:solidFill>
                  <a:srgbClr val="262626"/>
                </a:solidFill>
                <a:effectLst/>
                <a:latin typeface="Calibri" panose="020F0502020204030204" pitchFamily="34" charset="0"/>
              </a:rPr>
              <a:t>If there is an internet disruption to an AB 2449 meeting, no further action may be taken on an agenda item until the issue is resolved.</a:t>
            </a:r>
            <a:endParaRPr lang="en-US" sz="2601" b="0" i="0" u="none" strike="noStrike" dirty="0">
              <a:solidFill>
                <a:srgbClr val="262626"/>
              </a:solidFill>
              <a:effectLst/>
              <a:latin typeface="Arial" panose="020B0604020202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644B2CAE-C089-C224-DE37-CA652F8ACA3F}"/>
              </a:ext>
            </a:extLst>
          </p:cNvPr>
          <p:cNvSpPr>
            <a:spLocks noGrp="1"/>
          </p:cNvSpPr>
          <p:nvPr>
            <p:ph type="sldNum" sz="quarter" idx="10"/>
          </p:nvPr>
        </p:nvSpPr>
        <p:spPr/>
        <p:txBody>
          <a:bodyPr/>
          <a:lstStyle/>
          <a:p>
            <a:pPr>
              <a:defRPr/>
            </a:pPr>
            <a:fld id="{06DDD070-D08E-4B40-B4AC-DB5751E9D83C}" type="slidenum">
              <a:rPr lang="en-US" altLang="en-US" smtClean="0"/>
              <a:pPr>
                <a:defRPr/>
              </a:pPr>
              <a:t>75</a:t>
            </a:fld>
            <a:endParaRPr lang="en-US" altLang="en-US"/>
          </a:p>
        </p:txBody>
      </p:sp>
    </p:spTree>
    <p:extLst>
      <p:ext uri="{BB962C8B-B14F-4D97-AF65-F5344CB8AC3E}">
        <p14:creationId xmlns:p14="http://schemas.microsoft.com/office/powerpoint/2010/main" val="32354379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8F606-1A9B-3269-C205-EEE765356E9C}"/>
              </a:ext>
            </a:extLst>
          </p:cNvPr>
          <p:cNvSpPr>
            <a:spLocks noGrp="1"/>
          </p:cNvSpPr>
          <p:nvPr>
            <p:ph type="title"/>
          </p:nvPr>
        </p:nvSpPr>
        <p:spPr/>
        <p:txBody>
          <a:bodyPr/>
          <a:lstStyle/>
          <a:p>
            <a:r>
              <a:rPr lang="en-US" dirty="0"/>
              <a:t>AB 2449 (cont.) – </a:t>
            </a:r>
            <a:br>
              <a:rPr lang="en-US" dirty="0"/>
            </a:br>
            <a:r>
              <a:rPr lang="en-US" dirty="0"/>
              <a:t>High-level Summary </a:t>
            </a:r>
          </a:p>
        </p:txBody>
      </p:sp>
      <p:sp>
        <p:nvSpPr>
          <p:cNvPr id="3" name="Content Placeholder 2">
            <a:extLst>
              <a:ext uri="{FF2B5EF4-FFF2-40B4-BE49-F238E27FC236}">
                <a16:creationId xmlns:a16="http://schemas.microsoft.com/office/drawing/2014/main" id="{08AA2534-46D8-17C6-64DA-EBB20CAC65E4}"/>
              </a:ext>
            </a:extLst>
          </p:cNvPr>
          <p:cNvSpPr>
            <a:spLocks noGrp="1"/>
          </p:cNvSpPr>
          <p:nvPr>
            <p:ph sz="half" idx="1"/>
          </p:nvPr>
        </p:nvSpPr>
        <p:spPr/>
        <p:txBody>
          <a:bodyPr/>
          <a:lstStyle/>
          <a:p>
            <a:pPr rtl="0">
              <a:spcBef>
                <a:spcPts val="0"/>
              </a:spcBef>
              <a:spcAft>
                <a:spcPts val="0"/>
              </a:spcAft>
            </a:pPr>
            <a:r>
              <a:rPr lang="en-US" b="1" i="0" u="none" strike="noStrike" dirty="0">
                <a:solidFill>
                  <a:srgbClr val="262626"/>
                </a:solidFill>
                <a:effectLst/>
                <a:latin typeface="Calibri" panose="020F0502020204030204" pitchFamily="34" charset="0"/>
              </a:rPr>
              <a:t>AB 2449 Takeaways: </a:t>
            </a:r>
            <a:endParaRPr lang="en-US" sz="3200" b="0" dirty="0">
              <a:effectLst/>
            </a:endParaRPr>
          </a:p>
          <a:p>
            <a:pPr marL="508800" rtl="0" fontAlgn="base">
              <a:spcBef>
                <a:spcPts val="0"/>
              </a:spcBef>
              <a:spcAft>
                <a:spcPts val="0"/>
              </a:spcAft>
              <a:buFont typeface="Arial" panose="020B0604020202020204" pitchFamily="34" charset="0"/>
              <a:buChar char="•"/>
            </a:pPr>
            <a:r>
              <a:rPr lang="en-US" b="0" i="0" u="none" strike="noStrike" dirty="0">
                <a:solidFill>
                  <a:srgbClr val="262626"/>
                </a:solidFill>
                <a:effectLst/>
                <a:latin typeface="Calibri" panose="020F0502020204030204" pitchFamily="34" charset="0"/>
              </a:rPr>
              <a:t>Complicated rules, </a:t>
            </a:r>
          </a:p>
          <a:p>
            <a:pPr marL="508800" rtl="0" fontAlgn="base">
              <a:spcBef>
                <a:spcPts val="0"/>
              </a:spcBef>
              <a:spcAft>
                <a:spcPts val="0"/>
              </a:spcAft>
              <a:buFont typeface="Arial" panose="020B0604020202020204" pitchFamily="34" charset="0"/>
              <a:buChar char="•"/>
            </a:pPr>
            <a:r>
              <a:rPr lang="en-US" b="0" i="0" u="none" strike="noStrike" dirty="0">
                <a:solidFill>
                  <a:srgbClr val="262626"/>
                </a:solidFill>
                <a:effectLst/>
                <a:latin typeface="Calibri" panose="020F0502020204030204" pitchFamily="34" charset="0"/>
              </a:rPr>
              <a:t>Does not allow for fully remote meetings</a:t>
            </a:r>
            <a:endParaRPr lang="en-US" b="0" i="0" u="none" strike="noStrike" dirty="0">
              <a:solidFill>
                <a:srgbClr val="262626"/>
              </a:solidFill>
              <a:effectLst/>
              <a:latin typeface="Arial" panose="020B0604020202020204" pitchFamily="34" charset="0"/>
            </a:endParaRPr>
          </a:p>
          <a:p>
            <a:pPr marL="508800" rtl="0" fontAlgn="base">
              <a:spcBef>
                <a:spcPts val="0"/>
              </a:spcBef>
              <a:spcAft>
                <a:spcPts val="0"/>
              </a:spcAft>
              <a:buFont typeface="Arial" panose="020B0604020202020204" pitchFamily="34" charset="0"/>
              <a:buChar char="•"/>
            </a:pPr>
            <a:r>
              <a:rPr lang="en-US" b="0" i="0" u="none" strike="noStrike" dirty="0">
                <a:solidFill>
                  <a:srgbClr val="262626"/>
                </a:solidFill>
                <a:effectLst/>
                <a:latin typeface="Calibri" panose="020F0502020204030204" pitchFamily="34" charset="0"/>
              </a:rPr>
              <a:t>Still requires a quorum of members to meet in person (within their jurisdiction)</a:t>
            </a:r>
            <a:endParaRPr lang="en-US" b="0" i="0" u="none" strike="noStrike" dirty="0">
              <a:solidFill>
                <a:srgbClr val="262626"/>
              </a:solidFill>
              <a:effectLst/>
              <a:latin typeface="Arial" panose="020B0604020202020204" pitchFamily="34" charset="0"/>
            </a:endParaRPr>
          </a:p>
          <a:p>
            <a:pPr marL="508800" rtl="0" fontAlgn="base">
              <a:spcBef>
                <a:spcPts val="0"/>
              </a:spcBef>
              <a:spcAft>
                <a:spcPts val="0"/>
              </a:spcAft>
              <a:buFont typeface="Arial" panose="020B0604020202020204" pitchFamily="34" charset="0"/>
              <a:buChar char="•"/>
            </a:pPr>
            <a:r>
              <a:rPr lang="en-US" b="0" i="0" u="none" strike="noStrike" dirty="0">
                <a:solidFill>
                  <a:srgbClr val="262626"/>
                </a:solidFill>
                <a:effectLst/>
                <a:latin typeface="Calibri" panose="020F0502020204030204" pitchFamily="34" charset="0"/>
              </a:rPr>
              <a:t>Requires additional tracking of member participation to ensure members don’t go over the established limit</a:t>
            </a:r>
          </a:p>
          <a:p>
            <a:pPr marL="280200" indent="0" rtl="0" fontAlgn="base">
              <a:spcBef>
                <a:spcPts val="0"/>
              </a:spcBef>
              <a:spcAft>
                <a:spcPts val="0"/>
              </a:spcAft>
              <a:buNone/>
            </a:pPr>
            <a:endParaRPr lang="en-US" b="0" i="0" u="none" strike="noStrike" dirty="0">
              <a:solidFill>
                <a:srgbClr val="262626"/>
              </a:solidFill>
              <a:effectLst/>
              <a:latin typeface="Arial" panose="020B0604020202020204" pitchFamily="34" charset="0"/>
            </a:endParaRPr>
          </a:p>
          <a:p>
            <a:pPr rtl="0">
              <a:spcBef>
                <a:spcPts val="0"/>
              </a:spcBef>
              <a:spcAft>
                <a:spcPts val="0"/>
              </a:spcAft>
            </a:pPr>
            <a:r>
              <a:rPr lang="en-US" b="1" i="0" u="none" strike="noStrike" dirty="0">
                <a:solidFill>
                  <a:srgbClr val="262626"/>
                </a:solidFill>
                <a:effectLst/>
                <a:latin typeface="Calibri" panose="020F0502020204030204" pitchFamily="34" charset="0"/>
              </a:rPr>
              <a:t>As of Right Now (Before AB 2449 “s</a:t>
            </a:r>
            <a:r>
              <a:rPr lang="en-US" b="1" dirty="0">
                <a:solidFill>
                  <a:srgbClr val="262626"/>
                </a:solidFill>
                <a:latin typeface="Calibri" panose="020F0502020204030204" pitchFamily="34" charset="0"/>
              </a:rPr>
              <a:t>unsets”, or otherwise amended)  Brown Act Bodies have the following </a:t>
            </a:r>
            <a:r>
              <a:rPr lang="en-US" b="1" i="0" u="none" strike="noStrike" dirty="0">
                <a:solidFill>
                  <a:srgbClr val="262626"/>
                </a:solidFill>
                <a:effectLst/>
                <a:latin typeface="Calibri" panose="020F0502020204030204" pitchFamily="34" charset="0"/>
              </a:rPr>
              <a:t>Three options: </a:t>
            </a:r>
            <a:endParaRPr lang="en-US" sz="3200" b="0" dirty="0">
              <a:effectLst/>
            </a:endParaRPr>
          </a:p>
          <a:p>
            <a:pPr marL="508800" rtl="0" fontAlgn="base">
              <a:spcBef>
                <a:spcPts val="0"/>
              </a:spcBef>
              <a:spcAft>
                <a:spcPts val="0"/>
              </a:spcAft>
              <a:buFont typeface="Arial" panose="020B0604020202020204" pitchFamily="34" charset="0"/>
              <a:buChar char="•"/>
            </a:pPr>
            <a:r>
              <a:rPr lang="en-US" b="0" i="0" u="none" strike="noStrike" dirty="0">
                <a:solidFill>
                  <a:srgbClr val="262626"/>
                </a:solidFill>
                <a:effectLst/>
                <a:latin typeface="Calibri" panose="020F0502020204030204" pitchFamily="34" charset="0"/>
              </a:rPr>
              <a:t>Fully in-person meetings</a:t>
            </a:r>
            <a:endParaRPr lang="en-US" b="0" i="0" u="none" strike="noStrike" dirty="0">
              <a:solidFill>
                <a:srgbClr val="262626"/>
              </a:solidFill>
              <a:effectLst/>
              <a:latin typeface="Arial" panose="020B0604020202020204" pitchFamily="34" charset="0"/>
            </a:endParaRPr>
          </a:p>
          <a:p>
            <a:pPr marL="508800" rtl="0" fontAlgn="base">
              <a:spcBef>
                <a:spcPts val="0"/>
              </a:spcBef>
              <a:spcAft>
                <a:spcPts val="0"/>
              </a:spcAft>
              <a:buFont typeface="Arial" panose="020B0604020202020204" pitchFamily="34" charset="0"/>
              <a:buChar char="•"/>
            </a:pPr>
            <a:r>
              <a:rPr lang="en-US" b="0" i="0" u="none" strike="noStrike" dirty="0">
                <a:solidFill>
                  <a:srgbClr val="262626"/>
                </a:solidFill>
                <a:effectLst/>
                <a:latin typeface="Calibri" panose="020F0502020204030204" pitchFamily="34" charset="0"/>
              </a:rPr>
              <a:t>Original Brown Act teleconference posting </a:t>
            </a:r>
            <a:endParaRPr lang="en-US" b="0" i="0" u="none" strike="noStrike" dirty="0">
              <a:solidFill>
                <a:srgbClr val="262626"/>
              </a:solidFill>
              <a:effectLst/>
              <a:latin typeface="Arial" panose="020B0604020202020204" pitchFamily="34" charset="0"/>
            </a:endParaRPr>
          </a:p>
          <a:p>
            <a:pPr marL="508800" rtl="0" fontAlgn="base">
              <a:spcBef>
                <a:spcPts val="0"/>
              </a:spcBef>
              <a:spcAft>
                <a:spcPts val="0"/>
              </a:spcAft>
              <a:buFont typeface="Arial" panose="020B0604020202020204" pitchFamily="34" charset="0"/>
              <a:buChar char="•"/>
            </a:pPr>
            <a:r>
              <a:rPr lang="en-US" b="0" i="0" u="none" strike="noStrike" dirty="0">
                <a:solidFill>
                  <a:srgbClr val="262626"/>
                </a:solidFill>
                <a:effectLst/>
                <a:latin typeface="Calibri" panose="020F0502020204030204" pitchFamily="34" charset="0"/>
              </a:rPr>
              <a:t>Complex AB 2449 structure </a:t>
            </a:r>
            <a:endParaRPr lang="en-US" b="0" i="0" u="none" strike="noStrike" dirty="0">
              <a:solidFill>
                <a:srgbClr val="262626"/>
              </a:solidFill>
              <a:effectLst/>
              <a:latin typeface="Arial" panose="020B0604020202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1C47745C-8914-5692-6B41-DBB6961F96EF}"/>
              </a:ext>
            </a:extLst>
          </p:cNvPr>
          <p:cNvSpPr>
            <a:spLocks noGrp="1"/>
          </p:cNvSpPr>
          <p:nvPr>
            <p:ph type="sldNum" sz="quarter" idx="10"/>
          </p:nvPr>
        </p:nvSpPr>
        <p:spPr/>
        <p:txBody>
          <a:bodyPr/>
          <a:lstStyle/>
          <a:p>
            <a:pPr>
              <a:defRPr/>
            </a:pPr>
            <a:fld id="{06DDD070-D08E-4B40-B4AC-DB5751E9D83C}" type="slidenum">
              <a:rPr lang="en-US" altLang="en-US" smtClean="0"/>
              <a:pPr>
                <a:defRPr/>
              </a:pPr>
              <a:t>76</a:t>
            </a:fld>
            <a:endParaRPr lang="en-US" altLang="en-US"/>
          </a:p>
        </p:txBody>
      </p:sp>
    </p:spTree>
    <p:extLst>
      <p:ext uri="{BB962C8B-B14F-4D97-AF65-F5344CB8AC3E}">
        <p14:creationId xmlns:p14="http://schemas.microsoft.com/office/powerpoint/2010/main" val="12621778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7446-E2F7-EFF4-AEE2-F10E1D5DAF12}"/>
              </a:ext>
            </a:extLst>
          </p:cNvPr>
          <p:cNvSpPr>
            <a:spLocks noGrp="1"/>
          </p:cNvSpPr>
          <p:nvPr>
            <p:ph type="title"/>
          </p:nvPr>
        </p:nvSpPr>
        <p:spPr/>
        <p:txBody>
          <a:bodyPr/>
          <a:lstStyle/>
          <a:p>
            <a:r>
              <a:rPr lang="en-US" dirty="0"/>
              <a:t>Basics for Regular Meetings</a:t>
            </a:r>
            <a:br>
              <a:rPr lang="en-US" dirty="0"/>
            </a:br>
            <a:r>
              <a:rPr lang="en-US" dirty="0"/>
              <a:t>Notice and Agenda</a:t>
            </a:r>
          </a:p>
        </p:txBody>
      </p:sp>
      <p:sp>
        <p:nvSpPr>
          <p:cNvPr id="3" name="Slide Number Placeholder 2">
            <a:extLst>
              <a:ext uri="{FF2B5EF4-FFF2-40B4-BE49-F238E27FC236}">
                <a16:creationId xmlns:a16="http://schemas.microsoft.com/office/drawing/2014/main" id="{38BD066D-05D7-1DBE-1F81-F78FF2A3BFFD}"/>
              </a:ext>
            </a:extLst>
          </p:cNvPr>
          <p:cNvSpPr>
            <a:spLocks noGrp="1"/>
          </p:cNvSpPr>
          <p:nvPr>
            <p:ph type="sldNum" sz="quarter" idx="10"/>
          </p:nvPr>
        </p:nvSpPr>
        <p:spPr/>
        <p:txBody>
          <a:bodyPr/>
          <a:lstStyle/>
          <a:p>
            <a:pPr>
              <a:defRPr/>
            </a:pPr>
            <a:fld id="{8856F6ED-E3DC-8A4A-AABE-AFCED42314C4}" type="slidenum">
              <a:rPr lang="en-US" altLang="en-US" smtClean="0"/>
              <a:pPr>
                <a:defRPr/>
              </a:pPr>
              <a:t>77</a:t>
            </a:fld>
            <a:endParaRPr lang="en-US" altLang="en-US"/>
          </a:p>
        </p:txBody>
      </p:sp>
      <p:sp>
        <p:nvSpPr>
          <p:cNvPr id="4" name="Content Placeholder 3">
            <a:extLst>
              <a:ext uri="{FF2B5EF4-FFF2-40B4-BE49-F238E27FC236}">
                <a16:creationId xmlns:a16="http://schemas.microsoft.com/office/drawing/2014/main" id="{8FFA02C9-7409-A4CD-3358-9E511EAE6C88}"/>
              </a:ext>
            </a:extLst>
          </p:cNvPr>
          <p:cNvSpPr>
            <a:spLocks noGrp="1"/>
          </p:cNvSpPr>
          <p:nvPr>
            <p:ph idx="1"/>
          </p:nvPr>
        </p:nvSpPr>
        <p:spPr>
          <a:xfrm>
            <a:off x="465221" y="2438055"/>
            <a:ext cx="11566358" cy="3569419"/>
          </a:xfrm>
        </p:spPr>
        <p:txBody>
          <a:bodyPr/>
          <a:lstStyle/>
          <a:p>
            <a:pPr marL="0" indent="0">
              <a:buNone/>
            </a:pPr>
            <a:r>
              <a:rPr lang="en-US" b="1" u="sng" dirty="0">
                <a:solidFill>
                  <a:schemeClr val="hlink"/>
                </a:solidFill>
                <a:latin typeface="Calibri" panose="020F0502020204030204" pitchFamily="34" charset="0"/>
                <a:cs typeface="Calibri" panose="020F0502020204030204" pitchFamily="34" charset="0"/>
                <a:hlinkClick r:id="rId2"/>
              </a:rPr>
              <a:t>Government Code §54954.2</a:t>
            </a:r>
            <a:endParaRPr lang="en-US" b="1" dirty="0">
              <a:latin typeface="Calibri" panose="020F0502020204030204" pitchFamily="34" charset="0"/>
              <a:cs typeface="Calibri" panose="020F0502020204030204" pitchFamily="34" charset="0"/>
            </a:endParaRPr>
          </a:p>
          <a:p>
            <a:pPr marL="0" indent="0">
              <a:buNone/>
            </a:pPr>
            <a:r>
              <a:rPr lang="en-US" b="1" i="1" dirty="0">
                <a:latin typeface="Calibri" panose="020F0502020204030204" pitchFamily="34" charset="0"/>
                <a:cs typeface="Calibri" panose="020F0502020204030204" pitchFamily="34" charset="0"/>
              </a:rPr>
              <a:t>Key Points</a:t>
            </a:r>
          </a:p>
          <a:p>
            <a:pPr marL="1028700" lvl="1" indent="-342900"/>
            <a:r>
              <a:rPr lang="en-US" dirty="0">
                <a:latin typeface="Calibri" panose="020F0502020204030204" pitchFamily="34" charset="0"/>
                <a:cs typeface="Calibri" panose="020F0502020204030204" pitchFamily="34" charset="0"/>
              </a:rPr>
              <a:t>Regular Meeting Agendas must be posted 72 hours</a:t>
            </a:r>
          </a:p>
          <a:p>
            <a:pPr marL="1028700" lvl="1" indent="-342900">
              <a:spcBef>
                <a:spcPts val="0"/>
              </a:spcBef>
            </a:pPr>
            <a:r>
              <a:rPr lang="en-US" dirty="0">
                <a:latin typeface="Calibri" panose="020F0502020204030204" pitchFamily="34" charset="0"/>
                <a:cs typeface="Calibri" panose="020F0502020204030204" pitchFamily="34" charset="0"/>
              </a:rPr>
              <a:t>Must state meeting location and time</a:t>
            </a:r>
          </a:p>
          <a:p>
            <a:pPr marL="1028700" lvl="1" indent="-342900">
              <a:spcBef>
                <a:spcPts val="0"/>
              </a:spcBef>
            </a:pPr>
            <a:r>
              <a:rPr lang="en-US" dirty="0">
                <a:latin typeface="Calibri" panose="020F0502020204030204" pitchFamily="34" charset="0"/>
                <a:cs typeface="Calibri" panose="020F0502020204030204" pitchFamily="34" charset="0"/>
              </a:rPr>
              <a:t>Must be “freely accessible to the public”</a:t>
            </a:r>
          </a:p>
          <a:p>
            <a:pPr marL="1028700" lvl="1" indent="-342900">
              <a:spcBef>
                <a:spcPts val="0"/>
              </a:spcBef>
            </a:pPr>
            <a:r>
              <a:rPr lang="en-US" dirty="0">
                <a:latin typeface="Calibri" panose="020F0502020204030204" pitchFamily="34" charset="0"/>
                <a:cs typeface="Calibri" panose="020F0502020204030204" pitchFamily="34" charset="0"/>
              </a:rPr>
              <a:t>Agenda must contain short description of every item for action or discussion</a:t>
            </a:r>
          </a:p>
          <a:p>
            <a:pPr marL="1028700" lvl="1" indent="-342900">
              <a:spcBef>
                <a:spcPts val="0"/>
              </a:spcBef>
            </a:pPr>
            <a:r>
              <a:rPr lang="en-US" dirty="0">
                <a:solidFill>
                  <a:srgbClr val="262626"/>
                </a:solidFill>
                <a:latin typeface="Calibri" panose="020F0502020204030204" pitchFamily="34" charset="0"/>
                <a:cs typeface="Calibri" panose="020F0502020204030204" pitchFamily="34" charset="0"/>
              </a:rPr>
              <a:t>The notice, agenda and </a:t>
            </a:r>
            <a:r>
              <a:rPr lang="en-US" b="1" dirty="0">
                <a:solidFill>
                  <a:srgbClr val="262626"/>
                </a:solidFill>
                <a:latin typeface="Calibri" panose="020F0502020204030204" pitchFamily="34" charset="0"/>
                <a:cs typeface="Calibri" panose="020F0502020204030204" pitchFamily="34" charset="0"/>
              </a:rPr>
              <a:t>supporting documents </a:t>
            </a:r>
            <a:r>
              <a:rPr lang="en-US" dirty="0">
                <a:solidFill>
                  <a:srgbClr val="262626"/>
                </a:solidFill>
                <a:latin typeface="Calibri" panose="020F0502020204030204" pitchFamily="34" charset="0"/>
                <a:cs typeface="Calibri" panose="020F0502020204030204" pitchFamily="34" charset="0"/>
              </a:rPr>
              <a:t>are public records and must be made available to public</a:t>
            </a:r>
            <a:endParaRPr lang="en-US" sz="1800" dirty="0">
              <a:solidFill>
                <a:srgbClr val="262626"/>
              </a:solidFill>
              <a:latin typeface="Calibri" panose="020F0502020204030204" pitchFamily="34" charset="0"/>
              <a:cs typeface="Calibri" panose="020F0502020204030204" pitchFamily="34" charset="0"/>
            </a:endParaRPr>
          </a:p>
          <a:p>
            <a:pPr marL="1200150" lvl="2" indent="-285750">
              <a:lnSpc>
                <a:spcPct val="100000"/>
              </a:lnSpc>
              <a:spcBef>
                <a:spcPts val="0"/>
              </a:spcBef>
              <a:spcAft>
                <a:spcPts val="0"/>
              </a:spcAft>
            </a:pPr>
            <a:r>
              <a:rPr lang="en-US" b="0" i="0" u="none" strike="noStrike" dirty="0">
                <a:solidFill>
                  <a:srgbClr val="262626"/>
                </a:solidFill>
                <a:effectLst/>
                <a:latin typeface="Calibri" panose="020F0502020204030204" pitchFamily="34" charset="0"/>
                <a:cs typeface="Calibri" panose="020F0502020204030204" pitchFamily="34" charset="0"/>
              </a:rPr>
              <a:t>Writings, when distributed to a majority of the body by any person in connection with a matter subject to consideration at a public meeting, are public records that must be made available to the public “upon request without delay.”     </a:t>
            </a:r>
            <a:r>
              <a:rPr lang="en-US" b="0" i="0" u="none" strike="noStrike" dirty="0">
                <a:solidFill>
                  <a:srgbClr val="000000"/>
                </a:solidFill>
                <a:effectLst/>
                <a:latin typeface="Calibri" panose="020F0502020204030204" pitchFamily="34" charset="0"/>
                <a:cs typeface="Calibri" panose="020F0502020204030204" pitchFamily="34" charset="0"/>
              </a:rPr>
              <a:t>  -GC Section 54957.5</a:t>
            </a:r>
            <a:endParaRPr lang="en-US" sz="1600" b="0" dirty="0">
              <a:effectLst/>
              <a:latin typeface="Calibri" panose="020F0502020204030204" pitchFamily="34" charset="0"/>
              <a:cs typeface="Calibri" panose="020F0502020204030204" pitchFamily="34" charset="0"/>
            </a:endParaRPr>
          </a:p>
          <a:p>
            <a:br>
              <a:rPr lang="en-US" dirty="0"/>
            </a:br>
            <a:endParaRPr lang="en-US" dirty="0"/>
          </a:p>
        </p:txBody>
      </p:sp>
    </p:spTree>
    <p:extLst>
      <p:ext uri="{BB962C8B-B14F-4D97-AF65-F5344CB8AC3E}">
        <p14:creationId xmlns:p14="http://schemas.microsoft.com/office/powerpoint/2010/main" val="2305011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D4AEE-B7D0-16BB-A9C7-79A0A01E66D1}"/>
              </a:ext>
            </a:extLst>
          </p:cNvPr>
          <p:cNvSpPr>
            <a:spLocks noGrp="1"/>
          </p:cNvSpPr>
          <p:nvPr>
            <p:ph type="title"/>
          </p:nvPr>
        </p:nvSpPr>
        <p:spPr>
          <a:xfrm>
            <a:off x="1277650" y="365125"/>
            <a:ext cx="10046043" cy="854075"/>
          </a:xfrm>
        </p:spPr>
        <p:txBody>
          <a:bodyPr/>
          <a:lstStyle/>
          <a:p>
            <a:r>
              <a:rPr lang="en-US" dirty="0"/>
              <a:t>Agendas</a:t>
            </a:r>
          </a:p>
        </p:txBody>
      </p:sp>
      <p:sp>
        <p:nvSpPr>
          <p:cNvPr id="3" name="Content Placeholder 2">
            <a:extLst>
              <a:ext uri="{FF2B5EF4-FFF2-40B4-BE49-F238E27FC236}">
                <a16:creationId xmlns:a16="http://schemas.microsoft.com/office/drawing/2014/main" id="{9DACAAA7-A88C-EB67-A7E4-5919120188F8}"/>
              </a:ext>
            </a:extLst>
          </p:cNvPr>
          <p:cNvSpPr>
            <a:spLocks noGrp="1"/>
          </p:cNvSpPr>
          <p:nvPr>
            <p:ph sz="half" idx="1"/>
          </p:nvPr>
        </p:nvSpPr>
        <p:spPr>
          <a:xfrm>
            <a:off x="1277650" y="1443789"/>
            <a:ext cx="10058400" cy="4774131"/>
          </a:xfrm>
        </p:spPr>
        <p:txBody>
          <a:bodyPr/>
          <a:lstStyle/>
          <a:p>
            <a:pPr rtl="0" fontAlgn="base">
              <a:spcBef>
                <a:spcPts val="0"/>
              </a:spcBef>
              <a:spcAft>
                <a:spcPts val="0"/>
              </a:spcAft>
              <a:buFont typeface="Arial" panose="020B0604020202020204" pitchFamily="34" charset="0"/>
              <a:buChar char="•"/>
            </a:pPr>
            <a:r>
              <a:rPr lang="en-US" sz="2933" b="0" i="0" u="none" strike="noStrike" dirty="0">
                <a:solidFill>
                  <a:srgbClr val="262626"/>
                </a:solidFill>
                <a:effectLst/>
                <a:latin typeface="Calibri" panose="020F0502020204030204" pitchFamily="34" charset="0"/>
              </a:rPr>
              <a:t>The agenda must contain a brief description of the items of business to be transacted or discussed in either open or closed session. </a:t>
            </a:r>
            <a:endParaRPr lang="en-US" sz="2516" b="0" i="0" u="none" strike="noStrike" dirty="0">
              <a:solidFill>
                <a:srgbClr val="262626"/>
              </a:solidFill>
              <a:effectLst/>
              <a:latin typeface="Arial" panose="020B0604020202020204" pitchFamily="34" charset="0"/>
            </a:endParaRPr>
          </a:p>
          <a:p>
            <a:pPr marL="742950" lvl="1" indent="-285750" rtl="0" fontAlgn="base">
              <a:spcBef>
                <a:spcPts val="740"/>
              </a:spcBef>
              <a:spcAft>
                <a:spcPts val="0"/>
              </a:spcAft>
              <a:buFont typeface="Arial" panose="020B0604020202020204" pitchFamily="34" charset="0"/>
              <a:buChar char="•"/>
            </a:pPr>
            <a:r>
              <a:rPr lang="en-US" sz="2933" b="0" i="0" u="none" strike="noStrike" dirty="0">
                <a:solidFill>
                  <a:srgbClr val="262626"/>
                </a:solidFill>
                <a:effectLst/>
                <a:latin typeface="Calibri" panose="020F0502020204030204" pitchFamily="34" charset="0"/>
              </a:rPr>
              <a:t>In general, agenda descriptions need not exceed 20 words per item.</a:t>
            </a:r>
            <a:endParaRPr lang="en-US" sz="2359" b="0" i="0" u="none" strike="noStrike" dirty="0">
              <a:solidFill>
                <a:srgbClr val="262626"/>
              </a:solidFill>
              <a:effectLst/>
              <a:latin typeface="Arial" panose="020B0604020202020204" pitchFamily="34" charset="0"/>
            </a:endParaRPr>
          </a:p>
          <a:p>
            <a:pPr marL="742950" lvl="1" indent="-285750" rtl="0" fontAlgn="base">
              <a:spcBef>
                <a:spcPts val="740"/>
              </a:spcBef>
              <a:spcAft>
                <a:spcPts val="0"/>
              </a:spcAft>
              <a:buFont typeface="Arial" panose="020B0604020202020204" pitchFamily="34" charset="0"/>
              <a:buChar char="•"/>
            </a:pPr>
            <a:r>
              <a:rPr lang="en-US" sz="2933" b="0" i="0" u="none" strike="noStrike" dirty="0">
                <a:solidFill>
                  <a:srgbClr val="262626"/>
                </a:solidFill>
                <a:effectLst/>
                <a:latin typeface="Calibri" panose="020F0502020204030204" pitchFamily="34" charset="0"/>
              </a:rPr>
              <a:t>Agenda descriptions should provide sufficient information to allow members of the public to decide whether or not to attend the meeting or participate in the agenda item.  </a:t>
            </a:r>
            <a:endParaRPr lang="en-US" sz="2359" b="0" i="0" u="none" strike="noStrike" dirty="0">
              <a:solidFill>
                <a:srgbClr val="262626"/>
              </a:solidFill>
              <a:effectLst/>
              <a:latin typeface="Arial" panose="020B0604020202020204" pitchFamily="34" charset="0"/>
            </a:endParaRPr>
          </a:p>
          <a:p>
            <a:pPr marL="742950" lvl="1" indent="-285750" rtl="0" fontAlgn="base">
              <a:spcBef>
                <a:spcPts val="740"/>
              </a:spcBef>
              <a:spcAft>
                <a:spcPts val="0"/>
              </a:spcAft>
              <a:buFont typeface="Arial" panose="020B0604020202020204" pitchFamily="34" charset="0"/>
              <a:buChar char="•"/>
            </a:pPr>
            <a:r>
              <a:rPr lang="en-US" sz="2933" b="0" i="0" u="none" strike="noStrike" dirty="0">
                <a:solidFill>
                  <a:srgbClr val="262626"/>
                </a:solidFill>
                <a:effectLst/>
                <a:latin typeface="Calibri" panose="020F0502020204030204" pitchFamily="34" charset="0"/>
              </a:rPr>
              <a:t>Closed session items must include reference to specific statutory authority for the closed session.</a:t>
            </a:r>
            <a:endParaRPr lang="en-US" sz="2359" b="0" i="0" u="none" strike="noStrike" dirty="0">
              <a:solidFill>
                <a:srgbClr val="262626"/>
              </a:solidFill>
              <a:effectLst/>
              <a:latin typeface="Arial" panose="020B0604020202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C53AE6BB-A29A-CE87-0046-FB9250E0ED96}"/>
              </a:ext>
            </a:extLst>
          </p:cNvPr>
          <p:cNvSpPr>
            <a:spLocks noGrp="1"/>
          </p:cNvSpPr>
          <p:nvPr>
            <p:ph type="sldNum" sz="quarter" idx="10"/>
          </p:nvPr>
        </p:nvSpPr>
        <p:spPr/>
        <p:txBody>
          <a:bodyPr/>
          <a:lstStyle/>
          <a:p>
            <a:pPr>
              <a:defRPr/>
            </a:pPr>
            <a:fld id="{06DDD070-D08E-4B40-B4AC-DB5751E9D83C}" type="slidenum">
              <a:rPr lang="en-US" altLang="en-US" smtClean="0"/>
              <a:pPr>
                <a:defRPr/>
              </a:pPr>
              <a:t>78</a:t>
            </a:fld>
            <a:endParaRPr lang="en-US" altLang="en-US"/>
          </a:p>
        </p:txBody>
      </p:sp>
    </p:spTree>
    <p:extLst>
      <p:ext uri="{BB962C8B-B14F-4D97-AF65-F5344CB8AC3E}">
        <p14:creationId xmlns:p14="http://schemas.microsoft.com/office/powerpoint/2010/main" val="16338743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F3F5E-397D-D6F7-CED7-D7AAE7E8B8F6}"/>
              </a:ext>
            </a:extLst>
          </p:cNvPr>
          <p:cNvSpPr>
            <a:spLocks noGrp="1"/>
          </p:cNvSpPr>
          <p:nvPr>
            <p:ph type="title"/>
          </p:nvPr>
        </p:nvSpPr>
        <p:spPr>
          <a:xfrm>
            <a:off x="1277650" y="365125"/>
            <a:ext cx="10046043" cy="846065"/>
          </a:xfrm>
        </p:spPr>
        <p:txBody>
          <a:bodyPr/>
          <a:lstStyle/>
          <a:p>
            <a:r>
              <a:rPr lang="en-US" dirty="0"/>
              <a:t>Agenda Descriptions- Example</a:t>
            </a:r>
          </a:p>
        </p:txBody>
      </p:sp>
      <p:grpSp>
        <p:nvGrpSpPr>
          <p:cNvPr id="9" name="Group 8">
            <a:extLst>
              <a:ext uri="{FF2B5EF4-FFF2-40B4-BE49-F238E27FC236}">
                <a16:creationId xmlns:a16="http://schemas.microsoft.com/office/drawing/2014/main" id="{A61D6EF3-00BD-A78A-30E3-4153D99F2787}"/>
              </a:ext>
              <a:ext uri="{C183D7F6-B498-43B3-948B-1728B52AA6E4}">
                <adec:decorative xmlns:adec="http://schemas.microsoft.com/office/drawing/2017/decorative" val="1"/>
              </a:ext>
            </a:extLst>
          </p:cNvPr>
          <p:cNvGrpSpPr/>
          <p:nvPr/>
        </p:nvGrpSpPr>
        <p:grpSpPr>
          <a:xfrm>
            <a:off x="1846887" y="2457204"/>
            <a:ext cx="558663" cy="3412585"/>
            <a:chOff x="1846887" y="2457204"/>
            <a:chExt cx="558663" cy="3412585"/>
          </a:xfrm>
        </p:grpSpPr>
        <p:pic>
          <p:nvPicPr>
            <p:cNvPr id="7" name="Picture 6" descr="Red X indicating no ">
              <a:extLst>
                <a:ext uri="{FF2B5EF4-FFF2-40B4-BE49-F238E27FC236}">
                  <a16:creationId xmlns:a16="http://schemas.microsoft.com/office/drawing/2014/main" id="{9ED80659-07DE-B909-AC69-E7AAAE349629}"/>
                </a:ext>
              </a:extLst>
            </p:cNvPr>
            <p:cNvPicPr>
              <a:picLocks noChangeAspect="1"/>
            </p:cNvPicPr>
            <p:nvPr/>
          </p:nvPicPr>
          <p:blipFill>
            <a:blip r:embed="rId2"/>
            <a:stretch>
              <a:fillRect/>
            </a:stretch>
          </p:blipFill>
          <p:spPr>
            <a:xfrm>
              <a:off x="1850766" y="2457204"/>
              <a:ext cx="554784" cy="554784"/>
            </a:xfrm>
            <a:prstGeom prst="rect">
              <a:avLst/>
            </a:prstGeom>
          </p:spPr>
        </p:pic>
        <p:pic>
          <p:nvPicPr>
            <p:cNvPr id="5" name="Picture 4" descr="Red X indicating no ">
              <a:extLst>
                <a:ext uri="{FF2B5EF4-FFF2-40B4-BE49-F238E27FC236}">
                  <a16:creationId xmlns:a16="http://schemas.microsoft.com/office/drawing/2014/main" id="{A9E7683A-668A-8078-B143-0518EB68C3AF}"/>
                </a:ext>
              </a:extLst>
            </p:cNvPr>
            <p:cNvPicPr>
              <a:picLocks noChangeAspect="1"/>
            </p:cNvPicPr>
            <p:nvPr/>
          </p:nvPicPr>
          <p:blipFill>
            <a:blip r:embed="rId2"/>
            <a:stretch>
              <a:fillRect/>
            </a:stretch>
          </p:blipFill>
          <p:spPr>
            <a:xfrm>
              <a:off x="1846887" y="3352259"/>
              <a:ext cx="554784" cy="554784"/>
            </a:xfrm>
            <a:prstGeom prst="rect">
              <a:avLst/>
            </a:prstGeom>
          </p:spPr>
        </p:pic>
        <p:pic>
          <p:nvPicPr>
            <p:cNvPr id="6" name="Picture 5" descr="Red X indicating no ">
              <a:extLst>
                <a:ext uri="{FF2B5EF4-FFF2-40B4-BE49-F238E27FC236}">
                  <a16:creationId xmlns:a16="http://schemas.microsoft.com/office/drawing/2014/main" id="{558E8247-0600-2E0E-C429-2699D677525A}"/>
                </a:ext>
              </a:extLst>
            </p:cNvPr>
            <p:cNvPicPr>
              <a:picLocks noChangeAspect="1"/>
            </p:cNvPicPr>
            <p:nvPr/>
          </p:nvPicPr>
          <p:blipFill>
            <a:blip r:embed="rId2"/>
            <a:stretch>
              <a:fillRect/>
            </a:stretch>
          </p:blipFill>
          <p:spPr>
            <a:xfrm>
              <a:off x="1846887" y="4314156"/>
              <a:ext cx="554784" cy="554784"/>
            </a:xfrm>
            <a:prstGeom prst="rect">
              <a:avLst/>
            </a:prstGeom>
          </p:spPr>
        </p:pic>
        <p:pic>
          <p:nvPicPr>
            <p:cNvPr id="8" name="Picture 7" descr="Green check mark indicating yes ">
              <a:extLst>
                <a:ext uri="{FF2B5EF4-FFF2-40B4-BE49-F238E27FC236}">
                  <a16:creationId xmlns:a16="http://schemas.microsoft.com/office/drawing/2014/main" id="{5AF7EA5B-C116-5F28-86FE-E1E0214A8174}"/>
                </a:ext>
              </a:extLst>
            </p:cNvPr>
            <p:cNvPicPr>
              <a:picLocks noChangeAspect="1"/>
            </p:cNvPicPr>
            <p:nvPr/>
          </p:nvPicPr>
          <p:blipFill>
            <a:blip r:embed="rId3"/>
            <a:stretch>
              <a:fillRect/>
            </a:stretch>
          </p:blipFill>
          <p:spPr>
            <a:xfrm>
              <a:off x="1883466" y="5339391"/>
              <a:ext cx="481626" cy="530398"/>
            </a:xfrm>
            <a:prstGeom prst="rect">
              <a:avLst/>
            </a:prstGeom>
          </p:spPr>
        </p:pic>
      </p:grpSp>
      <p:sp>
        <p:nvSpPr>
          <p:cNvPr id="3" name="Content Placeholder 2">
            <a:extLst>
              <a:ext uri="{FF2B5EF4-FFF2-40B4-BE49-F238E27FC236}">
                <a16:creationId xmlns:a16="http://schemas.microsoft.com/office/drawing/2014/main" id="{54B9EE06-D199-EEE9-6FCB-CBF5CEF33A02}"/>
              </a:ext>
            </a:extLst>
          </p:cNvPr>
          <p:cNvSpPr>
            <a:spLocks noGrp="1"/>
          </p:cNvSpPr>
          <p:nvPr>
            <p:ph sz="half" idx="1"/>
          </p:nvPr>
        </p:nvSpPr>
        <p:spPr>
          <a:xfrm>
            <a:off x="2731896" y="1798320"/>
            <a:ext cx="8604154" cy="4419600"/>
          </a:xfrm>
        </p:spPr>
        <p:txBody>
          <a:bodyPr/>
          <a:lstStyle/>
          <a:p>
            <a:pPr marL="0" indent="0">
              <a:lnSpc>
                <a:spcPct val="100000"/>
              </a:lnSpc>
              <a:spcBef>
                <a:spcPts val="2400"/>
              </a:spcBef>
              <a:spcAft>
                <a:spcPts val="0"/>
              </a:spcAft>
              <a:buSzPts val="2380"/>
              <a:buNone/>
            </a:pPr>
            <a:r>
              <a:rPr lang="en-US" sz="2800" b="1" u="sng" dirty="0">
                <a:latin typeface="Calibri"/>
                <a:ea typeface="Calibri"/>
                <a:cs typeface="Calibri"/>
                <a:sym typeface="Calibri"/>
              </a:rPr>
              <a:t>Is this agenda item descriptive enough?  </a:t>
            </a:r>
            <a:endParaRPr lang="en-US" sz="2800" dirty="0"/>
          </a:p>
          <a:p>
            <a:pPr marL="0" indent="0">
              <a:lnSpc>
                <a:spcPct val="100000"/>
              </a:lnSpc>
              <a:spcBef>
                <a:spcPts val="2400"/>
              </a:spcBef>
              <a:spcAft>
                <a:spcPts val="0"/>
              </a:spcAft>
              <a:buSzPts val="2380"/>
              <a:buNone/>
            </a:pPr>
            <a:r>
              <a:rPr lang="en-US" sz="2800" dirty="0">
                <a:latin typeface="Calibri"/>
                <a:ea typeface="Calibri"/>
                <a:cs typeface="Calibri"/>
                <a:sym typeface="Calibri"/>
              </a:rPr>
              <a:t>Item No. 1.3:  Consideration of contract</a:t>
            </a:r>
            <a:endParaRPr lang="en-US" sz="2800" dirty="0"/>
          </a:p>
          <a:p>
            <a:pPr marL="0" indent="0">
              <a:lnSpc>
                <a:spcPct val="100000"/>
              </a:lnSpc>
              <a:spcBef>
                <a:spcPts val="2400"/>
              </a:spcBef>
              <a:spcAft>
                <a:spcPts val="0"/>
              </a:spcAft>
              <a:buSzPts val="2380"/>
              <a:buNone/>
            </a:pPr>
            <a:r>
              <a:rPr lang="en-US" sz="2800" dirty="0">
                <a:latin typeface="Calibri"/>
                <a:ea typeface="Calibri"/>
                <a:cs typeface="Calibri"/>
                <a:sym typeface="Calibri"/>
              </a:rPr>
              <a:t>Item No. 1.3:  Consideration of contract with JK Consulting</a:t>
            </a:r>
            <a:endParaRPr lang="en-US" sz="2800" dirty="0"/>
          </a:p>
          <a:p>
            <a:pPr marL="0" indent="0">
              <a:lnSpc>
                <a:spcPct val="100000"/>
              </a:lnSpc>
              <a:spcBef>
                <a:spcPts val="2400"/>
              </a:spcBef>
              <a:spcAft>
                <a:spcPts val="0"/>
              </a:spcAft>
              <a:buSzPts val="2380"/>
              <a:buNone/>
            </a:pPr>
            <a:r>
              <a:rPr lang="en-US" sz="2800" dirty="0">
                <a:latin typeface="Calibri"/>
                <a:ea typeface="Calibri"/>
                <a:cs typeface="Calibri"/>
                <a:sym typeface="Calibri"/>
              </a:rPr>
              <a:t>Item No. 1.3:  Consideration of contract with JK Consulting in the amount of $50,000</a:t>
            </a:r>
            <a:endParaRPr lang="en-US" sz="2800" dirty="0"/>
          </a:p>
          <a:p>
            <a:pPr marL="0" indent="0">
              <a:lnSpc>
                <a:spcPct val="100000"/>
              </a:lnSpc>
              <a:spcBef>
                <a:spcPts val="2400"/>
              </a:spcBef>
              <a:spcAft>
                <a:spcPts val="0"/>
              </a:spcAft>
              <a:buSzPts val="2380"/>
              <a:buNone/>
            </a:pPr>
            <a:r>
              <a:rPr lang="en-US" sz="2800" dirty="0">
                <a:latin typeface="Calibri"/>
                <a:ea typeface="Calibri"/>
                <a:cs typeface="Calibri"/>
                <a:sym typeface="Calibri"/>
              </a:rPr>
              <a:t>Item No. 1.3:  Consideration of contract with JK Consulting in the amount of $50,000 for design  services related to the new DAS logo </a:t>
            </a:r>
          </a:p>
          <a:p>
            <a:pPr marL="0" indent="0">
              <a:buNone/>
            </a:pPr>
            <a:endParaRPr lang="en-US" dirty="0"/>
          </a:p>
        </p:txBody>
      </p:sp>
      <p:sp>
        <p:nvSpPr>
          <p:cNvPr id="4" name="Slide Number Placeholder 3">
            <a:extLst>
              <a:ext uri="{FF2B5EF4-FFF2-40B4-BE49-F238E27FC236}">
                <a16:creationId xmlns:a16="http://schemas.microsoft.com/office/drawing/2014/main" id="{E6889001-ED2F-FB08-C9B1-62E2F3E58C4D}"/>
              </a:ext>
            </a:extLst>
          </p:cNvPr>
          <p:cNvSpPr>
            <a:spLocks noGrp="1"/>
          </p:cNvSpPr>
          <p:nvPr>
            <p:ph type="sldNum" sz="quarter" idx="10"/>
          </p:nvPr>
        </p:nvSpPr>
        <p:spPr/>
        <p:txBody>
          <a:bodyPr/>
          <a:lstStyle/>
          <a:p>
            <a:pPr>
              <a:defRPr/>
            </a:pPr>
            <a:fld id="{06DDD070-D08E-4B40-B4AC-DB5751E9D83C}" type="slidenum">
              <a:rPr lang="en-US" altLang="en-US" smtClean="0"/>
              <a:pPr>
                <a:defRPr/>
              </a:pPr>
              <a:t>79</a:t>
            </a:fld>
            <a:endParaRPr lang="en-US" altLang="en-US"/>
          </a:p>
        </p:txBody>
      </p:sp>
    </p:spTree>
    <p:extLst>
      <p:ext uri="{BB962C8B-B14F-4D97-AF65-F5344CB8AC3E}">
        <p14:creationId xmlns:p14="http://schemas.microsoft.com/office/powerpoint/2010/main" val="2601778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938750"/>
            <a:ext cx="11338560" cy="4955203"/>
          </a:xfrm>
          <a:prstGeom prst="rect">
            <a:avLst/>
          </a:prstGeom>
          <a:noFill/>
        </p:spPr>
        <p:txBody>
          <a:bodyPr wrap="square" rtlCol="0">
            <a:spAutoFit/>
          </a:bodyPr>
          <a:lstStyle/>
          <a:p>
            <a:r>
              <a:rPr lang="en-US" sz="2800" dirty="0"/>
              <a:t>DCC approval date </a:t>
            </a:r>
            <a:r>
              <a:rPr lang="en-US" sz="2800" b="1" dirty="0">
                <a:solidFill>
                  <a:srgbClr val="C00000"/>
                </a:solidFill>
              </a:rPr>
              <a:t>affirms</a:t>
            </a:r>
            <a:r>
              <a:rPr lang="en-US" sz="2800" dirty="0"/>
              <a:t> that:   </a:t>
            </a:r>
          </a:p>
          <a:p>
            <a:pPr marL="285750" indent="-285750">
              <a:buFont typeface="Arial" panose="020B0604020202020204" pitchFamily="34" charset="0"/>
              <a:buChar char="•"/>
            </a:pPr>
            <a:r>
              <a:rPr lang="en-US" sz="2800" dirty="0"/>
              <a:t>Technical review has been carefully and thoroughly conducted by the DCC</a:t>
            </a:r>
          </a:p>
          <a:p>
            <a:pPr marL="285750" indent="-285750">
              <a:buFont typeface="Arial" panose="020B0604020202020204" pitchFamily="34" charset="0"/>
              <a:buChar char="•"/>
            </a:pPr>
            <a:r>
              <a:rPr lang="en-US" sz="2800" dirty="0"/>
              <a:t>Proposal have been carefully edited, are complete, and are error-free</a:t>
            </a:r>
          </a:p>
          <a:p>
            <a:pPr marL="285750" indent="-285750">
              <a:buFont typeface="Arial" panose="020B0604020202020204" pitchFamily="34" charset="0"/>
              <a:buChar char="•"/>
            </a:pPr>
            <a:r>
              <a:rPr lang="en-US" sz="2800" dirty="0"/>
              <a:t>Course outlines are “integrated” </a:t>
            </a:r>
            <a:r>
              <a:rPr lang="en-US" sz="2400" dirty="0">
                <a:solidFill>
                  <a:srgbClr val="C00000"/>
                </a:solidFill>
              </a:rPr>
              <a:t>(Description, objectives, major topics, assignments)</a:t>
            </a:r>
          </a:p>
          <a:p>
            <a:pPr marL="285750" indent="-285750">
              <a:buFont typeface="Arial" panose="020B0604020202020204" pitchFamily="34" charset="0"/>
              <a:buChar char="•"/>
            </a:pPr>
            <a:r>
              <a:rPr lang="en-US" sz="2800" dirty="0"/>
              <a:t>The DCC has voted on and approved the proposal.  </a:t>
            </a:r>
            <a:r>
              <a:rPr lang="en-US" sz="2400" dirty="0">
                <a:solidFill>
                  <a:srgbClr val="C00000"/>
                </a:solidFill>
              </a:rPr>
              <a:t>(Approval does not need to be unanimous.  A consensus is needed.)  </a:t>
            </a:r>
          </a:p>
          <a:p>
            <a:endParaRPr lang="en-US" sz="2400" b="1" dirty="0">
              <a:solidFill>
                <a:srgbClr val="002060"/>
              </a:solidFill>
            </a:endParaRPr>
          </a:p>
          <a:p>
            <a:r>
              <a:rPr lang="en-US" sz="2400" b="1" dirty="0">
                <a:solidFill>
                  <a:srgbClr val="002060"/>
                </a:solidFill>
              </a:rPr>
              <a:t>Reminder:  </a:t>
            </a:r>
            <a:r>
              <a:rPr lang="en-US" sz="2400" dirty="0">
                <a:solidFill>
                  <a:srgbClr val="002060"/>
                </a:solidFill>
              </a:rPr>
              <a:t>Minutes of DCC meetings and voting results are to be kept on file in the Division Office. </a:t>
            </a:r>
            <a:endParaRPr lang="en-US" dirty="0"/>
          </a:p>
        </p:txBody>
      </p:sp>
      <p:sp>
        <p:nvSpPr>
          <p:cNvPr id="3" name="TextBox 2"/>
          <p:cNvSpPr txBox="1"/>
          <p:nvPr/>
        </p:nvSpPr>
        <p:spPr>
          <a:xfrm>
            <a:off x="647543" y="301170"/>
            <a:ext cx="9720072" cy="923330"/>
          </a:xfrm>
          <a:prstGeom prst="rect">
            <a:avLst/>
          </a:prstGeom>
          <a:noFill/>
        </p:spPr>
        <p:txBody>
          <a:bodyPr wrap="square" rtlCol="0">
            <a:spAutoFit/>
          </a:bodyPr>
          <a:lstStyle/>
          <a:p>
            <a:pPr algn="ctr"/>
            <a:r>
              <a:rPr lang="en-US" sz="3600" b="1" dirty="0">
                <a:solidFill>
                  <a:srgbClr val="002060"/>
                </a:solidFill>
              </a:rPr>
              <a:t>How Important is DCC Approval?</a:t>
            </a:r>
          </a:p>
          <a:p>
            <a:pPr algn="ct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0" y="76200"/>
            <a:ext cx="1336705" cy="1280025"/>
          </a:xfrm>
          <a:prstGeom prst="rect">
            <a:avLst/>
          </a:prstGeom>
        </p:spPr>
      </p:pic>
    </p:spTree>
    <p:extLst>
      <p:ext uri="{BB962C8B-B14F-4D97-AF65-F5344CB8AC3E}">
        <p14:creationId xmlns:p14="http://schemas.microsoft.com/office/powerpoint/2010/main" val="39782717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771A4-D49B-EE76-E5EA-ED040AC7B6A3}"/>
              </a:ext>
            </a:extLst>
          </p:cNvPr>
          <p:cNvSpPr>
            <a:spLocks noGrp="1"/>
          </p:cNvSpPr>
          <p:nvPr>
            <p:ph type="title"/>
          </p:nvPr>
        </p:nvSpPr>
        <p:spPr/>
        <p:txBody>
          <a:bodyPr/>
          <a:lstStyle/>
          <a:p>
            <a:r>
              <a:rPr lang="en-US" dirty="0"/>
              <a:t>The Public’s Place at the Table</a:t>
            </a:r>
          </a:p>
        </p:txBody>
      </p:sp>
      <p:sp>
        <p:nvSpPr>
          <p:cNvPr id="4" name="Content Placeholder 3">
            <a:extLst>
              <a:ext uri="{FF2B5EF4-FFF2-40B4-BE49-F238E27FC236}">
                <a16:creationId xmlns:a16="http://schemas.microsoft.com/office/drawing/2014/main" id="{4743720C-FD40-75E1-CC35-C4F7FA4BDFC1}"/>
              </a:ext>
            </a:extLst>
          </p:cNvPr>
          <p:cNvSpPr>
            <a:spLocks noGrp="1"/>
          </p:cNvSpPr>
          <p:nvPr>
            <p:ph idx="1"/>
          </p:nvPr>
        </p:nvSpPr>
        <p:spPr>
          <a:xfrm>
            <a:off x="829994" y="2514600"/>
            <a:ext cx="7089055" cy="3717387"/>
          </a:xfrm>
        </p:spPr>
        <p:txBody>
          <a:bodyPr/>
          <a:lstStyle/>
          <a:p>
            <a:pPr rtl="0" fontAlgn="base">
              <a:lnSpc>
                <a:spcPct val="100000"/>
              </a:lnSpc>
              <a:spcBef>
                <a:spcPts val="2400"/>
              </a:spcBef>
              <a:spcAft>
                <a:spcPts val="0"/>
              </a:spcAft>
              <a:buFont typeface="Arial" panose="020B0604020202020204" pitchFamily="34" charset="0"/>
              <a:buChar char="•"/>
            </a:pPr>
            <a:r>
              <a:rPr lang="en-US" b="0" i="0" u="none" strike="noStrike" dirty="0">
                <a:solidFill>
                  <a:srgbClr val="262626"/>
                </a:solidFill>
                <a:effectLst/>
                <a:latin typeface="Calibri" panose="020F0502020204030204" pitchFamily="34" charset="0"/>
              </a:rPr>
              <a:t>The legislative body must provide an opportunity for members of the public to directly address the body on each agenda item before or during the legislative body’s discussion or consideration of the item.  </a:t>
            </a:r>
            <a:endParaRPr lang="en-US" b="0" i="0" u="none" strike="noStrike" dirty="0">
              <a:solidFill>
                <a:srgbClr val="262626"/>
              </a:solidFill>
              <a:effectLst/>
              <a:latin typeface="Arial" panose="020B0604020202020204" pitchFamily="34" charset="0"/>
            </a:endParaRPr>
          </a:p>
          <a:p>
            <a:pPr rtl="0" fontAlgn="base">
              <a:lnSpc>
                <a:spcPct val="100000"/>
              </a:lnSpc>
              <a:spcBef>
                <a:spcPts val="2400"/>
              </a:spcBef>
              <a:spcAft>
                <a:spcPts val="0"/>
              </a:spcAft>
              <a:buFont typeface="Arial" panose="020B0604020202020204" pitchFamily="34" charset="0"/>
              <a:buChar char="•"/>
            </a:pPr>
            <a:r>
              <a:rPr lang="en-US" b="0" i="0" u="none" strike="noStrike" dirty="0">
                <a:solidFill>
                  <a:srgbClr val="262626"/>
                </a:solidFill>
                <a:effectLst/>
                <a:latin typeface="Calibri" panose="020F0502020204030204" pitchFamily="34" charset="0"/>
              </a:rPr>
              <a:t>Every agenda for a regular meeting must also allow members of the public to speak on any other item of interest within the subject matter jurisdiction of the legislative body (even if not on the agenda). </a:t>
            </a:r>
            <a:endParaRPr lang="en-US" b="0" i="0" u="none" strike="noStrike" dirty="0">
              <a:solidFill>
                <a:srgbClr val="262626"/>
              </a:solidFill>
              <a:effectLst/>
              <a:latin typeface="Arial" panose="020B0604020202020204" pitchFamily="34" charset="0"/>
            </a:endParaRPr>
          </a:p>
        </p:txBody>
      </p:sp>
      <p:pic>
        <p:nvPicPr>
          <p:cNvPr id="5" name="Picture 4" descr="A group of people with speech bubbles&#10;&#10;">
            <a:extLst>
              <a:ext uri="{FF2B5EF4-FFF2-40B4-BE49-F238E27FC236}">
                <a16:creationId xmlns:a16="http://schemas.microsoft.com/office/drawing/2014/main" id="{42252229-FF50-1A03-520C-3D256D828E2F}"/>
              </a:ext>
            </a:extLst>
          </p:cNvPr>
          <p:cNvPicPr>
            <a:picLocks noChangeAspect="1"/>
          </p:cNvPicPr>
          <p:nvPr/>
        </p:nvPicPr>
        <p:blipFill>
          <a:blip r:embed="rId2"/>
          <a:stretch>
            <a:fillRect/>
          </a:stretch>
        </p:blipFill>
        <p:spPr>
          <a:xfrm>
            <a:off x="7919049" y="3429000"/>
            <a:ext cx="3980012" cy="1972752"/>
          </a:xfrm>
          <a:prstGeom prst="rect">
            <a:avLst/>
          </a:prstGeom>
        </p:spPr>
      </p:pic>
      <p:sp>
        <p:nvSpPr>
          <p:cNvPr id="3" name="Slide Number Placeholder 2">
            <a:extLst>
              <a:ext uri="{FF2B5EF4-FFF2-40B4-BE49-F238E27FC236}">
                <a16:creationId xmlns:a16="http://schemas.microsoft.com/office/drawing/2014/main" id="{20169B9B-1B33-D266-CA32-F7DD8FADD9F5}"/>
              </a:ext>
            </a:extLst>
          </p:cNvPr>
          <p:cNvSpPr>
            <a:spLocks noGrp="1"/>
          </p:cNvSpPr>
          <p:nvPr>
            <p:ph type="sldNum" sz="quarter" idx="10"/>
          </p:nvPr>
        </p:nvSpPr>
        <p:spPr/>
        <p:txBody>
          <a:bodyPr/>
          <a:lstStyle/>
          <a:p>
            <a:pPr>
              <a:defRPr/>
            </a:pPr>
            <a:fld id="{8856F6ED-E3DC-8A4A-AABE-AFCED42314C4}" type="slidenum">
              <a:rPr lang="en-US" altLang="en-US" smtClean="0"/>
              <a:pPr>
                <a:defRPr/>
              </a:pPr>
              <a:t>80</a:t>
            </a:fld>
            <a:endParaRPr lang="en-US" altLang="en-US"/>
          </a:p>
        </p:txBody>
      </p:sp>
    </p:spTree>
    <p:extLst>
      <p:ext uri="{BB962C8B-B14F-4D97-AF65-F5344CB8AC3E}">
        <p14:creationId xmlns:p14="http://schemas.microsoft.com/office/powerpoint/2010/main" val="35971127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771A4-D49B-EE76-E5EA-ED040AC7B6A3}"/>
              </a:ext>
            </a:extLst>
          </p:cNvPr>
          <p:cNvSpPr>
            <a:spLocks noGrp="1"/>
          </p:cNvSpPr>
          <p:nvPr>
            <p:ph type="title"/>
          </p:nvPr>
        </p:nvSpPr>
        <p:spPr/>
        <p:txBody>
          <a:bodyPr/>
          <a:lstStyle/>
          <a:p>
            <a:r>
              <a:rPr lang="en-US" dirty="0"/>
              <a:t>The Public’s Place at the Table (cont.)</a:t>
            </a:r>
          </a:p>
        </p:txBody>
      </p:sp>
      <p:pic>
        <p:nvPicPr>
          <p:cNvPr id="5" name="Picture 4" descr="A group of colorful speech bubbles&#10;&#10;">
            <a:extLst>
              <a:ext uri="{FF2B5EF4-FFF2-40B4-BE49-F238E27FC236}">
                <a16:creationId xmlns:a16="http://schemas.microsoft.com/office/drawing/2014/main" id="{87393EF4-3D30-A362-F626-A30FE9B61F28}"/>
              </a:ext>
            </a:extLst>
          </p:cNvPr>
          <p:cNvPicPr>
            <a:picLocks noChangeAspect="1"/>
          </p:cNvPicPr>
          <p:nvPr/>
        </p:nvPicPr>
        <p:blipFill>
          <a:blip r:embed="rId2"/>
          <a:stretch>
            <a:fillRect/>
          </a:stretch>
        </p:blipFill>
        <p:spPr>
          <a:xfrm>
            <a:off x="405451" y="2976562"/>
            <a:ext cx="3265608" cy="2967038"/>
          </a:xfrm>
          <a:prstGeom prst="rect">
            <a:avLst/>
          </a:prstGeom>
        </p:spPr>
      </p:pic>
      <p:sp>
        <p:nvSpPr>
          <p:cNvPr id="4" name="Content Placeholder 3">
            <a:extLst>
              <a:ext uri="{FF2B5EF4-FFF2-40B4-BE49-F238E27FC236}">
                <a16:creationId xmlns:a16="http://schemas.microsoft.com/office/drawing/2014/main" id="{4743720C-FD40-75E1-CC35-C4F7FA4BDFC1}"/>
              </a:ext>
            </a:extLst>
          </p:cNvPr>
          <p:cNvSpPr>
            <a:spLocks noGrp="1"/>
          </p:cNvSpPr>
          <p:nvPr>
            <p:ph idx="1"/>
          </p:nvPr>
        </p:nvSpPr>
        <p:spPr>
          <a:xfrm>
            <a:off x="3962397" y="2514600"/>
            <a:ext cx="7391400" cy="3717387"/>
          </a:xfrm>
        </p:spPr>
        <p:txBody>
          <a:bodyPr/>
          <a:lstStyle/>
          <a:p>
            <a:pPr rtl="0" fontAlgn="base">
              <a:lnSpc>
                <a:spcPct val="100000"/>
              </a:lnSpc>
              <a:spcBef>
                <a:spcPts val="1800"/>
              </a:spcBef>
              <a:spcAft>
                <a:spcPts val="0"/>
              </a:spcAft>
              <a:buFont typeface="Arial" panose="020B0604020202020204" pitchFamily="34" charset="0"/>
              <a:buChar char="•"/>
            </a:pPr>
            <a:r>
              <a:rPr lang="en-US" b="0" i="0" u="none" strike="noStrike" dirty="0">
                <a:solidFill>
                  <a:srgbClr val="262626"/>
                </a:solidFill>
                <a:effectLst/>
                <a:latin typeface="Calibri" panose="020F0502020204030204" pitchFamily="34" charset="0"/>
              </a:rPr>
              <a:t>The legislative body may not prohibit criticism of policies, procedures, programs or services of the legislative body/agency. </a:t>
            </a:r>
            <a:endParaRPr lang="en-US" b="0" i="0" u="none" strike="noStrike" dirty="0">
              <a:solidFill>
                <a:srgbClr val="262626"/>
              </a:solidFill>
              <a:effectLst/>
              <a:latin typeface="Arial" panose="020B0604020202020204" pitchFamily="34" charset="0"/>
            </a:endParaRPr>
          </a:p>
          <a:p>
            <a:pPr rtl="0" fontAlgn="base">
              <a:lnSpc>
                <a:spcPct val="100000"/>
              </a:lnSpc>
              <a:spcBef>
                <a:spcPts val="1800"/>
              </a:spcBef>
              <a:spcAft>
                <a:spcPts val="0"/>
              </a:spcAft>
              <a:buFont typeface="Arial" panose="020B0604020202020204" pitchFamily="34" charset="0"/>
              <a:buChar char="•"/>
            </a:pPr>
            <a:r>
              <a:rPr lang="en-US" b="0" i="0" u="none" strike="noStrike" dirty="0">
                <a:solidFill>
                  <a:srgbClr val="262626"/>
                </a:solidFill>
                <a:effectLst/>
                <a:latin typeface="Calibri" panose="020F0502020204030204" pitchFamily="34" charset="0"/>
              </a:rPr>
              <a:t>Reasonable regulations on public comment may be adopted (example: time limits for individual speakers).</a:t>
            </a:r>
            <a:endParaRPr lang="en-US" b="0" i="0" u="none" strike="noStrike" dirty="0">
              <a:solidFill>
                <a:srgbClr val="262626"/>
              </a:solidFill>
              <a:effectLst/>
              <a:latin typeface="Arial" panose="020B0604020202020204" pitchFamily="34" charset="0"/>
            </a:endParaRPr>
          </a:p>
          <a:p>
            <a:pPr rtl="0" fontAlgn="base">
              <a:lnSpc>
                <a:spcPct val="100000"/>
              </a:lnSpc>
              <a:spcBef>
                <a:spcPts val="1800"/>
              </a:spcBef>
              <a:spcAft>
                <a:spcPts val="0"/>
              </a:spcAft>
              <a:buFont typeface="Arial" panose="020B0604020202020204" pitchFamily="34" charset="0"/>
              <a:buChar char="•"/>
            </a:pPr>
            <a:r>
              <a:rPr lang="en-US" b="0" i="0" u="none" strike="noStrike" dirty="0">
                <a:solidFill>
                  <a:srgbClr val="262626"/>
                </a:solidFill>
                <a:effectLst/>
                <a:latin typeface="Calibri" panose="020F0502020204030204" pitchFamily="34" charset="0"/>
              </a:rPr>
              <a:t>The legislative body may remove individuals from a meeting who willfully interrupt proceedings.</a:t>
            </a:r>
            <a:r>
              <a:rPr lang="en-US" dirty="0">
                <a:solidFill>
                  <a:srgbClr val="262626"/>
                </a:solidFill>
              </a:rPr>
              <a:t> </a:t>
            </a:r>
            <a:r>
              <a:rPr lang="en-US" b="0" i="0" u="none" strike="noStrike" dirty="0">
                <a:solidFill>
                  <a:srgbClr val="262626"/>
                </a:solidFill>
                <a:effectLst/>
                <a:latin typeface="Calibri" panose="020F0502020204030204" pitchFamily="34" charset="0"/>
              </a:rPr>
              <a:t>-GC Section 54957.9</a:t>
            </a:r>
            <a:endParaRPr lang="en-US" sz="3200" dirty="0"/>
          </a:p>
        </p:txBody>
      </p:sp>
      <p:sp>
        <p:nvSpPr>
          <p:cNvPr id="3" name="Slide Number Placeholder 2">
            <a:extLst>
              <a:ext uri="{FF2B5EF4-FFF2-40B4-BE49-F238E27FC236}">
                <a16:creationId xmlns:a16="http://schemas.microsoft.com/office/drawing/2014/main" id="{20169B9B-1B33-D266-CA32-F7DD8FADD9F5}"/>
              </a:ext>
            </a:extLst>
          </p:cNvPr>
          <p:cNvSpPr>
            <a:spLocks noGrp="1"/>
          </p:cNvSpPr>
          <p:nvPr>
            <p:ph type="sldNum" sz="quarter" idx="10"/>
          </p:nvPr>
        </p:nvSpPr>
        <p:spPr/>
        <p:txBody>
          <a:bodyPr/>
          <a:lstStyle/>
          <a:p>
            <a:pPr>
              <a:defRPr/>
            </a:pPr>
            <a:fld id="{8856F6ED-E3DC-8A4A-AABE-AFCED42314C4}" type="slidenum">
              <a:rPr lang="en-US" altLang="en-US" smtClean="0"/>
              <a:pPr>
                <a:defRPr/>
              </a:pPr>
              <a:t>81</a:t>
            </a:fld>
            <a:endParaRPr lang="en-US" altLang="en-US"/>
          </a:p>
        </p:txBody>
      </p:sp>
    </p:spTree>
    <p:extLst>
      <p:ext uri="{BB962C8B-B14F-4D97-AF65-F5344CB8AC3E}">
        <p14:creationId xmlns:p14="http://schemas.microsoft.com/office/powerpoint/2010/main" val="12337861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97808-B278-8C0D-7BDB-6446765DA278}"/>
              </a:ext>
            </a:extLst>
          </p:cNvPr>
          <p:cNvSpPr>
            <a:spLocks noGrp="1"/>
          </p:cNvSpPr>
          <p:nvPr>
            <p:ph type="title"/>
          </p:nvPr>
        </p:nvSpPr>
        <p:spPr/>
        <p:txBody>
          <a:bodyPr/>
          <a:lstStyle/>
          <a:p>
            <a:r>
              <a:rPr lang="en-US" dirty="0"/>
              <a:t>Consequences of Violating the Brown Act</a:t>
            </a:r>
          </a:p>
        </p:txBody>
      </p:sp>
      <p:sp>
        <p:nvSpPr>
          <p:cNvPr id="3" name="Slide Number Placeholder 2">
            <a:extLst>
              <a:ext uri="{FF2B5EF4-FFF2-40B4-BE49-F238E27FC236}">
                <a16:creationId xmlns:a16="http://schemas.microsoft.com/office/drawing/2014/main" id="{EC54886D-C837-1F41-BD39-898185F44028}"/>
              </a:ext>
            </a:extLst>
          </p:cNvPr>
          <p:cNvSpPr>
            <a:spLocks noGrp="1"/>
          </p:cNvSpPr>
          <p:nvPr>
            <p:ph type="sldNum" sz="quarter" idx="10"/>
          </p:nvPr>
        </p:nvSpPr>
        <p:spPr/>
        <p:txBody>
          <a:bodyPr/>
          <a:lstStyle/>
          <a:p>
            <a:pPr>
              <a:defRPr/>
            </a:pPr>
            <a:fld id="{8856F6ED-E3DC-8A4A-AABE-AFCED42314C4}" type="slidenum">
              <a:rPr lang="en-US" altLang="en-US" smtClean="0"/>
              <a:pPr>
                <a:defRPr/>
              </a:pPr>
              <a:t>82</a:t>
            </a:fld>
            <a:endParaRPr lang="en-US" altLang="en-US"/>
          </a:p>
        </p:txBody>
      </p:sp>
      <p:sp>
        <p:nvSpPr>
          <p:cNvPr id="4" name="Content Placeholder 3">
            <a:extLst>
              <a:ext uri="{FF2B5EF4-FFF2-40B4-BE49-F238E27FC236}">
                <a16:creationId xmlns:a16="http://schemas.microsoft.com/office/drawing/2014/main" id="{9EF40C23-9720-B06F-7BE2-05784BDE9BC3}"/>
              </a:ext>
            </a:extLst>
          </p:cNvPr>
          <p:cNvSpPr>
            <a:spLocks noGrp="1"/>
          </p:cNvSpPr>
          <p:nvPr>
            <p:ph idx="1"/>
          </p:nvPr>
        </p:nvSpPr>
        <p:spPr/>
        <p:txBody>
          <a:bodyPr/>
          <a:lstStyle/>
          <a:p>
            <a:pPr algn="ctr"/>
            <a:r>
              <a:rPr lang="en-US" sz="4000" dirty="0"/>
              <a:t>What happens if there is a violation of the Brown Act by your committee?</a:t>
            </a:r>
          </a:p>
        </p:txBody>
      </p:sp>
      <p:pic>
        <p:nvPicPr>
          <p:cNvPr id="5" name="Picture 4" descr="Red rectangular stamp with white text of &quot;consequence&quot;">
            <a:extLst>
              <a:ext uri="{FF2B5EF4-FFF2-40B4-BE49-F238E27FC236}">
                <a16:creationId xmlns:a16="http://schemas.microsoft.com/office/drawing/2014/main" id="{5F531392-7CDB-A0B7-67DC-C20A1EB089FA}"/>
              </a:ext>
            </a:extLst>
          </p:cNvPr>
          <p:cNvPicPr>
            <a:picLocks noChangeAspect="1"/>
          </p:cNvPicPr>
          <p:nvPr/>
        </p:nvPicPr>
        <p:blipFill rotWithShape="1">
          <a:blip r:embed="rId2"/>
          <a:srcRect t="22172" b="17176"/>
          <a:stretch/>
        </p:blipFill>
        <p:spPr>
          <a:xfrm rot="21259746">
            <a:off x="7067547" y="4137594"/>
            <a:ext cx="4286250" cy="1952655"/>
          </a:xfrm>
          <a:prstGeom prst="rect">
            <a:avLst/>
          </a:prstGeom>
        </p:spPr>
      </p:pic>
    </p:spTree>
    <p:extLst>
      <p:ext uri="{BB962C8B-B14F-4D97-AF65-F5344CB8AC3E}">
        <p14:creationId xmlns:p14="http://schemas.microsoft.com/office/powerpoint/2010/main" val="29783891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69D10-7C14-8A27-7066-52DABA0FACBE}"/>
              </a:ext>
            </a:extLst>
          </p:cNvPr>
          <p:cNvSpPr>
            <a:spLocks noGrp="1"/>
          </p:cNvSpPr>
          <p:nvPr>
            <p:ph type="title"/>
          </p:nvPr>
        </p:nvSpPr>
        <p:spPr/>
        <p:txBody>
          <a:bodyPr/>
          <a:lstStyle/>
          <a:p>
            <a:r>
              <a:rPr lang="en-US" dirty="0"/>
              <a:t>Final Thought</a:t>
            </a:r>
          </a:p>
        </p:txBody>
      </p:sp>
      <p:sp>
        <p:nvSpPr>
          <p:cNvPr id="3" name="Slide Number Placeholder 2">
            <a:extLst>
              <a:ext uri="{FF2B5EF4-FFF2-40B4-BE49-F238E27FC236}">
                <a16:creationId xmlns:a16="http://schemas.microsoft.com/office/drawing/2014/main" id="{A54F060C-A0A1-F7C5-658E-993CEF7B55C3}"/>
              </a:ext>
            </a:extLst>
          </p:cNvPr>
          <p:cNvSpPr>
            <a:spLocks noGrp="1"/>
          </p:cNvSpPr>
          <p:nvPr>
            <p:ph type="sldNum" sz="quarter" idx="10"/>
          </p:nvPr>
        </p:nvSpPr>
        <p:spPr/>
        <p:txBody>
          <a:bodyPr/>
          <a:lstStyle/>
          <a:p>
            <a:pPr>
              <a:defRPr/>
            </a:pPr>
            <a:fld id="{8856F6ED-E3DC-8A4A-AABE-AFCED42314C4}" type="slidenum">
              <a:rPr lang="en-US" altLang="en-US" smtClean="0"/>
              <a:pPr>
                <a:defRPr/>
              </a:pPr>
              <a:t>83</a:t>
            </a:fld>
            <a:endParaRPr lang="en-US" altLang="en-US"/>
          </a:p>
        </p:txBody>
      </p:sp>
      <p:sp>
        <p:nvSpPr>
          <p:cNvPr id="4" name="Content Placeholder 3">
            <a:extLst>
              <a:ext uri="{FF2B5EF4-FFF2-40B4-BE49-F238E27FC236}">
                <a16:creationId xmlns:a16="http://schemas.microsoft.com/office/drawing/2014/main" id="{03EB9F92-8EE6-9E0F-DF0A-10EACCC5DF25}"/>
              </a:ext>
            </a:extLst>
          </p:cNvPr>
          <p:cNvSpPr>
            <a:spLocks noGrp="1"/>
          </p:cNvSpPr>
          <p:nvPr>
            <p:ph idx="1"/>
          </p:nvPr>
        </p:nvSpPr>
        <p:spPr/>
        <p:txBody>
          <a:bodyPr/>
          <a:lstStyle/>
          <a:p>
            <a:pPr rtl="0" fontAlgn="base">
              <a:spcBef>
                <a:spcPts val="0"/>
              </a:spcBef>
              <a:spcAft>
                <a:spcPts val="0"/>
              </a:spcAft>
              <a:buFont typeface="Arial" panose="020B0604020202020204" pitchFamily="34" charset="0"/>
              <a:buChar char="•"/>
            </a:pPr>
            <a:r>
              <a:rPr lang="en-US" b="0" i="0" u="none" strike="noStrike" dirty="0">
                <a:solidFill>
                  <a:srgbClr val="262626"/>
                </a:solidFill>
                <a:effectLst/>
                <a:latin typeface="Calibri" panose="020F0502020204030204" pitchFamily="34" charset="0"/>
                <a:cs typeface="Calibri" panose="020F0502020204030204" pitchFamily="34" charset="0"/>
              </a:rPr>
              <a:t>We are public servants who represent our colleges, and our communities. </a:t>
            </a:r>
          </a:p>
          <a:p>
            <a:pPr rtl="0" fontAlgn="base">
              <a:spcBef>
                <a:spcPts val="996"/>
              </a:spcBef>
              <a:spcAft>
                <a:spcPts val="0"/>
              </a:spcAft>
              <a:buFont typeface="Arial" panose="020B0604020202020204" pitchFamily="34" charset="0"/>
              <a:buChar char="•"/>
            </a:pPr>
            <a:r>
              <a:rPr lang="en-US" b="0" i="0" u="none" strike="noStrike" dirty="0">
                <a:solidFill>
                  <a:srgbClr val="262626"/>
                </a:solidFill>
                <a:effectLst/>
                <a:latin typeface="Calibri" panose="020F0502020204030204" pitchFamily="34" charset="0"/>
                <a:cs typeface="Calibri" panose="020F0502020204030204" pitchFamily="34" charset="0"/>
              </a:rPr>
              <a:t>We are conducting the public’s business and expending public funds.</a:t>
            </a:r>
          </a:p>
          <a:p>
            <a:pPr rtl="0" fontAlgn="base">
              <a:spcBef>
                <a:spcPts val="996"/>
              </a:spcBef>
              <a:spcAft>
                <a:spcPts val="0"/>
              </a:spcAft>
              <a:buFont typeface="Arial" panose="020B0604020202020204" pitchFamily="34" charset="0"/>
              <a:buChar char="•"/>
            </a:pPr>
            <a:r>
              <a:rPr lang="en-US" b="0" i="0" u="none" strike="noStrike" dirty="0">
                <a:solidFill>
                  <a:srgbClr val="262626"/>
                </a:solidFill>
                <a:effectLst/>
                <a:latin typeface="Calibri" panose="020F0502020204030204" pitchFamily="34" charset="0"/>
                <a:cs typeface="Calibri" panose="020F0502020204030204" pitchFamily="34" charset="0"/>
              </a:rPr>
              <a:t>The open meeting laws were adopted with full knowledge that many efficiencies would be lost.</a:t>
            </a:r>
          </a:p>
          <a:p>
            <a:pPr rtl="0" fontAlgn="base">
              <a:spcBef>
                <a:spcPts val="996"/>
              </a:spcBef>
              <a:spcAft>
                <a:spcPts val="0"/>
              </a:spcAft>
              <a:buFont typeface="Arial" panose="020B0604020202020204" pitchFamily="34" charset="0"/>
              <a:buChar char="•"/>
            </a:pPr>
            <a:r>
              <a:rPr lang="en-US" b="0" i="0" u="none" strike="noStrike" dirty="0">
                <a:solidFill>
                  <a:srgbClr val="262626"/>
                </a:solidFill>
                <a:effectLst/>
                <a:latin typeface="Calibri" panose="020F0502020204030204" pitchFamily="34" charset="0"/>
                <a:cs typeface="Calibri" panose="020F0502020204030204" pitchFamily="34" charset="0"/>
              </a:rPr>
              <a:t>The court of public opinion – this is about the public’s perception of how its business is conducted.</a:t>
            </a:r>
          </a:p>
          <a:p>
            <a:pPr rtl="0" fontAlgn="base">
              <a:spcBef>
                <a:spcPts val="996"/>
              </a:spcBef>
              <a:spcAft>
                <a:spcPts val="0"/>
              </a:spcAft>
              <a:buFont typeface="Arial" panose="020B0604020202020204" pitchFamily="34" charset="0"/>
              <a:buChar char="•"/>
            </a:pPr>
            <a:r>
              <a:rPr lang="en-US" dirty="0">
                <a:solidFill>
                  <a:srgbClr val="262626"/>
                </a:solidFill>
                <a:latin typeface="Calibri" panose="020F0502020204030204" pitchFamily="34" charset="0"/>
                <a:cs typeface="Calibri" panose="020F0502020204030204" pitchFamily="34" charset="0"/>
              </a:rPr>
              <a:t>Consider Professional Development for your local Brown Act Committees</a:t>
            </a:r>
          </a:p>
          <a:p>
            <a:pPr fontAlgn="base">
              <a:spcBef>
                <a:spcPts val="996"/>
              </a:spcBef>
              <a:buFont typeface="Arial" panose="020B0604020202020204" pitchFamily="34" charset="0"/>
              <a:buChar char="•"/>
            </a:pPr>
            <a:r>
              <a:rPr lang="en-US" dirty="0">
                <a:solidFill>
                  <a:srgbClr val="262626"/>
                </a:solidFill>
                <a:latin typeface="Calibri" panose="020F0502020204030204" pitchFamily="34" charset="0"/>
                <a:cs typeface="Calibri" panose="020F0502020204030204" pitchFamily="34" charset="0"/>
              </a:rPr>
              <a:t>Work with your local district legal counsel on questions about the Brown Act</a:t>
            </a:r>
          </a:p>
          <a:p>
            <a:pPr rtl="0" fontAlgn="base">
              <a:spcBef>
                <a:spcPts val="996"/>
              </a:spcBef>
              <a:spcAft>
                <a:spcPts val="0"/>
              </a:spcAft>
              <a:buFont typeface="Arial" panose="020B0604020202020204" pitchFamily="34" charset="0"/>
              <a:buChar char="•"/>
            </a:pPr>
            <a:endParaRPr lang="en-US" sz="1800" dirty="0">
              <a:solidFill>
                <a:srgbClr val="262626"/>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8294489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D7C27-5614-9A07-FA6C-2B46C85FADDF}"/>
              </a:ext>
            </a:extLst>
          </p:cNvPr>
          <p:cNvSpPr>
            <a:spLocks noGrp="1"/>
          </p:cNvSpPr>
          <p:nvPr>
            <p:ph type="title"/>
          </p:nvPr>
        </p:nvSpPr>
        <p:spPr/>
        <p:txBody>
          <a:bodyPr/>
          <a:lstStyle/>
          <a:p>
            <a:r>
              <a:rPr lang="en-US" dirty="0"/>
              <a:t>Resources</a:t>
            </a:r>
          </a:p>
        </p:txBody>
      </p:sp>
      <p:sp>
        <p:nvSpPr>
          <p:cNvPr id="3" name="Slide Number Placeholder 2">
            <a:extLst>
              <a:ext uri="{FF2B5EF4-FFF2-40B4-BE49-F238E27FC236}">
                <a16:creationId xmlns:a16="http://schemas.microsoft.com/office/drawing/2014/main" id="{44DAC07C-D309-789A-2FD1-AC694ABCBFEC}"/>
              </a:ext>
            </a:extLst>
          </p:cNvPr>
          <p:cNvSpPr>
            <a:spLocks noGrp="1"/>
          </p:cNvSpPr>
          <p:nvPr>
            <p:ph type="sldNum" sz="quarter" idx="10"/>
          </p:nvPr>
        </p:nvSpPr>
        <p:spPr/>
        <p:txBody>
          <a:bodyPr/>
          <a:lstStyle/>
          <a:p>
            <a:pPr>
              <a:defRPr/>
            </a:pPr>
            <a:fld id="{8856F6ED-E3DC-8A4A-AABE-AFCED42314C4}" type="slidenum">
              <a:rPr lang="en-US" altLang="en-US" smtClean="0"/>
              <a:pPr>
                <a:defRPr/>
              </a:pPr>
              <a:t>84</a:t>
            </a:fld>
            <a:endParaRPr lang="en-US" altLang="en-US"/>
          </a:p>
        </p:txBody>
      </p:sp>
      <p:sp>
        <p:nvSpPr>
          <p:cNvPr id="4" name="Content Placeholder 3">
            <a:extLst>
              <a:ext uri="{FF2B5EF4-FFF2-40B4-BE49-F238E27FC236}">
                <a16:creationId xmlns:a16="http://schemas.microsoft.com/office/drawing/2014/main" id="{2404C730-63DC-BF7F-B017-BD51BD206737}"/>
              </a:ext>
            </a:extLst>
          </p:cNvPr>
          <p:cNvSpPr>
            <a:spLocks noGrp="1"/>
          </p:cNvSpPr>
          <p:nvPr>
            <p:ph idx="1"/>
          </p:nvPr>
        </p:nvSpPr>
        <p:spPr/>
        <p:txBody>
          <a:bodyPr/>
          <a:lstStyle/>
          <a:p>
            <a:pPr marL="351367" indent="-342900">
              <a:spcBef>
                <a:spcPts val="0"/>
              </a:spcBef>
              <a:buFont typeface="Arial" panose="020B0604020202020204" pitchFamily="34" charset="0"/>
              <a:buChar char="•"/>
            </a:pPr>
            <a:r>
              <a:rPr lang="en-US" u="sng" dirty="0">
                <a:solidFill>
                  <a:schemeClr val="hlink"/>
                </a:solidFill>
                <a:hlinkClick r:id="rId2"/>
              </a:rPr>
              <a:t>Brown Act (full text)</a:t>
            </a:r>
            <a:endParaRPr lang="en-US" dirty="0"/>
          </a:p>
          <a:p>
            <a:pPr marL="351367" indent="-342900">
              <a:spcBef>
                <a:spcPts val="0"/>
              </a:spcBef>
              <a:buFont typeface="Arial" panose="020B0604020202020204" pitchFamily="34" charset="0"/>
              <a:buChar char="•"/>
            </a:pPr>
            <a:r>
              <a:rPr lang="en-US" u="sng" dirty="0">
                <a:solidFill>
                  <a:schemeClr val="hlink"/>
                </a:solidFill>
                <a:hlinkClick r:id="rId3"/>
              </a:rPr>
              <a:t>Open and Public </a:t>
            </a:r>
            <a:endParaRPr lang="en-US" u="sng" dirty="0">
              <a:solidFill>
                <a:schemeClr val="hlink"/>
              </a:solidFill>
            </a:endParaRPr>
          </a:p>
          <a:p>
            <a:pPr marL="351367" indent="-342900">
              <a:spcBef>
                <a:spcPts val="0"/>
              </a:spcBef>
              <a:buFont typeface="Arial" panose="020B0604020202020204" pitchFamily="34" charset="0"/>
              <a:buChar char="•"/>
            </a:pPr>
            <a:r>
              <a:rPr lang="en-US" dirty="0">
                <a:solidFill>
                  <a:schemeClr val="tx1"/>
                </a:solidFill>
              </a:rPr>
              <a:t>Other Questions: </a:t>
            </a:r>
            <a:r>
              <a:rPr lang="en-US" dirty="0">
                <a:solidFill>
                  <a:schemeClr val="tx1"/>
                </a:solidFill>
                <a:hlinkClick r:id="rId4"/>
              </a:rPr>
              <a:t>info@asccc.org</a:t>
            </a:r>
            <a:endParaRPr lang="en-US" dirty="0">
              <a:solidFill>
                <a:schemeClr val="tx1"/>
              </a:solidFill>
            </a:endParaRPr>
          </a:p>
          <a:p>
            <a:pPr marL="351367" indent="-342900">
              <a:spcBef>
                <a:spcPts val="0"/>
              </a:spcBef>
              <a:buFont typeface="Arial" panose="020B0604020202020204" pitchFamily="34" charset="0"/>
              <a:buChar char="•"/>
            </a:pPr>
            <a:endParaRPr lang="en-US" dirty="0">
              <a:solidFill>
                <a:schemeClr val="tx1"/>
              </a:solidFill>
            </a:endParaRPr>
          </a:p>
          <a:p>
            <a:pPr marL="351367" indent="-342900">
              <a:spcBef>
                <a:spcPts val="0"/>
              </a:spcBef>
              <a:buFont typeface="Arial" panose="020B0604020202020204" pitchFamily="34" charset="0"/>
              <a:buChar char="•"/>
            </a:pPr>
            <a:endParaRPr lang="en-US" dirty="0">
              <a:solidFill>
                <a:schemeClr val="tx1"/>
              </a:solidFill>
            </a:endParaRPr>
          </a:p>
          <a:p>
            <a:pPr marL="8467">
              <a:spcBef>
                <a:spcPts val="0"/>
              </a:spcBef>
            </a:pPr>
            <a:endParaRPr lang="en-US" dirty="0">
              <a:solidFill>
                <a:schemeClr val="tx1"/>
              </a:solidFill>
            </a:endParaRPr>
          </a:p>
          <a:p>
            <a:endParaRPr lang="en-US" dirty="0"/>
          </a:p>
        </p:txBody>
      </p:sp>
      <p:pic>
        <p:nvPicPr>
          <p:cNvPr id="5" name="Picture 4" descr="Thank you">
            <a:extLst>
              <a:ext uri="{FF2B5EF4-FFF2-40B4-BE49-F238E27FC236}">
                <a16:creationId xmlns:a16="http://schemas.microsoft.com/office/drawing/2014/main" id="{69AEF704-432F-BCC1-F877-81EDCEBF631A}"/>
              </a:ext>
            </a:extLst>
          </p:cNvPr>
          <p:cNvPicPr>
            <a:picLocks noChangeAspect="1"/>
          </p:cNvPicPr>
          <p:nvPr/>
        </p:nvPicPr>
        <p:blipFill>
          <a:blip r:embed="rId5"/>
          <a:stretch>
            <a:fillRect/>
          </a:stretch>
        </p:blipFill>
        <p:spPr>
          <a:xfrm>
            <a:off x="3181350" y="3959225"/>
            <a:ext cx="5829300" cy="2762250"/>
          </a:xfrm>
          <a:prstGeom prst="rect">
            <a:avLst/>
          </a:prstGeom>
        </p:spPr>
      </p:pic>
    </p:spTree>
    <p:extLst>
      <p:ext uri="{BB962C8B-B14F-4D97-AF65-F5344CB8AC3E}">
        <p14:creationId xmlns:p14="http://schemas.microsoft.com/office/powerpoint/2010/main" val="11716723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797D4-2754-C5A3-16A5-AA45B543E08F}"/>
              </a:ext>
            </a:extLst>
          </p:cNvPr>
          <p:cNvSpPr>
            <a:spLocks noGrp="1"/>
          </p:cNvSpPr>
          <p:nvPr>
            <p:ph type="title"/>
          </p:nvPr>
        </p:nvSpPr>
        <p:spPr>
          <a:xfrm>
            <a:off x="742188" y="4381994"/>
            <a:ext cx="10707624" cy="2160534"/>
          </a:xfrm>
        </p:spPr>
        <p:txBody>
          <a:bodyPr/>
          <a:lstStyle/>
          <a:p>
            <a:r>
              <a:rPr lang="en-US" dirty="0">
                <a:solidFill>
                  <a:schemeClr val="tx1"/>
                </a:solidFill>
              </a:rPr>
              <a:t>Parliamentary Procedures Unmasked: Cultivating a Space for Inclusive Discourse</a:t>
            </a:r>
          </a:p>
        </p:txBody>
      </p:sp>
    </p:spTree>
    <p:extLst>
      <p:ext uri="{BB962C8B-B14F-4D97-AF65-F5344CB8AC3E}">
        <p14:creationId xmlns:p14="http://schemas.microsoft.com/office/powerpoint/2010/main" val="35918583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5E2BE-3D4F-C512-4C2C-037F8D0CE615}"/>
              </a:ext>
            </a:extLst>
          </p:cNvPr>
          <p:cNvSpPr>
            <a:spLocks noGrp="1"/>
          </p:cNvSpPr>
          <p:nvPr>
            <p:ph type="title"/>
          </p:nvPr>
        </p:nvSpPr>
        <p:spPr/>
        <p:txBody>
          <a:bodyPr/>
          <a:lstStyle/>
          <a:p>
            <a:r>
              <a:rPr lang="en-US" dirty="0"/>
              <a:t>Outline</a:t>
            </a:r>
          </a:p>
        </p:txBody>
      </p:sp>
      <p:sp>
        <p:nvSpPr>
          <p:cNvPr id="3" name="Slide Number Placeholder 2">
            <a:extLst>
              <a:ext uri="{FF2B5EF4-FFF2-40B4-BE49-F238E27FC236}">
                <a16:creationId xmlns:a16="http://schemas.microsoft.com/office/drawing/2014/main" id="{AAB80006-B556-94FA-E5A0-49B9409B77FE}"/>
              </a:ext>
            </a:extLst>
          </p:cNvPr>
          <p:cNvSpPr>
            <a:spLocks noGrp="1"/>
          </p:cNvSpPr>
          <p:nvPr>
            <p:ph type="sldNum" sz="quarter" idx="10"/>
          </p:nvPr>
        </p:nvSpPr>
        <p:spPr/>
        <p:txBody>
          <a:bodyPr/>
          <a:lstStyle/>
          <a:p>
            <a:pPr>
              <a:defRPr/>
            </a:pPr>
            <a:fld id="{8856F6ED-E3DC-8A4A-AABE-AFCED42314C4}" type="slidenum">
              <a:rPr lang="en-US" altLang="en-US" smtClean="0"/>
              <a:pPr>
                <a:defRPr/>
              </a:pPr>
              <a:t>86</a:t>
            </a:fld>
            <a:endParaRPr lang="en-US" altLang="en-US"/>
          </a:p>
        </p:txBody>
      </p:sp>
      <p:sp>
        <p:nvSpPr>
          <p:cNvPr id="4" name="Content Placeholder 3">
            <a:extLst>
              <a:ext uri="{FF2B5EF4-FFF2-40B4-BE49-F238E27FC236}">
                <a16:creationId xmlns:a16="http://schemas.microsoft.com/office/drawing/2014/main" id="{696B94C0-A661-179C-909A-1CFA67407B47}"/>
              </a:ext>
            </a:extLst>
          </p:cNvPr>
          <p:cNvSpPr>
            <a:spLocks noGrp="1"/>
          </p:cNvSpPr>
          <p:nvPr>
            <p:ph idx="1"/>
          </p:nvPr>
        </p:nvSpPr>
        <p:spPr/>
        <p:txBody>
          <a:bodyPr/>
          <a:lstStyle/>
          <a:p>
            <a:pPr marL="342900" indent="-342900">
              <a:buFont typeface="Arial" panose="020B0604020202020204" pitchFamily="34" charset="0"/>
              <a:buChar char="•"/>
            </a:pPr>
            <a:r>
              <a:rPr lang="en-US" dirty="0">
                <a:latin typeface="Arial"/>
                <a:cs typeface="Arial"/>
              </a:rPr>
              <a:t>Framing</a:t>
            </a:r>
            <a:endParaRPr lang="en-US" dirty="0"/>
          </a:p>
          <a:p>
            <a:pPr marL="342900" indent="-342900">
              <a:buFont typeface="Arial" panose="020B0604020202020204" pitchFamily="34" charset="0"/>
              <a:buChar char="•"/>
            </a:pPr>
            <a:r>
              <a:rPr lang="en-US" dirty="0">
                <a:latin typeface="Arial"/>
                <a:cs typeface="Arial"/>
              </a:rPr>
              <a:t>Role</a:t>
            </a:r>
            <a:r>
              <a:rPr lang="en-US" sz="2400" dirty="0">
                <a:latin typeface="Arial"/>
                <a:cs typeface="Arial"/>
              </a:rPr>
              <a:t> &amp; principles of parliamentary procedure</a:t>
            </a:r>
            <a:endParaRPr lang="en-US" dirty="0"/>
          </a:p>
          <a:p>
            <a:pPr marL="342900" indent="-342900">
              <a:buFont typeface="Arial" panose="020B0604020202020204" pitchFamily="34" charset="0"/>
              <a:buChar char="•"/>
            </a:pPr>
            <a:r>
              <a:rPr lang="en-US" sz="2400" dirty="0"/>
              <a:t>Basics of Robert’s Rules of Order Newly Revised</a:t>
            </a:r>
          </a:p>
          <a:p>
            <a:pPr marL="342900" indent="-342900">
              <a:buFont typeface="Arial" panose="020B0604020202020204" pitchFamily="34" charset="0"/>
              <a:buChar char="•"/>
            </a:pPr>
            <a:r>
              <a:rPr lang="en-US" sz="2400" dirty="0"/>
              <a:t>Relationship between parliamentary procedure and Brown Act</a:t>
            </a:r>
          </a:p>
          <a:p>
            <a:pPr marL="342900" indent="-342900">
              <a:buFont typeface="Arial" panose="020B0604020202020204" pitchFamily="34" charset="0"/>
              <a:buChar char="•"/>
            </a:pPr>
            <a:r>
              <a:rPr lang="en-US" sz="2400" dirty="0"/>
              <a:t>Building an agenda</a:t>
            </a:r>
          </a:p>
          <a:p>
            <a:pPr marL="342900" indent="-342900">
              <a:buFont typeface="Arial" panose="020B0604020202020204" pitchFamily="34" charset="0"/>
              <a:buChar char="•"/>
            </a:pPr>
            <a:r>
              <a:rPr lang="en-US" sz="2400" dirty="0"/>
              <a:t>Relationship between curriculum committee and academic senate</a:t>
            </a:r>
          </a:p>
          <a:p>
            <a:pPr marL="342900" indent="-342900">
              <a:buFont typeface="Arial" panose="020B0604020202020204" pitchFamily="34" charset="0"/>
              <a:buChar char="•"/>
            </a:pPr>
            <a:r>
              <a:rPr lang="en-US" sz="2400" dirty="0"/>
              <a:t>Tools for chairs</a:t>
            </a:r>
          </a:p>
          <a:p>
            <a:pPr marL="342900" indent="-342900">
              <a:buFont typeface="Arial" panose="020B0604020202020204" pitchFamily="34" charset="0"/>
              <a:buChar char="•"/>
            </a:pPr>
            <a:r>
              <a:rPr lang="en-US" sz="2400" dirty="0"/>
              <a:t>Resources, including alternatives to Robert’s Rules</a:t>
            </a:r>
          </a:p>
          <a:p>
            <a:endParaRPr lang="en-US" dirty="0"/>
          </a:p>
        </p:txBody>
      </p:sp>
    </p:spTree>
    <p:extLst>
      <p:ext uri="{BB962C8B-B14F-4D97-AF65-F5344CB8AC3E}">
        <p14:creationId xmlns:p14="http://schemas.microsoft.com/office/powerpoint/2010/main" val="3596762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23746-C745-24DA-D2BA-066DA5FC529C}"/>
              </a:ext>
            </a:extLst>
          </p:cNvPr>
          <p:cNvSpPr>
            <a:spLocks noGrp="1"/>
          </p:cNvSpPr>
          <p:nvPr>
            <p:ph type="title"/>
          </p:nvPr>
        </p:nvSpPr>
        <p:spPr/>
        <p:txBody>
          <a:bodyPr/>
          <a:lstStyle/>
          <a:p>
            <a:r>
              <a:rPr lang="en-US" dirty="0">
                <a:latin typeface="Georgia"/>
              </a:rPr>
              <a:t>Framing</a:t>
            </a:r>
            <a:endParaRPr lang="en-US" dirty="0"/>
          </a:p>
        </p:txBody>
      </p:sp>
      <p:sp>
        <p:nvSpPr>
          <p:cNvPr id="3" name="Slide Number Placeholder 2">
            <a:extLst>
              <a:ext uri="{FF2B5EF4-FFF2-40B4-BE49-F238E27FC236}">
                <a16:creationId xmlns:a16="http://schemas.microsoft.com/office/drawing/2014/main" id="{540C93C5-FEDE-72E6-2441-0B3DB94D1A44}"/>
              </a:ext>
            </a:extLst>
          </p:cNvPr>
          <p:cNvSpPr>
            <a:spLocks noGrp="1"/>
          </p:cNvSpPr>
          <p:nvPr>
            <p:ph type="sldNum" sz="quarter" idx="10"/>
          </p:nvPr>
        </p:nvSpPr>
        <p:spPr/>
        <p:txBody>
          <a:bodyPr/>
          <a:lstStyle/>
          <a:p>
            <a:pPr>
              <a:defRPr/>
            </a:pPr>
            <a:fld id="{8856F6ED-E3DC-8A4A-AABE-AFCED42314C4}" type="slidenum">
              <a:rPr lang="en-US" altLang="en-US"/>
              <a:pPr>
                <a:defRPr/>
              </a:pPr>
              <a:t>87</a:t>
            </a:fld>
            <a:endParaRPr lang="en-US" altLang="en-US"/>
          </a:p>
        </p:txBody>
      </p:sp>
      <p:sp>
        <p:nvSpPr>
          <p:cNvPr id="4" name="Content Placeholder 3">
            <a:extLst>
              <a:ext uri="{FF2B5EF4-FFF2-40B4-BE49-F238E27FC236}">
                <a16:creationId xmlns:a16="http://schemas.microsoft.com/office/drawing/2014/main" id="{F3CA6ABF-02FF-6BA5-0D89-318BA264A3BE}"/>
              </a:ext>
            </a:extLst>
          </p:cNvPr>
          <p:cNvSpPr>
            <a:spLocks noGrp="1"/>
          </p:cNvSpPr>
          <p:nvPr>
            <p:ph idx="1"/>
          </p:nvPr>
        </p:nvSpPr>
        <p:spPr/>
        <p:txBody>
          <a:bodyPr/>
          <a:lstStyle/>
          <a:p>
            <a:pPr marL="342900" indent="-342900">
              <a:buChar char="•"/>
            </a:pPr>
            <a:r>
              <a:rPr lang="en-US" dirty="0">
                <a:latin typeface="Arial"/>
                <a:cs typeface="Arial"/>
              </a:rPr>
              <a:t>Who is in the meeting?  Curriculum members? Senators?</a:t>
            </a:r>
            <a:endParaRPr lang="en-US" dirty="0"/>
          </a:p>
          <a:p>
            <a:pPr marL="342900" indent="-342900">
              <a:buChar char="•"/>
            </a:pPr>
            <a:r>
              <a:rPr lang="en-US" dirty="0">
                <a:latin typeface="Arial"/>
                <a:cs typeface="Arial"/>
              </a:rPr>
              <a:t>Styles of processing</a:t>
            </a:r>
          </a:p>
          <a:p>
            <a:pPr marL="342900" indent="-342900">
              <a:buChar char="•"/>
            </a:pPr>
            <a:r>
              <a:rPr lang="en-US" dirty="0">
                <a:latin typeface="Arial"/>
                <a:cs typeface="Arial"/>
              </a:rPr>
              <a:t>Ways to participate</a:t>
            </a:r>
          </a:p>
          <a:p>
            <a:pPr marL="342900" indent="-342900">
              <a:buChar char="•"/>
            </a:pPr>
            <a:r>
              <a:rPr lang="en-US" dirty="0">
                <a:latin typeface="Arial"/>
                <a:cs typeface="Arial"/>
              </a:rPr>
              <a:t>Cultural component</a:t>
            </a:r>
          </a:p>
          <a:p>
            <a:pPr marL="342900" indent="-342900">
              <a:buChar char="•"/>
            </a:pPr>
            <a:r>
              <a:rPr lang="en-US" dirty="0">
                <a:latin typeface="Arial"/>
                <a:cs typeface="Arial"/>
              </a:rPr>
              <a:t>Complexity of parliamentary procedure</a:t>
            </a:r>
          </a:p>
          <a:p>
            <a:pPr marL="342900" indent="-342900">
              <a:buChar char="•"/>
            </a:pPr>
            <a:r>
              <a:rPr lang="en-US" dirty="0">
                <a:latin typeface="Arial"/>
                <a:cs typeface="Arial"/>
              </a:rPr>
              <a:t>Intentional onboarding</a:t>
            </a:r>
            <a:endParaRPr lang="en-US" dirty="0"/>
          </a:p>
          <a:p>
            <a:pPr marL="342900" indent="-342900">
              <a:buFont typeface="Arial,Sans-Serif" panose="020B0604020202020204" pitchFamily="34" charset="0"/>
              <a:buChar char="•"/>
            </a:pPr>
            <a:r>
              <a:rPr lang="en-US" dirty="0">
                <a:latin typeface="Arial"/>
                <a:cs typeface="Arial"/>
              </a:rPr>
              <a:t>Community agreements</a:t>
            </a:r>
            <a:endParaRPr lang="en-US" dirty="0">
              <a:solidFill>
                <a:srgbClr val="000000"/>
              </a:solidFill>
              <a:latin typeface="Arial"/>
              <a:cs typeface="Arial"/>
            </a:endParaRPr>
          </a:p>
          <a:p>
            <a:pPr marL="1028700" lvl="1" fontAlgn="auto">
              <a:buFont typeface="Courier New" panose="020B0604020202020204" pitchFamily="34" charset="0"/>
              <a:buChar char="o"/>
            </a:pPr>
            <a:r>
              <a:rPr lang="en-US" dirty="0">
                <a:latin typeface="Arial"/>
                <a:cs typeface="Arial"/>
              </a:rPr>
              <a:t>Okay to vote no</a:t>
            </a:r>
            <a:endParaRPr lang="en-US" dirty="0"/>
          </a:p>
          <a:p>
            <a:pPr marL="1028700" lvl="1">
              <a:buFont typeface="Courier New" panose="020B0604020202020204" pitchFamily="34" charset="0"/>
              <a:buChar char="o"/>
            </a:pPr>
            <a:r>
              <a:rPr lang="en-US" dirty="0">
                <a:latin typeface="Arial"/>
                <a:cs typeface="Arial"/>
              </a:rPr>
              <a:t>Decisions are by the body</a:t>
            </a:r>
            <a:endParaRPr lang="en-US" dirty="0"/>
          </a:p>
          <a:p>
            <a:pPr marL="342900" indent="-342900">
              <a:buChar char="•"/>
            </a:pPr>
            <a:endParaRPr lang="en-US" dirty="0"/>
          </a:p>
        </p:txBody>
      </p:sp>
    </p:spTree>
    <p:extLst>
      <p:ext uri="{BB962C8B-B14F-4D97-AF65-F5344CB8AC3E}">
        <p14:creationId xmlns:p14="http://schemas.microsoft.com/office/powerpoint/2010/main" val="35086726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CFD65-7667-6A9A-F1FA-D8D30B8D51E4}"/>
              </a:ext>
            </a:extLst>
          </p:cNvPr>
          <p:cNvSpPr>
            <a:spLocks noGrp="1"/>
          </p:cNvSpPr>
          <p:nvPr>
            <p:ph type="title"/>
          </p:nvPr>
        </p:nvSpPr>
        <p:spPr/>
        <p:txBody>
          <a:bodyPr/>
          <a:lstStyle/>
          <a:p>
            <a:r>
              <a:rPr lang="en-US" dirty="0">
                <a:latin typeface="Georgia"/>
              </a:rPr>
              <a:t>Order of Operations</a:t>
            </a:r>
            <a:endParaRPr lang="en-US" dirty="0"/>
          </a:p>
        </p:txBody>
      </p:sp>
      <p:sp>
        <p:nvSpPr>
          <p:cNvPr id="4" name="Content Placeholder 3">
            <a:extLst>
              <a:ext uri="{FF2B5EF4-FFF2-40B4-BE49-F238E27FC236}">
                <a16:creationId xmlns:a16="http://schemas.microsoft.com/office/drawing/2014/main" id="{FEDA8DE3-EEBC-DA4E-A3EF-7A92DE05B9BE}"/>
              </a:ext>
            </a:extLst>
          </p:cNvPr>
          <p:cNvSpPr>
            <a:spLocks noGrp="1"/>
          </p:cNvSpPr>
          <p:nvPr>
            <p:ph sz="half" idx="1"/>
          </p:nvPr>
        </p:nvSpPr>
        <p:spPr/>
        <p:txBody>
          <a:bodyPr/>
          <a:lstStyle/>
          <a:p>
            <a:r>
              <a:rPr lang="en-US">
                <a:latin typeface="Arial"/>
                <a:cs typeface="Arial"/>
              </a:rPr>
              <a:t>Federal law (e.g., ADA)</a:t>
            </a:r>
            <a:endParaRPr lang="en-US"/>
          </a:p>
          <a:p>
            <a:r>
              <a:rPr lang="en-US">
                <a:latin typeface="Arial"/>
                <a:cs typeface="Arial"/>
              </a:rPr>
              <a:t>California Law—Education Code &amp; Government Code (Brown Act)</a:t>
            </a:r>
            <a:endParaRPr lang="en-US"/>
          </a:p>
          <a:p>
            <a:r>
              <a:rPr lang="en-US">
                <a:latin typeface="Arial"/>
                <a:cs typeface="Arial"/>
              </a:rPr>
              <a:t>California Code of Regulations Title 5</a:t>
            </a:r>
          </a:p>
          <a:p>
            <a:r>
              <a:rPr lang="en-US">
                <a:latin typeface="Arial"/>
                <a:cs typeface="Arial"/>
              </a:rPr>
              <a:t>Board Policies / Administrative Procedures</a:t>
            </a:r>
          </a:p>
          <a:p>
            <a:r>
              <a:rPr lang="en-US">
                <a:latin typeface="Arial"/>
                <a:cs typeface="Arial"/>
              </a:rPr>
              <a:t>Bylaws</a:t>
            </a:r>
          </a:p>
          <a:p>
            <a:r>
              <a:rPr lang="en-US">
                <a:latin typeface="Arial"/>
                <a:cs typeface="Arial"/>
              </a:rPr>
              <a:t>Parliamentary procedure</a:t>
            </a:r>
            <a:endParaRPr lang="en-US" dirty="0"/>
          </a:p>
        </p:txBody>
      </p:sp>
      <p:sp>
        <p:nvSpPr>
          <p:cNvPr id="3" name="Slide Number Placeholder 2">
            <a:extLst>
              <a:ext uri="{FF2B5EF4-FFF2-40B4-BE49-F238E27FC236}">
                <a16:creationId xmlns:a16="http://schemas.microsoft.com/office/drawing/2014/main" id="{EF55B3D7-8A8D-FDFC-E14E-4507B2056072}"/>
              </a:ext>
            </a:extLst>
          </p:cNvPr>
          <p:cNvSpPr>
            <a:spLocks noGrp="1"/>
          </p:cNvSpPr>
          <p:nvPr>
            <p:ph type="sldNum" sz="quarter" idx="10"/>
          </p:nvPr>
        </p:nvSpPr>
        <p:spPr/>
        <p:txBody>
          <a:bodyPr/>
          <a:lstStyle/>
          <a:p>
            <a:pPr>
              <a:defRPr/>
            </a:pPr>
            <a:fld id="{8856F6ED-E3DC-8A4A-AABE-AFCED42314C4}" type="slidenum">
              <a:rPr lang="en-US" altLang="en-US"/>
              <a:pPr>
                <a:defRPr/>
              </a:pPr>
              <a:t>88</a:t>
            </a:fld>
            <a:endParaRPr lang="en-US" altLang="en-US"/>
          </a:p>
        </p:txBody>
      </p:sp>
    </p:spTree>
    <p:extLst>
      <p:ext uri="{BB962C8B-B14F-4D97-AF65-F5344CB8AC3E}">
        <p14:creationId xmlns:p14="http://schemas.microsoft.com/office/powerpoint/2010/main" val="29051668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F948B-6DE0-0E0D-B58B-7A90E870DC2B}"/>
              </a:ext>
            </a:extLst>
          </p:cNvPr>
          <p:cNvSpPr>
            <a:spLocks noGrp="1"/>
          </p:cNvSpPr>
          <p:nvPr>
            <p:ph type="title"/>
          </p:nvPr>
        </p:nvSpPr>
        <p:spPr/>
        <p:txBody>
          <a:bodyPr/>
          <a:lstStyle/>
          <a:p>
            <a:r>
              <a:rPr lang="en-US" dirty="0"/>
              <a:t>Role of Parliamentary Procedure</a:t>
            </a:r>
          </a:p>
        </p:txBody>
      </p:sp>
      <p:sp>
        <p:nvSpPr>
          <p:cNvPr id="3" name="Slide Number Placeholder 2">
            <a:extLst>
              <a:ext uri="{FF2B5EF4-FFF2-40B4-BE49-F238E27FC236}">
                <a16:creationId xmlns:a16="http://schemas.microsoft.com/office/drawing/2014/main" id="{904DB952-C0F4-6582-2A14-C46E6FEB60B1}"/>
              </a:ext>
            </a:extLst>
          </p:cNvPr>
          <p:cNvSpPr>
            <a:spLocks noGrp="1"/>
          </p:cNvSpPr>
          <p:nvPr>
            <p:ph type="sldNum" sz="quarter" idx="10"/>
          </p:nvPr>
        </p:nvSpPr>
        <p:spPr/>
        <p:txBody>
          <a:bodyPr/>
          <a:lstStyle/>
          <a:p>
            <a:pPr>
              <a:defRPr/>
            </a:pPr>
            <a:fld id="{8856F6ED-E3DC-8A4A-AABE-AFCED42314C4}" type="slidenum">
              <a:rPr lang="en-US" altLang="en-US" smtClean="0"/>
              <a:pPr>
                <a:defRPr/>
              </a:pPr>
              <a:t>89</a:t>
            </a:fld>
            <a:endParaRPr lang="en-US" altLang="en-US"/>
          </a:p>
        </p:txBody>
      </p:sp>
      <p:sp>
        <p:nvSpPr>
          <p:cNvPr id="4" name="Content Placeholder 3">
            <a:extLst>
              <a:ext uri="{FF2B5EF4-FFF2-40B4-BE49-F238E27FC236}">
                <a16:creationId xmlns:a16="http://schemas.microsoft.com/office/drawing/2014/main" id="{26DAE29A-A10E-F286-7A8C-22EE683F1E2D}"/>
              </a:ext>
            </a:extLst>
          </p:cNvPr>
          <p:cNvSpPr>
            <a:spLocks noGrp="1"/>
          </p:cNvSpPr>
          <p:nvPr>
            <p:ph idx="1"/>
          </p:nvPr>
        </p:nvSpPr>
        <p:spPr/>
        <p:txBody>
          <a:bodyPr/>
          <a:lstStyle/>
          <a:p>
            <a:pPr marL="342900" indent="-342900">
              <a:buFont typeface="Arial" panose="020B0604020202020204" pitchFamily="34" charset="0"/>
              <a:buChar char="•"/>
            </a:pPr>
            <a:r>
              <a:rPr lang="en-US" sz="2800" dirty="0"/>
              <a:t>Effective meeting management</a:t>
            </a:r>
          </a:p>
          <a:p>
            <a:pPr marL="342900" indent="-342900">
              <a:buFont typeface="Arial" panose="020B0604020202020204" pitchFamily="34" charset="0"/>
              <a:buChar char="•"/>
            </a:pPr>
            <a:r>
              <a:rPr lang="en-US" sz="2800" dirty="0"/>
              <a:t>Arrive at the general will on the greatest number of questions in the minimum amount of time, while being inclusive</a:t>
            </a:r>
          </a:p>
          <a:p>
            <a:pPr marL="342900" indent="-342900">
              <a:buFont typeface="Arial" panose="020B0604020202020204" pitchFamily="34" charset="0"/>
              <a:buChar char="•"/>
            </a:pPr>
            <a:r>
              <a:rPr lang="en-US" sz="2800" dirty="0"/>
              <a:t>Reach decisions regardless of whether there is total harmony or impassioned division of opinion</a:t>
            </a:r>
          </a:p>
          <a:p>
            <a:endParaRPr lang="en-US" dirty="0"/>
          </a:p>
        </p:txBody>
      </p:sp>
    </p:spTree>
    <p:extLst>
      <p:ext uri="{BB962C8B-B14F-4D97-AF65-F5344CB8AC3E}">
        <p14:creationId xmlns:p14="http://schemas.microsoft.com/office/powerpoint/2010/main" val="3061472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659" y="1349439"/>
            <a:ext cx="11338560" cy="5262979"/>
          </a:xfrm>
          <a:prstGeom prst="rect">
            <a:avLst/>
          </a:prstGeom>
          <a:noFill/>
        </p:spPr>
        <p:txBody>
          <a:bodyPr wrap="square" rtlCol="0">
            <a:spAutoFit/>
          </a:bodyPr>
          <a:lstStyle/>
          <a:p>
            <a:r>
              <a:rPr lang="en-US" sz="2800" dirty="0"/>
              <a:t>The CCC rep is the guardian of the Division’s curriculum. </a:t>
            </a:r>
          </a:p>
          <a:p>
            <a:endParaRPr lang="en-US" sz="2800" dirty="0"/>
          </a:p>
          <a:p>
            <a:r>
              <a:rPr lang="en-US" sz="2800" dirty="0"/>
              <a:t>Once approved by the DCC, the Division CCC rep moves </a:t>
            </a:r>
            <a:br>
              <a:rPr lang="en-US" sz="2800" dirty="0"/>
            </a:br>
            <a:r>
              <a:rPr lang="en-US" sz="2800" dirty="0"/>
              <a:t>the proposals forward to the Curriculum Office. (In special cases, and to keep curriculum from getting stuck, CCC reps may request that a proposal be “force approved” to the next step or to the CCC Rep level.) </a:t>
            </a:r>
          </a:p>
          <a:p>
            <a:br>
              <a:rPr lang="en-US" sz="2800" dirty="0"/>
            </a:br>
            <a:r>
              <a:rPr lang="en-US" sz="2800" dirty="0"/>
              <a:t>The CCC Rep votes as a DCC member, but has one more step which is to approve the proposals and move them to the Curriculum Office for review and placement on the agenda. </a:t>
            </a:r>
          </a:p>
          <a:p>
            <a:endParaRPr lang="en-US" sz="2800" dirty="0"/>
          </a:p>
        </p:txBody>
      </p:sp>
      <p:sp>
        <p:nvSpPr>
          <p:cNvPr id="3" name="TextBox 2"/>
          <p:cNvSpPr txBox="1"/>
          <p:nvPr/>
        </p:nvSpPr>
        <p:spPr>
          <a:xfrm>
            <a:off x="0" y="301170"/>
            <a:ext cx="9720072" cy="923330"/>
          </a:xfrm>
          <a:prstGeom prst="rect">
            <a:avLst/>
          </a:prstGeom>
          <a:noFill/>
        </p:spPr>
        <p:txBody>
          <a:bodyPr wrap="square" rtlCol="0">
            <a:spAutoFit/>
          </a:bodyPr>
          <a:lstStyle/>
          <a:p>
            <a:pPr algn="ctr"/>
            <a:r>
              <a:rPr lang="en-US" sz="3600" b="1" dirty="0">
                <a:solidFill>
                  <a:srgbClr val="002060"/>
                </a:solidFill>
              </a:rPr>
              <a:t>How Important is CCC Rep’s Approval?</a:t>
            </a:r>
          </a:p>
          <a:p>
            <a:pPr algn="ct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6400" y="176231"/>
            <a:ext cx="2407920" cy="2305817"/>
          </a:xfrm>
          <a:prstGeom prst="rect">
            <a:avLst/>
          </a:prstGeom>
        </p:spPr>
      </p:pic>
    </p:spTree>
    <p:extLst>
      <p:ext uri="{BB962C8B-B14F-4D97-AF65-F5344CB8AC3E}">
        <p14:creationId xmlns:p14="http://schemas.microsoft.com/office/powerpoint/2010/main" val="16503966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3F94B6-DBC3-9740-B89F-BD8AAFB61102}"/>
              </a:ext>
            </a:extLst>
          </p:cNvPr>
          <p:cNvSpPr>
            <a:spLocks noGrp="1"/>
          </p:cNvSpPr>
          <p:nvPr>
            <p:ph type="title"/>
          </p:nvPr>
        </p:nvSpPr>
        <p:spPr/>
        <p:txBody>
          <a:bodyPr/>
          <a:lstStyle/>
          <a:p>
            <a:r>
              <a:rPr lang="en-US" dirty="0"/>
              <a:t>Principles of Parliamentary Procedure</a:t>
            </a:r>
          </a:p>
        </p:txBody>
      </p:sp>
      <p:sp>
        <p:nvSpPr>
          <p:cNvPr id="6" name="Content Placeholder 5">
            <a:extLst>
              <a:ext uri="{FF2B5EF4-FFF2-40B4-BE49-F238E27FC236}">
                <a16:creationId xmlns:a16="http://schemas.microsoft.com/office/drawing/2014/main" id="{1429BFC2-405F-9506-E811-E9ABECDC8A95}"/>
              </a:ext>
            </a:extLst>
          </p:cNvPr>
          <p:cNvSpPr>
            <a:spLocks noGrp="1"/>
          </p:cNvSpPr>
          <p:nvPr>
            <p:ph sz="half" idx="1"/>
          </p:nvPr>
        </p:nvSpPr>
        <p:spPr/>
        <p:txBody>
          <a:bodyPr/>
          <a:lstStyle/>
          <a:p>
            <a:r>
              <a:rPr lang="en-US" sz="2800" dirty="0"/>
              <a:t>All voices are heard</a:t>
            </a:r>
          </a:p>
          <a:p>
            <a:r>
              <a:rPr lang="en-US" sz="2800" dirty="0"/>
              <a:t>Ability for each member to provide input on topics</a:t>
            </a:r>
          </a:p>
          <a:p>
            <a:r>
              <a:rPr lang="en-US" sz="2800" dirty="0"/>
              <a:t>All members have equal rights, privileges, and obligations</a:t>
            </a:r>
          </a:p>
          <a:p>
            <a:r>
              <a:rPr lang="en-US" sz="2800" dirty="0"/>
              <a:t>Full and free discussion with a diversity of ideas</a:t>
            </a:r>
          </a:p>
          <a:p>
            <a:r>
              <a:rPr lang="en-US" sz="2800" dirty="0"/>
              <a:t>Maintenance of order</a:t>
            </a:r>
          </a:p>
          <a:p>
            <a:endParaRPr lang="en-US" dirty="0"/>
          </a:p>
        </p:txBody>
      </p:sp>
      <p:sp>
        <p:nvSpPr>
          <p:cNvPr id="3" name="Slide Number Placeholder 2">
            <a:extLst>
              <a:ext uri="{FF2B5EF4-FFF2-40B4-BE49-F238E27FC236}">
                <a16:creationId xmlns:a16="http://schemas.microsoft.com/office/drawing/2014/main" id="{51DDA0A0-A79E-374A-C8AB-12A1E834BCE7}"/>
              </a:ext>
            </a:extLst>
          </p:cNvPr>
          <p:cNvSpPr>
            <a:spLocks noGrp="1"/>
          </p:cNvSpPr>
          <p:nvPr>
            <p:ph type="sldNum" sz="quarter" idx="10"/>
          </p:nvPr>
        </p:nvSpPr>
        <p:spPr/>
        <p:txBody>
          <a:bodyPr/>
          <a:lstStyle/>
          <a:p>
            <a:pPr>
              <a:defRPr/>
            </a:pPr>
            <a:fld id="{8856F6ED-E3DC-8A4A-AABE-AFCED42314C4}" type="slidenum">
              <a:rPr lang="en-US" altLang="en-US" smtClean="0"/>
              <a:pPr>
                <a:defRPr/>
              </a:pPr>
              <a:t>90</a:t>
            </a:fld>
            <a:endParaRPr lang="en-US" altLang="en-US"/>
          </a:p>
        </p:txBody>
      </p:sp>
    </p:spTree>
    <p:extLst>
      <p:ext uri="{BB962C8B-B14F-4D97-AF65-F5344CB8AC3E}">
        <p14:creationId xmlns:p14="http://schemas.microsoft.com/office/powerpoint/2010/main" val="25851667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F09B37-FBFC-5F47-81FF-FA540280B3FC}"/>
              </a:ext>
            </a:extLst>
          </p:cNvPr>
          <p:cNvSpPr>
            <a:spLocks noGrp="1"/>
          </p:cNvSpPr>
          <p:nvPr>
            <p:ph type="title"/>
          </p:nvPr>
        </p:nvSpPr>
        <p:spPr/>
        <p:txBody>
          <a:bodyPr/>
          <a:lstStyle/>
          <a:p>
            <a:r>
              <a:rPr lang="en-US" sz="4000" dirty="0"/>
              <a:t>Basics of Robert’s Rules of Order Newly Revised</a:t>
            </a:r>
            <a:endParaRPr lang="en-US" dirty="0"/>
          </a:p>
        </p:txBody>
      </p:sp>
      <p:sp>
        <p:nvSpPr>
          <p:cNvPr id="4" name="Slide Number Placeholder 3">
            <a:extLst>
              <a:ext uri="{FF2B5EF4-FFF2-40B4-BE49-F238E27FC236}">
                <a16:creationId xmlns:a16="http://schemas.microsoft.com/office/drawing/2014/main" id="{15055853-1317-F6D5-2C00-7CE64C538F48}"/>
              </a:ext>
            </a:extLst>
          </p:cNvPr>
          <p:cNvSpPr>
            <a:spLocks noGrp="1"/>
          </p:cNvSpPr>
          <p:nvPr>
            <p:ph type="sldNum" sz="quarter" idx="10"/>
          </p:nvPr>
        </p:nvSpPr>
        <p:spPr/>
        <p:txBody>
          <a:bodyPr/>
          <a:lstStyle/>
          <a:p>
            <a:pPr>
              <a:defRPr/>
            </a:pPr>
            <a:fld id="{06DDD070-D08E-4B40-B4AC-DB5751E9D83C}" type="slidenum">
              <a:rPr lang="en-US" altLang="en-US" smtClean="0"/>
              <a:pPr>
                <a:defRPr/>
              </a:pPr>
              <a:t>91</a:t>
            </a:fld>
            <a:endParaRPr lang="en-US" altLang="en-US"/>
          </a:p>
        </p:txBody>
      </p:sp>
      <p:sp>
        <p:nvSpPr>
          <p:cNvPr id="6" name="Content Placeholder 5">
            <a:extLst>
              <a:ext uri="{FF2B5EF4-FFF2-40B4-BE49-F238E27FC236}">
                <a16:creationId xmlns:a16="http://schemas.microsoft.com/office/drawing/2014/main" id="{99A9EB4B-338F-1860-6E7C-A859AE18E1D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812741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837DB-2D97-A8FC-4AB5-ECD37A089295}"/>
              </a:ext>
            </a:extLst>
          </p:cNvPr>
          <p:cNvSpPr>
            <a:spLocks noGrp="1"/>
          </p:cNvSpPr>
          <p:nvPr>
            <p:ph type="title"/>
          </p:nvPr>
        </p:nvSpPr>
        <p:spPr/>
        <p:txBody>
          <a:bodyPr/>
          <a:lstStyle/>
          <a:p>
            <a:r>
              <a:rPr lang="en-US" dirty="0"/>
              <a:t>Role of the Chair</a:t>
            </a:r>
          </a:p>
        </p:txBody>
      </p:sp>
      <p:sp>
        <p:nvSpPr>
          <p:cNvPr id="3" name="Content Placeholder 2">
            <a:extLst>
              <a:ext uri="{FF2B5EF4-FFF2-40B4-BE49-F238E27FC236}">
                <a16:creationId xmlns:a16="http://schemas.microsoft.com/office/drawing/2014/main" id="{BBA0C2F1-753F-E306-1C95-29AEC5CBA2A0}"/>
              </a:ext>
            </a:extLst>
          </p:cNvPr>
          <p:cNvSpPr>
            <a:spLocks noGrp="1"/>
          </p:cNvSpPr>
          <p:nvPr>
            <p:ph sz="half" idx="1"/>
          </p:nvPr>
        </p:nvSpPr>
        <p:spPr/>
        <p:txBody>
          <a:bodyPr/>
          <a:lstStyle/>
          <a:p>
            <a:r>
              <a:rPr lang="en-US" dirty="0"/>
              <a:t>Introduces agenda items and provides factual context</a:t>
            </a:r>
          </a:p>
          <a:p>
            <a:r>
              <a:rPr lang="en-US" dirty="0"/>
              <a:t>Recognizes speakers</a:t>
            </a:r>
          </a:p>
          <a:p>
            <a:r>
              <a:rPr lang="en-US" dirty="0"/>
              <a:t>Keeps discussion centered on current item/motion</a:t>
            </a:r>
          </a:p>
          <a:p>
            <a:r>
              <a:rPr lang="en-US" dirty="0"/>
              <a:t>Facilitates votes on motions and other items, and announces the results</a:t>
            </a:r>
          </a:p>
          <a:p>
            <a:r>
              <a:rPr lang="en-US" dirty="0"/>
              <a:t>Ensures that all members understands exactly what is being voted on</a:t>
            </a:r>
          </a:p>
          <a:p>
            <a:r>
              <a:rPr lang="en-US" dirty="0"/>
              <a:t>Remains impartial during the debate</a:t>
            </a:r>
          </a:p>
          <a:p>
            <a:r>
              <a:rPr lang="en-US" dirty="0"/>
              <a:t>Maintains the integrity of the parliamentary process</a:t>
            </a:r>
          </a:p>
          <a:p>
            <a:endParaRPr lang="en-US" dirty="0"/>
          </a:p>
        </p:txBody>
      </p:sp>
      <p:sp>
        <p:nvSpPr>
          <p:cNvPr id="4" name="Slide Number Placeholder 3">
            <a:extLst>
              <a:ext uri="{FF2B5EF4-FFF2-40B4-BE49-F238E27FC236}">
                <a16:creationId xmlns:a16="http://schemas.microsoft.com/office/drawing/2014/main" id="{BB244EE3-C499-4C6D-A720-BBDB19418400}"/>
              </a:ext>
            </a:extLst>
          </p:cNvPr>
          <p:cNvSpPr>
            <a:spLocks noGrp="1"/>
          </p:cNvSpPr>
          <p:nvPr>
            <p:ph type="sldNum" sz="quarter" idx="10"/>
          </p:nvPr>
        </p:nvSpPr>
        <p:spPr/>
        <p:txBody>
          <a:bodyPr/>
          <a:lstStyle/>
          <a:p>
            <a:pPr>
              <a:defRPr/>
            </a:pPr>
            <a:fld id="{06DDD070-D08E-4B40-B4AC-DB5751E9D83C}" type="slidenum">
              <a:rPr lang="en-US" altLang="en-US" smtClean="0"/>
              <a:pPr>
                <a:defRPr/>
              </a:pPr>
              <a:t>92</a:t>
            </a:fld>
            <a:endParaRPr lang="en-US" altLang="en-US"/>
          </a:p>
        </p:txBody>
      </p:sp>
    </p:spTree>
    <p:extLst>
      <p:ext uri="{BB962C8B-B14F-4D97-AF65-F5344CB8AC3E}">
        <p14:creationId xmlns:p14="http://schemas.microsoft.com/office/powerpoint/2010/main" val="30862905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31500-BCCE-C2C2-F0B5-1E4FF2F35FCD}"/>
              </a:ext>
            </a:extLst>
          </p:cNvPr>
          <p:cNvSpPr>
            <a:spLocks noGrp="1"/>
          </p:cNvSpPr>
          <p:nvPr>
            <p:ph type="title"/>
          </p:nvPr>
        </p:nvSpPr>
        <p:spPr/>
        <p:txBody>
          <a:bodyPr/>
          <a:lstStyle/>
          <a:p>
            <a:r>
              <a:rPr lang="en-US" dirty="0"/>
              <a:t>Quorum</a:t>
            </a:r>
          </a:p>
        </p:txBody>
      </p:sp>
      <p:sp>
        <p:nvSpPr>
          <p:cNvPr id="3" name="Content Placeholder 2">
            <a:extLst>
              <a:ext uri="{FF2B5EF4-FFF2-40B4-BE49-F238E27FC236}">
                <a16:creationId xmlns:a16="http://schemas.microsoft.com/office/drawing/2014/main" id="{D8570959-6C6D-76B4-AF8D-9743D351E28C}"/>
              </a:ext>
            </a:extLst>
          </p:cNvPr>
          <p:cNvSpPr>
            <a:spLocks noGrp="1"/>
          </p:cNvSpPr>
          <p:nvPr>
            <p:ph sz="half" idx="1"/>
          </p:nvPr>
        </p:nvSpPr>
        <p:spPr/>
        <p:txBody>
          <a:bodyPr/>
          <a:lstStyle/>
          <a:p>
            <a:r>
              <a:rPr lang="en-US" sz="2800" dirty="0"/>
              <a:t>Must have quorum to make decisions</a:t>
            </a:r>
          </a:p>
          <a:p>
            <a:r>
              <a:rPr lang="en-US" sz="2800" dirty="0"/>
              <a:t>Majority of voting members (more than half)</a:t>
            </a:r>
          </a:p>
          <a:p>
            <a:r>
              <a:rPr lang="en-US" sz="2800" dirty="0"/>
              <a:t>Must be maintained throughout meeting</a:t>
            </a:r>
          </a:p>
          <a:p>
            <a:endParaRPr lang="en-US" sz="2800" dirty="0"/>
          </a:p>
          <a:p>
            <a:r>
              <a:rPr lang="en-US" sz="2800" dirty="0"/>
              <a:t>Note that your bylaws may define quorum differently</a:t>
            </a:r>
          </a:p>
          <a:p>
            <a:endParaRPr lang="en-US" dirty="0"/>
          </a:p>
        </p:txBody>
      </p:sp>
      <p:sp>
        <p:nvSpPr>
          <p:cNvPr id="4" name="Slide Number Placeholder 3">
            <a:extLst>
              <a:ext uri="{FF2B5EF4-FFF2-40B4-BE49-F238E27FC236}">
                <a16:creationId xmlns:a16="http://schemas.microsoft.com/office/drawing/2014/main" id="{912137ED-36DB-1311-BEFE-940BC912A49C}"/>
              </a:ext>
            </a:extLst>
          </p:cNvPr>
          <p:cNvSpPr>
            <a:spLocks noGrp="1"/>
          </p:cNvSpPr>
          <p:nvPr>
            <p:ph type="sldNum" sz="quarter" idx="10"/>
          </p:nvPr>
        </p:nvSpPr>
        <p:spPr/>
        <p:txBody>
          <a:bodyPr/>
          <a:lstStyle/>
          <a:p>
            <a:pPr>
              <a:defRPr/>
            </a:pPr>
            <a:fld id="{06DDD070-D08E-4B40-B4AC-DB5751E9D83C}" type="slidenum">
              <a:rPr lang="en-US" altLang="en-US" smtClean="0"/>
              <a:pPr>
                <a:defRPr/>
              </a:pPr>
              <a:t>93</a:t>
            </a:fld>
            <a:endParaRPr lang="en-US" altLang="en-US"/>
          </a:p>
        </p:txBody>
      </p:sp>
    </p:spTree>
    <p:extLst>
      <p:ext uri="{BB962C8B-B14F-4D97-AF65-F5344CB8AC3E}">
        <p14:creationId xmlns:p14="http://schemas.microsoft.com/office/powerpoint/2010/main" val="38940449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94565-9531-3396-2214-048DB5003179}"/>
              </a:ext>
            </a:extLst>
          </p:cNvPr>
          <p:cNvSpPr>
            <a:spLocks noGrp="1"/>
          </p:cNvSpPr>
          <p:nvPr>
            <p:ph type="title"/>
          </p:nvPr>
        </p:nvSpPr>
        <p:spPr/>
        <p:txBody>
          <a:bodyPr/>
          <a:lstStyle/>
          <a:p>
            <a:r>
              <a:rPr lang="en-US" dirty="0"/>
              <a:t>Basic Process for Motions</a:t>
            </a:r>
          </a:p>
        </p:txBody>
      </p:sp>
      <p:sp>
        <p:nvSpPr>
          <p:cNvPr id="3" name="Content Placeholder 2">
            <a:extLst>
              <a:ext uri="{FF2B5EF4-FFF2-40B4-BE49-F238E27FC236}">
                <a16:creationId xmlns:a16="http://schemas.microsoft.com/office/drawing/2014/main" id="{040A8B22-DE80-0174-4050-0580124E6684}"/>
              </a:ext>
            </a:extLst>
          </p:cNvPr>
          <p:cNvSpPr>
            <a:spLocks noGrp="1"/>
          </p:cNvSpPr>
          <p:nvPr>
            <p:ph sz="half" idx="1"/>
          </p:nvPr>
        </p:nvSpPr>
        <p:spPr/>
        <p:txBody>
          <a:bodyPr/>
          <a:lstStyle/>
          <a:p>
            <a:r>
              <a:rPr lang="en-US" dirty="0"/>
              <a:t>Member obtains recognition of the chair</a:t>
            </a:r>
          </a:p>
          <a:p>
            <a:r>
              <a:rPr lang="en-US" dirty="0"/>
              <a:t>Member makes a motion</a:t>
            </a:r>
          </a:p>
          <a:p>
            <a:r>
              <a:rPr lang="en-US" dirty="0"/>
              <a:t>Motion must be seconded by another member</a:t>
            </a:r>
          </a:p>
          <a:p>
            <a:r>
              <a:rPr lang="en-US" dirty="0"/>
              <a:t>Chair states the motion and opens debate</a:t>
            </a:r>
          </a:p>
          <a:p>
            <a:r>
              <a:rPr lang="en-US" dirty="0"/>
              <a:t>Maker of motion may speak first in debate</a:t>
            </a:r>
          </a:p>
          <a:p>
            <a:r>
              <a:rPr lang="en-US" dirty="0"/>
              <a:t>Debate ensues</a:t>
            </a:r>
          </a:p>
          <a:p>
            <a:r>
              <a:rPr lang="en-US" dirty="0"/>
              <a:t>Chair puts the question, aka facilitates the vote</a:t>
            </a:r>
          </a:p>
          <a:p>
            <a:r>
              <a:rPr lang="en-US" dirty="0"/>
              <a:t>Chair announces the results</a:t>
            </a:r>
          </a:p>
          <a:p>
            <a:r>
              <a:rPr lang="en-US" dirty="0"/>
              <a:t>Note: Brown Act requires all votes be listed in the minutes</a:t>
            </a:r>
          </a:p>
        </p:txBody>
      </p:sp>
      <p:sp>
        <p:nvSpPr>
          <p:cNvPr id="4" name="Slide Number Placeholder 3">
            <a:extLst>
              <a:ext uri="{FF2B5EF4-FFF2-40B4-BE49-F238E27FC236}">
                <a16:creationId xmlns:a16="http://schemas.microsoft.com/office/drawing/2014/main" id="{416678E4-BDB6-D09E-6557-1E597E0F208E}"/>
              </a:ext>
            </a:extLst>
          </p:cNvPr>
          <p:cNvSpPr>
            <a:spLocks noGrp="1"/>
          </p:cNvSpPr>
          <p:nvPr>
            <p:ph type="sldNum" sz="quarter" idx="10"/>
          </p:nvPr>
        </p:nvSpPr>
        <p:spPr/>
        <p:txBody>
          <a:bodyPr/>
          <a:lstStyle/>
          <a:p>
            <a:pPr>
              <a:defRPr/>
            </a:pPr>
            <a:fld id="{06DDD070-D08E-4B40-B4AC-DB5751E9D83C}" type="slidenum">
              <a:rPr lang="en-US" altLang="en-US" smtClean="0"/>
              <a:pPr>
                <a:defRPr/>
              </a:pPr>
              <a:t>94</a:t>
            </a:fld>
            <a:endParaRPr lang="en-US" altLang="en-US"/>
          </a:p>
        </p:txBody>
      </p:sp>
    </p:spTree>
    <p:extLst>
      <p:ext uri="{BB962C8B-B14F-4D97-AF65-F5344CB8AC3E}">
        <p14:creationId xmlns:p14="http://schemas.microsoft.com/office/powerpoint/2010/main" val="36425500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FB060-689F-442D-6125-7D6D16871EE7}"/>
              </a:ext>
            </a:extLst>
          </p:cNvPr>
          <p:cNvSpPr>
            <a:spLocks noGrp="1"/>
          </p:cNvSpPr>
          <p:nvPr>
            <p:ph type="title"/>
          </p:nvPr>
        </p:nvSpPr>
        <p:spPr/>
        <p:txBody>
          <a:bodyPr/>
          <a:lstStyle/>
          <a:p>
            <a:r>
              <a:rPr lang="en-US" dirty="0"/>
              <a:t>Rules of Engagement</a:t>
            </a:r>
          </a:p>
        </p:txBody>
      </p:sp>
      <p:sp>
        <p:nvSpPr>
          <p:cNvPr id="3" name="Content Placeholder 2">
            <a:extLst>
              <a:ext uri="{FF2B5EF4-FFF2-40B4-BE49-F238E27FC236}">
                <a16:creationId xmlns:a16="http://schemas.microsoft.com/office/drawing/2014/main" id="{E9F873CB-B199-5B19-0503-69F47D4C313D}"/>
              </a:ext>
            </a:extLst>
          </p:cNvPr>
          <p:cNvSpPr>
            <a:spLocks noGrp="1"/>
          </p:cNvSpPr>
          <p:nvPr>
            <p:ph sz="half" idx="1"/>
          </p:nvPr>
        </p:nvSpPr>
        <p:spPr/>
        <p:txBody>
          <a:bodyPr/>
          <a:lstStyle/>
          <a:p>
            <a:r>
              <a:rPr lang="en-US" sz="2800" dirty="0"/>
              <a:t>Collegiality and supporting students is the common goal</a:t>
            </a:r>
          </a:p>
          <a:p>
            <a:r>
              <a:rPr lang="en-US" sz="2800" dirty="0"/>
              <a:t>Debate ideas, not personalities</a:t>
            </a:r>
          </a:p>
          <a:p>
            <a:r>
              <a:rPr lang="en-US" sz="2800" dirty="0"/>
              <a:t>Keep debate focused on the current motion/item being considered</a:t>
            </a:r>
          </a:p>
          <a:p>
            <a:r>
              <a:rPr lang="en-US" sz="2800" dirty="0"/>
              <a:t>All remarks are addressed to the chair</a:t>
            </a:r>
          </a:p>
          <a:p>
            <a:endParaRPr lang="en-US" dirty="0"/>
          </a:p>
        </p:txBody>
      </p:sp>
      <p:sp>
        <p:nvSpPr>
          <p:cNvPr id="4" name="Slide Number Placeholder 3">
            <a:extLst>
              <a:ext uri="{FF2B5EF4-FFF2-40B4-BE49-F238E27FC236}">
                <a16:creationId xmlns:a16="http://schemas.microsoft.com/office/drawing/2014/main" id="{102AFD30-36CE-06FD-D71F-D611A8A2E831}"/>
              </a:ext>
            </a:extLst>
          </p:cNvPr>
          <p:cNvSpPr>
            <a:spLocks noGrp="1"/>
          </p:cNvSpPr>
          <p:nvPr>
            <p:ph type="sldNum" sz="quarter" idx="10"/>
          </p:nvPr>
        </p:nvSpPr>
        <p:spPr/>
        <p:txBody>
          <a:bodyPr/>
          <a:lstStyle/>
          <a:p>
            <a:pPr>
              <a:defRPr/>
            </a:pPr>
            <a:fld id="{06DDD070-D08E-4B40-B4AC-DB5751E9D83C}" type="slidenum">
              <a:rPr lang="en-US" altLang="en-US" smtClean="0"/>
              <a:pPr>
                <a:defRPr/>
              </a:pPr>
              <a:t>95</a:t>
            </a:fld>
            <a:endParaRPr lang="en-US" altLang="en-US"/>
          </a:p>
        </p:txBody>
      </p:sp>
    </p:spTree>
    <p:extLst>
      <p:ext uri="{BB962C8B-B14F-4D97-AF65-F5344CB8AC3E}">
        <p14:creationId xmlns:p14="http://schemas.microsoft.com/office/powerpoint/2010/main" val="23286639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1FBBE-B633-B3EE-A3A4-B536CE2AFDD2}"/>
              </a:ext>
            </a:extLst>
          </p:cNvPr>
          <p:cNvSpPr>
            <a:spLocks noGrp="1"/>
          </p:cNvSpPr>
          <p:nvPr>
            <p:ph type="title"/>
          </p:nvPr>
        </p:nvSpPr>
        <p:spPr/>
        <p:txBody>
          <a:bodyPr/>
          <a:lstStyle/>
          <a:p>
            <a:r>
              <a:rPr lang="en-US" dirty="0"/>
              <a:t>General Rules of Debate (partial)</a:t>
            </a:r>
          </a:p>
        </p:txBody>
      </p:sp>
      <p:sp>
        <p:nvSpPr>
          <p:cNvPr id="3" name="Content Placeholder 2">
            <a:extLst>
              <a:ext uri="{FF2B5EF4-FFF2-40B4-BE49-F238E27FC236}">
                <a16:creationId xmlns:a16="http://schemas.microsoft.com/office/drawing/2014/main" id="{9981947C-7086-C224-D47E-E235312D8277}"/>
              </a:ext>
            </a:extLst>
          </p:cNvPr>
          <p:cNvSpPr>
            <a:spLocks noGrp="1"/>
          </p:cNvSpPr>
          <p:nvPr>
            <p:ph sz="half" idx="1"/>
          </p:nvPr>
        </p:nvSpPr>
        <p:spPr/>
        <p:txBody>
          <a:bodyPr/>
          <a:lstStyle/>
          <a:p>
            <a:r>
              <a:rPr lang="en-US" sz="2800" dirty="0"/>
              <a:t>Members may only speak if recognized by chair</a:t>
            </a:r>
          </a:p>
          <a:p>
            <a:r>
              <a:rPr lang="en-US" sz="2800" dirty="0"/>
              <a:t>All discussion must be relevant to motion/item</a:t>
            </a:r>
          </a:p>
          <a:p>
            <a:r>
              <a:rPr lang="en-US" sz="2800" dirty="0"/>
              <a:t>Members may speak up to twice on a motion/item</a:t>
            </a:r>
          </a:p>
          <a:p>
            <a:r>
              <a:rPr lang="en-US" sz="2800" dirty="0"/>
              <a:t>Each time, members may speak up to 10 minutes</a:t>
            </a:r>
          </a:p>
          <a:p>
            <a:r>
              <a:rPr lang="en-US" sz="2800" dirty="0"/>
              <a:t>Members that have yet to speak in a motion/item have preference</a:t>
            </a:r>
          </a:p>
          <a:p>
            <a:r>
              <a:rPr lang="en-US" sz="2800" dirty="0"/>
              <a:t>When possible, alternate between pro and con speakers</a:t>
            </a:r>
          </a:p>
          <a:p>
            <a:endParaRPr lang="en-US" dirty="0"/>
          </a:p>
        </p:txBody>
      </p:sp>
      <p:sp>
        <p:nvSpPr>
          <p:cNvPr id="4" name="Slide Number Placeholder 3">
            <a:extLst>
              <a:ext uri="{FF2B5EF4-FFF2-40B4-BE49-F238E27FC236}">
                <a16:creationId xmlns:a16="http://schemas.microsoft.com/office/drawing/2014/main" id="{641139AE-7B2A-0AA1-E13A-773C64849687}"/>
              </a:ext>
            </a:extLst>
          </p:cNvPr>
          <p:cNvSpPr>
            <a:spLocks noGrp="1"/>
          </p:cNvSpPr>
          <p:nvPr>
            <p:ph type="sldNum" sz="quarter" idx="10"/>
          </p:nvPr>
        </p:nvSpPr>
        <p:spPr/>
        <p:txBody>
          <a:bodyPr/>
          <a:lstStyle/>
          <a:p>
            <a:pPr>
              <a:defRPr/>
            </a:pPr>
            <a:fld id="{06DDD070-D08E-4B40-B4AC-DB5751E9D83C}" type="slidenum">
              <a:rPr lang="en-US" altLang="en-US" smtClean="0"/>
              <a:pPr>
                <a:defRPr/>
              </a:pPr>
              <a:t>96</a:t>
            </a:fld>
            <a:endParaRPr lang="en-US" altLang="en-US"/>
          </a:p>
        </p:txBody>
      </p:sp>
    </p:spTree>
    <p:extLst>
      <p:ext uri="{BB962C8B-B14F-4D97-AF65-F5344CB8AC3E}">
        <p14:creationId xmlns:p14="http://schemas.microsoft.com/office/powerpoint/2010/main" val="20515288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2474F-2DD2-0246-50E3-9951CB4D72B6}"/>
              </a:ext>
            </a:extLst>
          </p:cNvPr>
          <p:cNvSpPr>
            <a:spLocks noGrp="1"/>
          </p:cNvSpPr>
          <p:nvPr>
            <p:ph type="title"/>
          </p:nvPr>
        </p:nvSpPr>
        <p:spPr/>
        <p:txBody>
          <a:bodyPr/>
          <a:lstStyle/>
          <a:p>
            <a:r>
              <a:rPr lang="en-US" dirty="0"/>
              <a:t>Request for Information, Parliamentary Inquiry, and Point of Order</a:t>
            </a:r>
          </a:p>
        </p:txBody>
      </p:sp>
      <p:sp>
        <p:nvSpPr>
          <p:cNvPr id="3" name="Content Placeholder 2">
            <a:extLst>
              <a:ext uri="{FF2B5EF4-FFF2-40B4-BE49-F238E27FC236}">
                <a16:creationId xmlns:a16="http://schemas.microsoft.com/office/drawing/2014/main" id="{65B2D2DB-5A1A-3F14-A4A2-60F627C83C32}"/>
              </a:ext>
            </a:extLst>
          </p:cNvPr>
          <p:cNvSpPr>
            <a:spLocks noGrp="1"/>
          </p:cNvSpPr>
          <p:nvPr>
            <p:ph sz="half" idx="1"/>
          </p:nvPr>
        </p:nvSpPr>
        <p:spPr/>
        <p:txBody>
          <a:bodyPr/>
          <a:lstStyle/>
          <a:p>
            <a:r>
              <a:rPr lang="en-US" sz="2800" dirty="0"/>
              <a:t>Request for Information</a:t>
            </a:r>
          </a:p>
          <a:p>
            <a:pPr lvl="1"/>
            <a:r>
              <a:rPr lang="en-US" dirty="0"/>
              <a:t>Inquiry as to the facts affecting the business at hand</a:t>
            </a:r>
          </a:p>
          <a:p>
            <a:r>
              <a:rPr lang="en-US" sz="2800" dirty="0"/>
              <a:t>Parliamentary Inquiry</a:t>
            </a:r>
          </a:p>
          <a:p>
            <a:pPr lvl="1"/>
            <a:r>
              <a:rPr lang="en-US" dirty="0"/>
              <a:t>Request for the Chair’s opinion on a matter of parliamentary procedure as it relates to the business at hand (not a ruling)</a:t>
            </a:r>
          </a:p>
          <a:p>
            <a:r>
              <a:rPr lang="en-US" sz="2800" dirty="0"/>
              <a:t>Point of Order</a:t>
            </a:r>
          </a:p>
          <a:p>
            <a:pPr lvl="1"/>
            <a:r>
              <a:rPr lang="en-US" dirty="0"/>
              <a:t>May interrupt the current speaker if timely</a:t>
            </a:r>
          </a:p>
          <a:p>
            <a:pPr lvl="1"/>
            <a:r>
              <a:rPr lang="en-US" dirty="0"/>
              <a:t>Member calls attention to a violation of the rules of the assembly</a:t>
            </a:r>
          </a:p>
          <a:p>
            <a:pPr lvl="1"/>
            <a:r>
              <a:rPr lang="en-US" dirty="0"/>
              <a:t>Must be raised promptly at the time the breach occurs</a:t>
            </a:r>
          </a:p>
          <a:p>
            <a:endParaRPr lang="en-US" dirty="0"/>
          </a:p>
        </p:txBody>
      </p:sp>
      <p:sp>
        <p:nvSpPr>
          <p:cNvPr id="4" name="Slide Number Placeholder 3">
            <a:extLst>
              <a:ext uri="{FF2B5EF4-FFF2-40B4-BE49-F238E27FC236}">
                <a16:creationId xmlns:a16="http://schemas.microsoft.com/office/drawing/2014/main" id="{9C5F9F59-A61C-1DDD-6D3F-DC7DCEECB571}"/>
              </a:ext>
            </a:extLst>
          </p:cNvPr>
          <p:cNvSpPr>
            <a:spLocks noGrp="1"/>
          </p:cNvSpPr>
          <p:nvPr>
            <p:ph type="sldNum" sz="quarter" idx="10"/>
          </p:nvPr>
        </p:nvSpPr>
        <p:spPr/>
        <p:txBody>
          <a:bodyPr/>
          <a:lstStyle/>
          <a:p>
            <a:pPr>
              <a:defRPr/>
            </a:pPr>
            <a:fld id="{06DDD070-D08E-4B40-B4AC-DB5751E9D83C}" type="slidenum">
              <a:rPr lang="en-US" altLang="en-US" smtClean="0"/>
              <a:pPr>
                <a:defRPr/>
              </a:pPr>
              <a:t>97</a:t>
            </a:fld>
            <a:endParaRPr lang="en-US" altLang="en-US"/>
          </a:p>
        </p:txBody>
      </p:sp>
    </p:spTree>
    <p:extLst>
      <p:ext uri="{BB962C8B-B14F-4D97-AF65-F5344CB8AC3E}">
        <p14:creationId xmlns:p14="http://schemas.microsoft.com/office/powerpoint/2010/main" val="33100773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FC1EC-C04F-123A-EA88-BDC01E85F433}"/>
              </a:ext>
            </a:extLst>
          </p:cNvPr>
          <p:cNvSpPr>
            <a:spLocks noGrp="1"/>
          </p:cNvSpPr>
          <p:nvPr>
            <p:ph type="title"/>
          </p:nvPr>
        </p:nvSpPr>
        <p:spPr/>
        <p:txBody>
          <a:bodyPr/>
          <a:lstStyle/>
          <a:p>
            <a:r>
              <a:rPr lang="en-US" dirty="0"/>
              <a:t>A Few Common Motions</a:t>
            </a:r>
          </a:p>
        </p:txBody>
      </p:sp>
      <p:graphicFrame>
        <p:nvGraphicFramePr>
          <p:cNvPr id="5" name="Content Placeholder 4">
            <a:extLst>
              <a:ext uri="{FF2B5EF4-FFF2-40B4-BE49-F238E27FC236}">
                <a16:creationId xmlns:a16="http://schemas.microsoft.com/office/drawing/2014/main" id="{30E7C8D8-7658-7102-8149-12455C4AC540}"/>
              </a:ext>
            </a:extLst>
          </p:cNvPr>
          <p:cNvGraphicFramePr>
            <a:graphicFrameLocks noGrp="1"/>
          </p:cNvGraphicFramePr>
          <p:nvPr>
            <p:ph sz="half" idx="1"/>
          </p:nvPr>
        </p:nvGraphicFramePr>
        <p:xfrm>
          <a:off x="1277938" y="1798638"/>
          <a:ext cx="10058400" cy="4414520"/>
        </p:xfrm>
        <a:graphic>
          <a:graphicData uri="http://schemas.openxmlformats.org/drawingml/2006/table">
            <a:tbl>
              <a:tblPr firstRow="1" bandRow="1">
                <a:tableStyleId>{5C22544A-7EE6-4342-B048-85BDC9FD1C3A}</a:tableStyleId>
              </a:tblPr>
              <a:tblGrid>
                <a:gridCol w="2064702">
                  <a:extLst>
                    <a:ext uri="{9D8B030D-6E8A-4147-A177-3AD203B41FA5}">
                      <a16:colId xmlns:a16="http://schemas.microsoft.com/office/drawing/2014/main" val="3333009577"/>
                    </a:ext>
                  </a:extLst>
                </a:gridCol>
                <a:gridCol w="3159760">
                  <a:extLst>
                    <a:ext uri="{9D8B030D-6E8A-4147-A177-3AD203B41FA5}">
                      <a16:colId xmlns:a16="http://schemas.microsoft.com/office/drawing/2014/main" val="2663039153"/>
                    </a:ext>
                  </a:extLst>
                </a:gridCol>
                <a:gridCol w="1148080">
                  <a:extLst>
                    <a:ext uri="{9D8B030D-6E8A-4147-A177-3AD203B41FA5}">
                      <a16:colId xmlns:a16="http://schemas.microsoft.com/office/drawing/2014/main" val="3393620915"/>
                    </a:ext>
                  </a:extLst>
                </a:gridCol>
                <a:gridCol w="1168400">
                  <a:extLst>
                    <a:ext uri="{9D8B030D-6E8A-4147-A177-3AD203B41FA5}">
                      <a16:colId xmlns:a16="http://schemas.microsoft.com/office/drawing/2014/main" val="1857570276"/>
                    </a:ext>
                  </a:extLst>
                </a:gridCol>
                <a:gridCol w="1158240">
                  <a:extLst>
                    <a:ext uri="{9D8B030D-6E8A-4147-A177-3AD203B41FA5}">
                      <a16:colId xmlns:a16="http://schemas.microsoft.com/office/drawing/2014/main" val="2688198557"/>
                    </a:ext>
                  </a:extLst>
                </a:gridCol>
                <a:gridCol w="1359218">
                  <a:extLst>
                    <a:ext uri="{9D8B030D-6E8A-4147-A177-3AD203B41FA5}">
                      <a16:colId xmlns:a16="http://schemas.microsoft.com/office/drawing/2014/main" val="792173439"/>
                    </a:ext>
                  </a:extLst>
                </a:gridCol>
              </a:tblGrid>
              <a:tr h="370840">
                <a:tc>
                  <a:txBody>
                    <a:bodyPr/>
                    <a:lstStyle/>
                    <a:p>
                      <a:r>
                        <a:rPr lang="en-US" dirty="0">
                          <a:solidFill>
                            <a:schemeClr val="tx1"/>
                          </a:solidFill>
                        </a:rPr>
                        <a:t>Motion</a:t>
                      </a:r>
                    </a:p>
                  </a:txBody>
                  <a:tcPr/>
                </a:tc>
                <a:tc>
                  <a:txBody>
                    <a:bodyPr/>
                    <a:lstStyle/>
                    <a:p>
                      <a:r>
                        <a:rPr lang="en-US" dirty="0">
                          <a:solidFill>
                            <a:schemeClr val="tx1"/>
                          </a:solidFill>
                        </a:rPr>
                        <a:t>Wording</a:t>
                      </a:r>
                    </a:p>
                  </a:txBody>
                  <a:tcPr/>
                </a:tc>
                <a:tc>
                  <a:txBody>
                    <a:bodyPr/>
                    <a:lstStyle/>
                    <a:p>
                      <a:r>
                        <a:rPr lang="en-US" dirty="0">
                          <a:solidFill>
                            <a:schemeClr val="tx1"/>
                          </a:solidFill>
                        </a:rPr>
                        <a:t>Second?</a:t>
                      </a:r>
                    </a:p>
                  </a:txBody>
                  <a:tcPr/>
                </a:tc>
                <a:tc>
                  <a:txBody>
                    <a:bodyPr/>
                    <a:lstStyle/>
                    <a:p>
                      <a:r>
                        <a:rPr lang="en-US" dirty="0">
                          <a:solidFill>
                            <a:schemeClr val="tx1"/>
                          </a:solidFill>
                        </a:rPr>
                        <a:t>Debate?</a:t>
                      </a:r>
                    </a:p>
                  </a:txBody>
                  <a:tcPr/>
                </a:tc>
                <a:tc>
                  <a:txBody>
                    <a:bodyPr/>
                    <a:lstStyle/>
                    <a:p>
                      <a:r>
                        <a:rPr lang="en-US" dirty="0">
                          <a:solidFill>
                            <a:schemeClr val="tx1"/>
                          </a:solidFill>
                        </a:rPr>
                        <a:t>Amend?</a:t>
                      </a:r>
                    </a:p>
                  </a:txBody>
                  <a:tcPr/>
                </a:tc>
                <a:tc>
                  <a:txBody>
                    <a:bodyPr/>
                    <a:lstStyle/>
                    <a:p>
                      <a:r>
                        <a:rPr lang="en-US" dirty="0">
                          <a:solidFill>
                            <a:schemeClr val="tx1"/>
                          </a:solidFill>
                        </a:rPr>
                        <a:t>Vote</a:t>
                      </a:r>
                    </a:p>
                  </a:txBody>
                  <a:tcPr/>
                </a:tc>
                <a:extLst>
                  <a:ext uri="{0D108BD9-81ED-4DB2-BD59-A6C34878D82A}">
                    <a16:rowId xmlns:a16="http://schemas.microsoft.com/office/drawing/2014/main" val="3048126382"/>
                  </a:ext>
                </a:extLst>
              </a:tr>
              <a:tr h="370840">
                <a:tc>
                  <a:txBody>
                    <a:bodyPr/>
                    <a:lstStyle/>
                    <a:p>
                      <a:r>
                        <a:rPr lang="en-US" dirty="0"/>
                        <a:t>Main motion</a:t>
                      </a:r>
                    </a:p>
                  </a:txBody>
                  <a:tcPr/>
                </a:tc>
                <a:tc>
                  <a:txBody>
                    <a:bodyPr/>
                    <a:lstStyle/>
                    <a:p>
                      <a:r>
                        <a:rPr lang="en-US" dirty="0"/>
                        <a:t>I move to…</a:t>
                      </a:r>
                    </a:p>
                  </a:txBody>
                  <a:tcPr/>
                </a:tc>
                <a:tc>
                  <a:txBody>
                    <a:bodyPr/>
                    <a:lstStyle/>
                    <a:p>
                      <a:r>
                        <a:rPr lang="en-US" dirty="0"/>
                        <a:t>Yes</a:t>
                      </a:r>
                    </a:p>
                  </a:txBody>
                  <a:tcPr/>
                </a:tc>
                <a:tc>
                  <a:txBody>
                    <a:bodyPr/>
                    <a:lstStyle/>
                    <a:p>
                      <a:r>
                        <a:rPr lang="en-US" dirty="0"/>
                        <a:t>Yes</a:t>
                      </a:r>
                    </a:p>
                  </a:txBody>
                  <a:tcPr/>
                </a:tc>
                <a:tc>
                  <a:txBody>
                    <a:bodyPr/>
                    <a:lstStyle/>
                    <a:p>
                      <a:r>
                        <a:rPr lang="en-US" dirty="0"/>
                        <a:t>Yes</a:t>
                      </a:r>
                    </a:p>
                  </a:txBody>
                  <a:tcPr/>
                </a:tc>
                <a:tc>
                  <a:txBody>
                    <a:bodyPr/>
                    <a:lstStyle/>
                    <a:p>
                      <a:r>
                        <a:rPr lang="en-US" dirty="0"/>
                        <a:t>Majority</a:t>
                      </a:r>
                    </a:p>
                  </a:txBody>
                  <a:tcPr/>
                </a:tc>
                <a:extLst>
                  <a:ext uri="{0D108BD9-81ED-4DB2-BD59-A6C34878D82A}">
                    <a16:rowId xmlns:a16="http://schemas.microsoft.com/office/drawing/2014/main" val="2036217473"/>
                  </a:ext>
                </a:extLst>
              </a:tr>
              <a:tr h="370840">
                <a:tc>
                  <a:txBody>
                    <a:bodyPr/>
                    <a:lstStyle/>
                    <a:p>
                      <a:r>
                        <a:rPr lang="en-US" dirty="0"/>
                        <a:t>Amend</a:t>
                      </a:r>
                    </a:p>
                  </a:txBody>
                  <a:tcPr/>
                </a:tc>
                <a:tc>
                  <a:txBody>
                    <a:bodyPr/>
                    <a:lstStyle/>
                    <a:p>
                      <a:r>
                        <a:rPr lang="en-US" dirty="0"/>
                        <a:t>I move to amend the motion…</a:t>
                      </a:r>
                    </a:p>
                  </a:txBody>
                  <a:tcPr/>
                </a:tc>
                <a:tc>
                  <a:txBody>
                    <a:bodyPr/>
                    <a:lstStyle/>
                    <a:p>
                      <a:r>
                        <a:rPr lang="en-US" dirty="0"/>
                        <a:t>Yes</a:t>
                      </a:r>
                    </a:p>
                  </a:txBody>
                  <a:tcPr/>
                </a:tc>
                <a:tc>
                  <a:txBody>
                    <a:bodyPr/>
                    <a:lstStyle/>
                    <a:p>
                      <a:r>
                        <a:rPr lang="en-US" dirty="0"/>
                        <a:t>Yes</a:t>
                      </a:r>
                    </a:p>
                  </a:txBody>
                  <a:tcPr/>
                </a:tc>
                <a:tc>
                  <a:txBody>
                    <a:bodyPr/>
                    <a:lstStyle/>
                    <a:p>
                      <a:r>
                        <a:rPr lang="en-US" dirty="0"/>
                        <a:t>Yes</a:t>
                      </a:r>
                    </a:p>
                  </a:txBody>
                  <a:tcPr/>
                </a:tc>
                <a:tc>
                  <a:txBody>
                    <a:bodyPr/>
                    <a:lstStyle/>
                    <a:p>
                      <a:r>
                        <a:rPr lang="en-US" dirty="0"/>
                        <a:t>Majority</a:t>
                      </a:r>
                    </a:p>
                  </a:txBody>
                  <a:tcPr/>
                </a:tc>
                <a:extLst>
                  <a:ext uri="{0D108BD9-81ED-4DB2-BD59-A6C34878D82A}">
                    <a16:rowId xmlns:a16="http://schemas.microsoft.com/office/drawing/2014/main" val="1492289767"/>
                  </a:ext>
                </a:extLst>
              </a:tr>
              <a:tr h="370840">
                <a:tc>
                  <a:txBody>
                    <a:bodyPr/>
                    <a:lstStyle/>
                    <a:p>
                      <a:r>
                        <a:rPr lang="en-US" dirty="0"/>
                        <a:t>Commit or Refer</a:t>
                      </a:r>
                    </a:p>
                  </a:txBody>
                  <a:tcPr/>
                </a:tc>
                <a:tc>
                  <a:txBody>
                    <a:bodyPr/>
                    <a:lstStyle/>
                    <a:p>
                      <a:r>
                        <a:rPr lang="en-US" dirty="0"/>
                        <a:t>I move that [X] be referred to a committee…</a:t>
                      </a:r>
                    </a:p>
                  </a:txBody>
                  <a:tcPr/>
                </a:tc>
                <a:tc>
                  <a:txBody>
                    <a:bodyPr/>
                    <a:lstStyle/>
                    <a:p>
                      <a:r>
                        <a:rPr lang="en-US" dirty="0"/>
                        <a:t>Yes</a:t>
                      </a:r>
                    </a:p>
                  </a:txBody>
                  <a:tcPr/>
                </a:tc>
                <a:tc>
                  <a:txBody>
                    <a:bodyPr/>
                    <a:lstStyle/>
                    <a:p>
                      <a:r>
                        <a:rPr lang="en-US" dirty="0"/>
                        <a:t>Yes</a:t>
                      </a:r>
                    </a:p>
                  </a:txBody>
                  <a:tcPr/>
                </a:tc>
                <a:tc>
                  <a:txBody>
                    <a:bodyPr/>
                    <a:lstStyle/>
                    <a:p>
                      <a:r>
                        <a:rPr lang="en-US" dirty="0"/>
                        <a:t>Yes</a:t>
                      </a:r>
                    </a:p>
                  </a:txBody>
                  <a:tcPr/>
                </a:tc>
                <a:tc>
                  <a:txBody>
                    <a:bodyPr/>
                    <a:lstStyle/>
                    <a:p>
                      <a:r>
                        <a:rPr lang="en-US" dirty="0"/>
                        <a:t>Majority</a:t>
                      </a:r>
                    </a:p>
                  </a:txBody>
                  <a:tcPr/>
                </a:tc>
                <a:extLst>
                  <a:ext uri="{0D108BD9-81ED-4DB2-BD59-A6C34878D82A}">
                    <a16:rowId xmlns:a16="http://schemas.microsoft.com/office/drawing/2014/main" val="1363891782"/>
                  </a:ext>
                </a:extLst>
              </a:tr>
              <a:tr h="370840">
                <a:tc>
                  <a:txBody>
                    <a:bodyPr/>
                    <a:lstStyle/>
                    <a:p>
                      <a:r>
                        <a:rPr lang="en-US" dirty="0"/>
                        <a:t>Postpone</a:t>
                      </a:r>
                    </a:p>
                  </a:txBody>
                  <a:tcPr/>
                </a:tc>
                <a:tc>
                  <a:txBody>
                    <a:bodyPr/>
                    <a:lstStyle/>
                    <a:p>
                      <a:r>
                        <a:rPr lang="en-US" dirty="0"/>
                        <a:t>I move to postpone…</a:t>
                      </a:r>
                    </a:p>
                  </a:txBody>
                  <a:tcPr/>
                </a:tc>
                <a:tc>
                  <a:txBody>
                    <a:bodyPr/>
                    <a:lstStyle/>
                    <a:p>
                      <a:r>
                        <a:rPr lang="en-US" dirty="0"/>
                        <a:t>Yes</a:t>
                      </a:r>
                    </a:p>
                  </a:txBody>
                  <a:tcPr/>
                </a:tc>
                <a:tc>
                  <a:txBody>
                    <a:bodyPr/>
                    <a:lstStyle/>
                    <a:p>
                      <a:r>
                        <a:rPr lang="en-US" dirty="0"/>
                        <a:t>Yes</a:t>
                      </a:r>
                    </a:p>
                  </a:txBody>
                  <a:tcPr/>
                </a:tc>
                <a:tc>
                  <a:txBody>
                    <a:bodyPr/>
                    <a:lstStyle/>
                    <a:p>
                      <a:r>
                        <a:rPr lang="en-US" dirty="0"/>
                        <a:t>Yes</a:t>
                      </a:r>
                    </a:p>
                  </a:txBody>
                  <a:tcPr/>
                </a:tc>
                <a:tc>
                  <a:txBody>
                    <a:bodyPr/>
                    <a:lstStyle/>
                    <a:p>
                      <a:r>
                        <a:rPr lang="en-US" dirty="0"/>
                        <a:t>Majority</a:t>
                      </a:r>
                    </a:p>
                  </a:txBody>
                  <a:tcPr/>
                </a:tc>
                <a:extLst>
                  <a:ext uri="{0D108BD9-81ED-4DB2-BD59-A6C34878D82A}">
                    <a16:rowId xmlns:a16="http://schemas.microsoft.com/office/drawing/2014/main" val="1144942250"/>
                  </a:ext>
                </a:extLst>
              </a:tr>
              <a:tr h="370840">
                <a:tc>
                  <a:txBody>
                    <a:bodyPr/>
                    <a:lstStyle/>
                    <a:p>
                      <a:r>
                        <a:rPr lang="en-US" dirty="0"/>
                        <a:t>Previous question (end debate)</a:t>
                      </a:r>
                    </a:p>
                  </a:txBody>
                  <a:tcPr/>
                </a:tc>
                <a:tc>
                  <a:txBody>
                    <a:bodyPr/>
                    <a:lstStyle/>
                    <a:p>
                      <a:r>
                        <a:rPr lang="en-US" dirty="0"/>
                        <a:t>I move the previous question</a:t>
                      </a:r>
                    </a:p>
                  </a:txBody>
                  <a:tcPr/>
                </a:tc>
                <a:tc>
                  <a:txBody>
                    <a:bodyPr/>
                    <a:lstStyle/>
                    <a:p>
                      <a:r>
                        <a:rPr lang="en-US" dirty="0"/>
                        <a:t>Yes</a:t>
                      </a:r>
                    </a:p>
                  </a:txBody>
                  <a:tcPr/>
                </a:tc>
                <a:tc>
                  <a:txBody>
                    <a:bodyPr/>
                    <a:lstStyle/>
                    <a:p>
                      <a:r>
                        <a:rPr lang="en-US" dirty="0"/>
                        <a:t>No</a:t>
                      </a:r>
                    </a:p>
                  </a:txBody>
                  <a:tcPr/>
                </a:tc>
                <a:tc>
                  <a:txBody>
                    <a:bodyPr/>
                    <a:lstStyle/>
                    <a:p>
                      <a:r>
                        <a:rPr lang="en-US" dirty="0"/>
                        <a:t>No</a:t>
                      </a:r>
                    </a:p>
                  </a:txBody>
                  <a:tcPr/>
                </a:tc>
                <a:tc>
                  <a:txBody>
                    <a:bodyPr/>
                    <a:lstStyle/>
                    <a:p>
                      <a:r>
                        <a:rPr lang="en-US" dirty="0"/>
                        <a:t>2/3</a:t>
                      </a:r>
                    </a:p>
                  </a:txBody>
                  <a:tcPr/>
                </a:tc>
                <a:extLst>
                  <a:ext uri="{0D108BD9-81ED-4DB2-BD59-A6C34878D82A}">
                    <a16:rowId xmlns:a16="http://schemas.microsoft.com/office/drawing/2014/main" val="2344992640"/>
                  </a:ext>
                </a:extLst>
              </a:tr>
              <a:tr h="370840">
                <a:tc>
                  <a:txBody>
                    <a:bodyPr/>
                    <a:lstStyle/>
                    <a:p>
                      <a:r>
                        <a:rPr lang="en-US" dirty="0"/>
                        <a:t>Request for information</a:t>
                      </a:r>
                    </a:p>
                  </a:txBody>
                  <a:tcPr/>
                </a:tc>
                <a:tc>
                  <a:txBody>
                    <a:bodyPr/>
                    <a:lstStyle/>
                    <a:p>
                      <a:r>
                        <a:rPr lang="en-US" dirty="0"/>
                        <a:t>I have a request for information</a:t>
                      </a:r>
                    </a:p>
                  </a:txBody>
                  <a:tcPr/>
                </a:tc>
                <a:tc>
                  <a:txBody>
                    <a:bodyPr/>
                    <a:lstStyle/>
                    <a:p>
                      <a:r>
                        <a:rPr lang="en-US" dirty="0"/>
                        <a:t>No</a:t>
                      </a:r>
                    </a:p>
                  </a:txBody>
                  <a:tcPr/>
                </a:tc>
                <a:tc>
                  <a:txBody>
                    <a:bodyPr/>
                    <a:lstStyle/>
                    <a:p>
                      <a:r>
                        <a:rPr lang="en-US" dirty="0"/>
                        <a:t>No</a:t>
                      </a:r>
                    </a:p>
                  </a:txBody>
                  <a:tcPr/>
                </a:tc>
                <a:tc>
                  <a:txBody>
                    <a:bodyPr/>
                    <a:lstStyle/>
                    <a:p>
                      <a:r>
                        <a:rPr lang="en-US" dirty="0"/>
                        <a:t>No</a:t>
                      </a:r>
                    </a:p>
                  </a:txBody>
                  <a:tcPr/>
                </a:tc>
                <a:tc>
                  <a:txBody>
                    <a:bodyPr/>
                    <a:lstStyle/>
                    <a:p>
                      <a:r>
                        <a:rPr lang="en-US" dirty="0"/>
                        <a:t>--</a:t>
                      </a:r>
                    </a:p>
                  </a:txBody>
                  <a:tcPr/>
                </a:tc>
                <a:extLst>
                  <a:ext uri="{0D108BD9-81ED-4DB2-BD59-A6C34878D82A}">
                    <a16:rowId xmlns:a16="http://schemas.microsoft.com/office/drawing/2014/main" val="3377652385"/>
                  </a:ext>
                </a:extLst>
              </a:tr>
              <a:tr h="370840">
                <a:tc>
                  <a:txBody>
                    <a:bodyPr/>
                    <a:lstStyle/>
                    <a:p>
                      <a:r>
                        <a:rPr lang="en-US" dirty="0"/>
                        <a:t>Parliamentary inquiry</a:t>
                      </a:r>
                    </a:p>
                  </a:txBody>
                  <a:tcPr/>
                </a:tc>
                <a:tc>
                  <a:txBody>
                    <a:bodyPr/>
                    <a:lstStyle/>
                    <a:p>
                      <a:r>
                        <a:rPr lang="en-US" dirty="0"/>
                        <a:t>I would like to make a parliamentary inquiry</a:t>
                      </a:r>
                    </a:p>
                  </a:txBody>
                  <a:tcPr/>
                </a:tc>
                <a:tc>
                  <a:txBody>
                    <a:bodyPr/>
                    <a:lstStyle/>
                    <a:p>
                      <a:r>
                        <a:rPr lang="en-US" dirty="0"/>
                        <a:t>No</a:t>
                      </a:r>
                    </a:p>
                  </a:txBody>
                  <a:tcPr/>
                </a:tc>
                <a:tc>
                  <a:txBody>
                    <a:bodyPr/>
                    <a:lstStyle/>
                    <a:p>
                      <a:r>
                        <a:rPr lang="en-US" dirty="0"/>
                        <a:t>No</a:t>
                      </a:r>
                    </a:p>
                  </a:txBody>
                  <a:tcPr/>
                </a:tc>
                <a:tc>
                  <a:txBody>
                    <a:bodyPr/>
                    <a:lstStyle/>
                    <a:p>
                      <a:r>
                        <a:rPr lang="en-US" dirty="0"/>
                        <a:t>No</a:t>
                      </a:r>
                    </a:p>
                  </a:txBody>
                  <a:tcPr/>
                </a:tc>
                <a:tc>
                  <a:txBody>
                    <a:bodyPr/>
                    <a:lstStyle/>
                    <a:p>
                      <a:r>
                        <a:rPr lang="en-US" dirty="0"/>
                        <a:t>--</a:t>
                      </a:r>
                    </a:p>
                  </a:txBody>
                  <a:tcPr/>
                </a:tc>
                <a:extLst>
                  <a:ext uri="{0D108BD9-81ED-4DB2-BD59-A6C34878D82A}">
                    <a16:rowId xmlns:a16="http://schemas.microsoft.com/office/drawing/2014/main" val="2898650673"/>
                  </a:ext>
                </a:extLst>
              </a:tr>
              <a:tr h="370840">
                <a:tc>
                  <a:txBody>
                    <a:bodyPr/>
                    <a:lstStyle/>
                    <a:p>
                      <a:r>
                        <a:rPr lang="en-US" dirty="0"/>
                        <a:t>Point of order</a:t>
                      </a:r>
                    </a:p>
                  </a:txBody>
                  <a:tcPr/>
                </a:tc>
                <a:tc>
                  <a:txBody>
                    <a:bodyPr/>
                    <a:lstStyle/>
                    <a:p>
                      <a:r>
                        <a:rPr lang="en-US" dirty="0"/>
                        <a:t>Point of order!</a:t>
                      </a:r>
                    </a:p>
                  </a:txBody>
                  <a:tcPr/>
                </a:tc>
                <a:tc>
                  <a:txBody>
                    <a:bodyPr/>
                    <a:lstStyle/>
                    <a:p>
                      <a:r>
                        <a:rPr lang="en-US" dirty="0"/>
                        <a:t>No</a:t>
                      </a:r>
                    </a:p>
                  </a:txBody>
                  <a:tcPr/>
                </a:tc>
                <a:tc>
                  <a:txBody>
                    <a:bodyPr/>
                    <a:lstStyle/>
                    <a:p>
                      <a:r>
                        <a:rPr lang="en-US" dirty="0"/>
                        <a:t>No</a:t>
                      </a:r>
                    </a:p>
                  </a:txBody>
                  <a:tcPr/>
                </a:tc>
                <a:tc>
                  <a:txBody>
                    <a:bodyPr/>
                    <a:lstStyle/>
                    <a:p>
                      <a:r>
                        <a:rPr lang="en-US" dirty="0"/>
                        <a:t>No</a:t>
                      </a:r>
                    </a:p>
                  </a:txBody>
                  <a:tcPr/>
                </a:tc>
                <a:tc>
                  <a:txBody>
                    <a:bodyPr/>
                    <a:lstStyle/>
                    <a:p>
                      <a:r>
                        <a:rPr lang="en-US" dirty="0"/>
                        <a:t>--</a:t>
                      </a:r>
                    </a:p>
                  </a:txBody>
                  <a:tcPr/>
                </a:tc>
                <a:extLst>
                  <a:ext uri="{0D108BD9-81ED-4DB2-BD59-A6C34878D82A}">
                    <a16:rowId xmlns:a16="http://schemas.microsoft.com/office/drawing/2014/main" val="1610897495"/>
                  </a:ext>
                </a:extLst>
              </a:tr>
            </a:tbl>
          </a:graphicData>
        </a:graphic>
      </p:graphicFrame>
      <p:sp>
        <p:nvSpPr>
          <p:cNvPr id="4" name="Slide Number Placeholder 3">
            <a:extLst>
              <a:ext uri="{FF2B5EF4-FFF2-40B4-BE49-F238E27FC236}">
                <a16:creationId xmlns:a16="http://schemas.microsoft.com/office/drawing/2014/main" id="{DB18657F-CE12-FB82-FEA6-7DF9ED0B783A}"/>
              </a:ext>
            </a:extLst>
          </p:cNvPr>
          <p:cNvSpPr>
            <a:spLocks noGrp="1"/>
          </p:cNvSpPr>
          <p:nvPr>
            <p:ph type="sldNum" sz="quarter" idx="10"/>
          </p:nvPr>
        </p:nvSpPr>
        <p:spPr/>
        <p:txBody>
          <a:bodyPr/>
          <a:lstStyle/>
          <a:p>
            <a:pPr>
              <a:defRPr/>
            </a:pPr>
            <a:fld id="{06DDD070-D08E-4B40-B4AC-DB5751E9D83C}" type="slidenum">
              <a:rPr lang="en-US" altLang="en-US" smtClean="0"/>
              <a:pPr>
                <a:defRPr/>
              </a:pPr>
              <a:t>98</a:t>
            </a:fld>
            <a:endParaRPr lang="en-US" altLang="en-US"/>
          </a:p>
        </p:txBody>
      </p:sp>
    </p:spTree>
    <p:extLst>
      <p:ext uri="{BB962C8B-B14F-4D97-AF65-F5344CB8AC3E}">
        <p14:creationId xmlns:p14="http://schemas.microsoft.com/office/powerpoint/2010/main" val="4695363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73754-2818-8A83-0200-49B4F2330F74}"/>
              </a:ext>
            </a:extLst>
          </p:cNvPr>
          <p:cNvSpPr>
            <a:spLocks noGrp="1"/>
          </p:cNvSpPr>
          <p:nvPr>
            <p:ph type="title"/>
          </p:nvPr>
        </p:nvSpPr>
        <p:spPr/>
        <p:txBody>
          <a:bodyPr/>
          <a:lstStyle/>
          <a:p>
            <a:r>
              <a:rPr lang="en-US" dirty="0"/>
              <a:t>Unanimous Consent</a:t>
            </a:r>
          </a:p>
        </p:txBody>
      </p:sp>
      <p:sp>
        <p:nvSpPr>
          <p:cNvPr id="3" name="Content Placeholder 2">
            <a:extLst>
              <a:ext uri="{FF2B5EF4-FFF2-40B4-BE49-F238E27FC236}">
                <a16:creationId xmlns:a16="http://schemas.microsoft.com/office/drawing/2014/main" id="{4EE948B6-9FF7-A2A6-AC6A-59627AA16538}"/>
              </a:ext>
            </a:extLst>
          </p:cNvPr>
          <p:cNvSpPr>
            <a:spLocks noGrp="1"/>
          </p:cNvSpPr>
          <p:nvPr>
            <p:ph sz="half" idx="1"/>
          </p:nvPr>
        </p:nvSpPr>
        <p:spPr/>
        <p:txBody>
          <a:bodyPr/>
          <a:lstStyle/>
          <a:p>
            <a:r>
              <a:rPr lang="en-US" sz="2800" dirty="0">
                <a:latin typeface="Arial"/>
                <a:cs typeface="Arial"/>
              </a:rPr>
              <a:t>Full process is, perhaps, a bit time-consuming</a:t>
            </a:r>
          </a:p>
          <a:p>
            <a:r>
              <a:rPr lang="en-US" sz="2800" dirty="0">
                <a:latin typeface="Arial"/>
                <a:cs typeface="Arial"/>
              </a:rPr>
              <a:t>Unanimous consent provides a streamlined process</a:t>
            </a:r>
          </a:p>
          <a:p>
            <a:pPr lvl="1"/>
            <a:r>
              <a:rPr lang="en-US" sz="2400" dirty="0"/>
              <a:t>Chair asks if there is any objection to the desired action</a:t>
            </a:r>
          </a:p>
          <a:p>
            <a:pPr lvl="1"/>
            <a:r>
              <a:rPr lang="en-US" sz="2400" dirty="0"/>
              <a:t>If there are no objections, the chair declares agreement on the desired action</a:t>
            </a:r>
          </a:p>
          <a:p>
            <a:r>
              <a:rPr lang="en-US" sz="2800" dirty="0">
                <a:latin typeface="Arial"/>
                <a:cs typeface="Arial"/>
              </a:rPr>
              <a:t>Useful for routine matters and those without opposition</a:t>
            </a:r>
          </a:p>
          <a:p>
            <a:r>
              <a:rPr lang="en-US" sz="2800" dirty="0">
                <a:latin typeface="Arial"/>
                <a:cs typeface="Arial"/>
              </a:rPr>
              <a:t>Consent calendar</a:t>
            </a:r>
            <a:endParaRPr lang="en-US" sz="2800" dirty="0"/>
          </a:p>
          <a:p>
            <a:r>
              <a:rPr lang="en-US" sz="2800" dirty="0">
                <a:latin typeface="Arial"/>
                <a:cs typeface="Arial"/>
              </a:rPr>
              <a:t>Acclimation</a:t>
            </a:r>
          </a:p>
          <a:p>
            <a:endParaRPr lang="en-US" dirty="0"/>
          </a:p>
        </p:txBody>
      </p:sp>
      <p:sp>
        <p:nvSpPr>
          <p:cNvPr id="4" name="Slide Number Placeholder 3">
            <a:extLst>
              <a:ext uri="{FF2B5EF4-FFF2-40B4-BE49-F238E27FC236}">
                <a16:creationId xmlns:a16="http://schemas.microsoft.com/office/drawing/2014/main" id="{C94D7A92-AA69-68EB-DB95-0D0C1A6EFB1C}"/>
              </a:ext>
            </a:extLst>
          </p:cNvPr>
          <p:cNvSpPr>
            <a:spLocks noGrp="1"/>
          </p:cNvSpPr>
          <p:nvPr>
            <p:ph type="sldNum" sz="quarter" idx="10"/>
          </p:nvPr>
        </p:nvSpPr>
        <p:spPr/>
        <p:txBody>
          <a:bodyPr/>
          <a:lstStyle/>
          <a:p>
            <a:pPr>
              <a:defRPr/>
            </a:pPr>
            <a:fld id="{06DDD070-D08E-4B40-B4AC-DB5751E9D83C}" type="slidenum">
              <a:rPr lang="en-US" altLang="en-US" smtClean="0"/>
              <a:pPr>
                <a:defRPr/>
              </a:pPr>
              <a:t>99</a:t>
            </a:fld>
            <a:endParaRPr lang="en-US" altLang="en-US"/>
          </a:p>
        </p:txBody>
      </p:sp>
    </p:spTree>
    <p:extLst>
      <p:ext uri="{BB962C8B-B14F-4D97-AF65-F5344CB8AC3E}">
        <p14:creationId xmlns:p14="http://schemas.microsoft.com/office/powerpoint/2010/main" val="1326276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4335</TotalTime>
  <Words>6670</Words>
  <Application>Microsoft Office PowerPoint</Application>
  <PresentationFormat>Widescreen</PresentationFormat>
  <Paragraphs>865</Paragraphs>
  <Slides>107</Slides>
  <Notes>22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107</vt:i4>
      </vt:variant>
    </vt:vector>
  </HeadingPairs>
  <TitlesOfParts>
    <vt:vector size="122" baseType="lpstr">
      <vt:lpstr>Arial</vt:lpstr>
      <vt:lpstr>Arial,Sans-Serif</vt:lpstr>
      <vt:lpstr>Book Antiqua</vt:lpstr>
      <vt:lpstr>Calibri</vt:lpstr>
      <vt:lpstr>Cambria</vt:lpstr>
      <vt:lpstr>Courier New</vt:lpstr>
      <vt:lpstr>Franklin Gothic Book</vt:lpstr>
      <vt:lpstr>Garamond</vt:lpstr>
      <vt:lpstr>Georgia</vt:lpstr>
      <vt:lpstr>Rockwell</vt:lpstr>
      <vt:lpstr>Times New Roman</vt:lpstr>
      <vt:lpstr>Trebuchet MS</vt:lpstr>
      <vt:lpstr>Verdana</vt:lpstr>
      <vt:lpstr>Wingdings</vt:lpstr>
      <vt:lpstr>Office Theme</vt:lpstr>
      <vt:lpstr>Annual Certification Training – Fall 2024</vt:lpstr>
      <vt:lpstr>PowerPoint Presentation</vt:lpstr>
      <vt:lpstr>Annual Certification Approval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Technical Review VS Content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Curriculum Team</vt:lpstr>
      <vt:lpstr>PowerPoint Presentation</vt:lpstr>
      <vt:lpstr>9th Edition</vt:lpstr>
      <vt:lpstr>PowerPoint Presentation</vt:lpstr>
      <vt:lpstr>PowerPoint Presentation</vt:lpstr>
      <vt:lpstr>Chancellor’s Office Checklists</vt:lpstr>
      <vt:lpstr>Associate Degrees bor Transfer Checklist</vt:lpstr>
      <vt:lpstr>PowerPoint Presentation</vt:lpstr>
      <vt:lpstr>PowerPoint Presentation</vt:lpstr>
      <vt:lpstr>Your Resources</vt:lpstr>
      <vt:lpstr>In the SEARCH box type Curriculum and the link to the webpage will appear for you.</vt:lpstr>
      <vt:lpstr>Resources on Curriculum and Instruction webpage</vt:lpstr>
      <vt:lpstr>Curriculum and Instruction webpage banner resources</vt:lpstr>
      <vt:lpstr>https://coci2.ccctechcenter.org/resources</vt:lpstr>
      <vt:lpstr>Submission Requirements Credit Programs (AA/AS/COA) Noncredit ADTs</vt:lpstr>
      <vt:lpstr>Review</vt:lpstr>
      <vt:lpstr>Review of AA/AS Degrees</vt:lpstr>
      <vt:lpstr>Noncredit Programs</vt:lpstr>
      <vt:lpstr>Credit Programs</vt:lpstr>
      <vt:lpstr>Credit Programs Review of CTE Programs</vt:lpstr>
      <vt:lpstr>ASSIST Documentation: AAM, BCT &amp; GECC</vt:lpstr>
      <vt:lpstr>Articulation Agreement By Major (AAM)</vt:lpstr>
      <vt:lpstr>CSU Baccalaureate Level Course List by Department (BCT)</vt:lpstr>
      <vt:lpstr>CSU GE Certification Course List by Area (GECC).</vt:lpstr>
      <vt:lpstr>Most Common Submission Errors</vt:lpstr>
      <vt:lpstr>PowerPoint Presentation</vt:lpstr>
      <vt:lpstr>Did you check and double check your work before submitting in COCI?</vt:lpstr>
      <vt:lpstr>PowerPoint Presentation</vt:lpstr>
      <vt:lpstr>PowerPoint Presentation</vt:lpstr>
      <vt:lpstr>What is the correct name Biological?</vt:lpstr>
      <vt:lpstr>Match Catalog Description on COCI and Narrative ADT for Administration of Justice</vt:lpstr>
      <vt:lpstr>Double check your #’s</vt:lpstr>
      <vt:lpstr>The Brown Act and Your Curriculum Committee</vt:lpstr>
      <vt:lpstr>Brown Act Overview</vt:lpstr>
      <vt:lpstr>Legislative Bodies</vt:lpstr>
      <vt:lpstr>Is Your Senate a Legislative Body?</vt:lpstr>
      <vt:lpstr>What is a Governing Body?</vt:lpstr>
      <vt:lpstr>What are Appointed Bodies?</vt:lpstr>
      <vt:lpstr>Appointed Bodies- The Waterfall Effect</vt:lpstr>
      <vt:lpstr>What About Our Academic Senates?</vt:lpstr>
      <vt:lpstr>Academic Senates (cont.)</vt:lpstr>
      <vt:lpstr>Appointed Bodies- Standing Committees</vt:lpstr>
      <vt:lpstr>Appointed Bodies – Temporary Advisory Committee Exception</vt:lpstr>
      <vt:lpstr>Case Scenario: Technical Review Committee</vt:lpstr>
      <vt:lpstr>Meetings</vt:lpstr>
      <vt:lpstr>What is a “Meeting”?</vt:lpstr>
      <vt:lpstr>Public Deliberations</vt:lpstr>
      <vt:lpstr>Serial Meetings</vt:lpstr>
      <vt:lpstr>Meetings- Exceptions to the Rule</vt:lpstr>
      <vt:lpstr>Recent Adjustments to the Brown Act in response to the Recent Pandemic</vt:lpstr>
      <vt:lpstr>Teleconference Meetings  (Brown Act Original Requirements)</vt:lpstr>
      <vt:lpstr>AB 2449 –  Limited Remote Participation for Members</vt:lpstr>
      <vt:lpstr>AB 2449 (cont.) – “Just Cause” Limited Remote Participation for Members</vt:lpstr>
      <vt:lpstr>AB 2449 (cont.) – “Limitations of Use” Limited Remote Participation for Members</vt:lpstr>
      <vt:lpstr>AB 2449 (cont.) –  High-level Summary </vt:lpstr>
      <vt:lpstr>Basics for Regular Meetings Notice and Agenda</vt:lpstr>
      <vt:lpstr>Agendas</vt:lpstr>
      <vt:lpstr>Agenda Descriptions- Example</vt:lpstr>
      <vt:lpstr>The Public’s Place at the Table</vt:lpstr>
      <vt:lpstr>The Public’s Place at the Table (cont.)</vt:lpstr>
      <vt:lpstr>Consequences of Violating the Brown Act</vt:lpstr>
      <vt:lpstr>Final Thought</vt:lpstr>
      <vt:lpstr>Resources</vt:lpstr>
      <vt:lpstr>Parliamentary Procedures Unmasked: Cultivating a Space for Inclusive Discourse</vt:lpstr>
      <vt:lpstr>Outline</vt:lpstr>
      <vt:lpstr>Framing</vt:lpstr>
      <vt:lpstr>Order of Operations</vt:lpstr>
      <vt:lpstr>Role of Parliamentary Procedure</vt:lpstr>
      <vt:lpstr>Principles of Parliamentary Procedure</vt:lpstr>
      <vt:lpstr>Basics of Robert’s Rules of Order Newly Revised</vt:lpstr>
      <vt:lpstr>Role of the Chair</vt:lpstr>
      <vt:lpstr>Quorum</vt:lpstr>
      <vt:lpstr>Basic Process for Motions</vt:lpstr>
      <vt:lpstr>Rules of Engagement</vt:lpstr>
      <vt:lpstr>General Rules of Debate (partial)</vt:lpstr>
      <vt:lpstr>Request for Information, Parliamentary Inquiry, and Point of Order</vt:lpstr>
      <vt:lpstr>A Few Common Motions</vt:lpstr>
      <vt:lpstr>Unanimous Consent</vt:lpstr>
      <vt:lpstr>Chair’s Participation in Voting</vt:lpstr>
      <vt:lpstr>Role of Parliamentarian</vt:lpstr>
      <vt:lpstr>Relationship Between Parliamentary Procedure and the Brown Act</vt:lpstr>
      <vt:lpstr>Relationship Between Curriculum and Academic Senate</vt:lpstr>
      <vt:lpstr>Resources</vt:lpstr>
      <vt:lpstr>Alternatives to Robert’s Rules of Order </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Delivering on the Promise of Higher EducationThrough California Community Colleges Curriculum</dc:title>
  <dc:creator>California Comuunity Colleges</dc:creator>
  <cp:lastModifiedBy>Edwin Ambrosio</cp:lastModifiedBy>
  <cp:revision>11</cp:revision>
  <dcterms:created xsi:type="dcterms:W3CDTF">2023-09-08T18:50:49Z</dcterms:created>
  <dcterms:modified xsi:type="dcterms:W3CDTF">2024-09-10T16:35:36Z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2023-07-07T00:00:00Z</vt:filetime>
  </property>
  <property fmtid="{D5CDD505-2E9C-101B-9397-08002B2CF9AE}" pid="3" name="Creator">
    <vt:lpwstr>Microsoft® PowerPoint® for Microsoft 365</vt:lpwstr>
  </property>
  <property fmtid="{D5CDD505-2E9C-101B-9397-08002B2CF9AE}" pid="4" name="LastSaved">
    <vt:filetime>2023-09-08T00:00:00Z</vt:filetime>
  </property>
  <property fmtid="{D5CDD505-2E9C-101B-9397-08002B2CF9AE}" pid="5" name="Producer">
    <vt:lpwstr>Microsoft® PowerPoint® for Microsoft 365</vt:lpwstr>
  </property>
</Properties>
</file>