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notesMasterIdLst>
    <p:notesMasterId r:id="rId15"/>
  </p:notesMasterIdLst>
  <p:sldIdLst>
    <p:sldId id="271" r:id="rId5"/>
    <p:sldId id="415" r:id="rId6"/>
    <p:sldId id="416" r:id="rId7"/>
    <p:sldId id="420" r:id="rId8"/>
    <p:sldId id="419" r:id="rId9"/>
    <p:sldId id="418" r:id="rId10"/>
    <p:sldId id="427" r:id="rId11"/>
    <p:sldId id="430" r:id="rId12"/>
    <p:sldId id="434" r:id="rId13"/>
    <p:sldId id="435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FA2E2-A83C-466E-93E9-9E4FC2EC8D51}" v="4" dt="2025-01-12T00:36:56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6" autoAdjust="0"/>
    <p:restoredTop sz="94762"/>
  </p:normalViewPr>
  <p:slideViewPr>
    <p:cSldViewPr snapToGrid="0" snapToObjects="1">
      <p:cViewPr varScale="1">
        <p:scale>
          <a:sx n="51" d="100"/>
          <a:sy n="51" d="100"/>
        </p:scale>
        <p:origin x="52" y="5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ld, Christina" userId="d63662b5-8bea-4558-821e-508c3105d592" providerId="ADAL" clId="{53EFA2E2-A83C-466E-93E9-9E4FC2EC8D51}"/>
    <pc:docChg chg="undo custSel modSld">
      <pc:chgData name="Gold, Christina" userId="d63662b5-8bea-4558-821e-508c3105d592" providerId="ADAL" clId="{53EFA2E2-A83C-466E-93E9-9E4FC2EC8D51}" dt="2025-01-12T00:42:34.939" v="1334" actId="20577"/>
      <pc:docMkLst>
        <pc:docMk/>
      </pc:docMkLst>
      <pc:sldChg chg="addSp modSp mod">
        <pc:chgData name="Gold, Christina" userId="d63662b5-8bea-4558-821e-508c3105d592" providerId="ADAL" clId="{53EFA2E2-A83C-466E-93E9-9E4FC2EC8D51}" dt="2025-01-11T23:04:22.554" v="93" actId="20577"/>
        <pc:sldMkLst>
          <pc:docMk/>
          <pc:sldMk cId="1750339019" sldId="415"/>
        </pc:sldMkLst>
        <pc:spChg chg="mod">
          <ac:chgData name="Gold, Christina" userId="d63662b5-8bea-4558-821e-508c3105d592" providerId="ADAL" clId="{53EFA2E2-A83C-466E-93E9-9E4FC2EC8D51}" dt="2025-01-11T23:02:47.803" v="8" actId="20577"/>
          <ac:spMkLst>
            <pc:docMk/>
            <pc:sldMk cId="1750339019" sldId="415"/>
            <ac:spMk id="2" creationId="{7323EFF1-E3B3-1A40-9683-5DC08610D3A9}"/>
          </ac:spMkLst>
        </pc:spChg>
        <pc:spChg chg="add mod">
          <ac:chgData name="Gold, Christina" userId="d63662b5-8bea-4558-821e-508c3105d592" providerId="ADAL" clId="{53EFA2E2-A83C-466E-93E9-9E4FC2EC8D51}" dt="2025-01-11T23:04:22.554" v="93" actId="20577"/>
          <ac:spMkLst>
            <pc:docMk/>
            <pc:sldMk cId="1750339019" sldId="415"/>
            <ac:spMk id="3" creationId="{56FE5554-807E-3F51-4EA9-56158F7D792D}"/>
          </ac:spMkLst>
        </pc:spChg>
      </pc:sldChg>
      <pc:sldChg chg="addSp modSp mod">
        <pc:chgData name="Gold, Christina" userId="d63662b5-8bea-4558-821e-508c3105d592" providerId="ADAL" clId="{53EFA2E2-A83C-466E-93E9-9E4FC2EC8D51}" dt="2025-01-12T00:34:48.307" v="635" actId="20577"/>
        <pc:sldMkLst>
          <pc:docMk/>
          <pc:sldMk cId="1477437082" sldId="416"/>
        </pc:sldMkLst>
        <pc:spChg chg="add mod">
          <ac:chgData name="Gold, Christina" userId="d63662b5-8bea-4558-821e-508c3105d592" providerId="ADAL" clId="{53EFA2E2-A83C-466E-93E9-9E4FC2EC8D51}" dt="2025-01-12T00:34:48.307" v="635" actId="20577"/>
          <ac:spMkLst>
            <pc:docMk/>
            <pc:sldMk cId="1477437082" sldId="416"/>
            <ac:spMk id="3" creationId="{E2C46026-AD37-5A0D-0D24-4F7DD15CA534}"/>
          </ac:spMkLst>
        </pc:spChg>
      </pc:sldChg>
      <pc:sldChg chg="addSp modSp mod">
        <pc:chgData name="Gold, Christina" userId="d63662b5-8bea-4558-821e-508c3105d592" providerId="ADAL" clId="{53EFA2E2-A83C-466E-93E9-9E4FC2EC8D51}" dt="2025-01-12T00:42:34.939" v="1334" actId="20577"/>
        <pc:sldMkLst>
          <pc:docMk/>
          <pc:sldMk cId="1273683155" sldId="418"/>
        </pc:sldMkLst>
        <pc:spChg chg="add mod">
          <ac:chgData name="Gold, Christina" userId="d63662b5-8bea-4558-821e-508c3105d592" providerId="ADAL" clId="{53EFA2E2-A83C-466E-93E9-9E4FC2EC8D51}" dt="2025-01-12T00:42:34.939" v="1334" actId="20577"/>
          <ac:spMkLst>
            <pc:docMk/>
            <pc:sldMk cId="1273683155" sldId="418"/>
            <ac:spMk id="3" creationId="{054DEA7E-5555-3946-9670-0814A6553114}"/>
          </ac:spMkLst>
        </pc:spChg>
      </pc:sldChg>
      <pc:sldChg chg="addSp delSp modSp mod">
        <pc:chgData name="Gold, Christina" userId="d63662b5-8bea-4558-821e-508c3105d592" providerId="ADAL" clId="{53EFA2E2-A83C-466E-93E9-9E4FC2EC8D51}" dt="2025-01-12T00:33:59.869" v="529" actId="20577"/>
        <pc:sldMkLst>
          <pc:docMk/>
          <pc:sldMk cId="904952945" sldId="419"/>
        </pc:sldMkLst>
        <pc:spChg chg="add mod">
          <ac:chgData name="Gold, Christina" userId="d63662b5-8bea-4558-821e-508c3105d592" providerId="ADAL" clId="{53EFA2E2-A83C-466E-93E9-9E4FC2EC8D51}" dt="2025-01-12T00:33:59.869" v="529" actId="20577"/>
          <ac:spMkLst>
            <pc:docMk/>
            <pc:sldMk cId="904952945" sldId="419"/>
            <ac:spMk id="6" creationId="{EFDA1ABB-6044-2D52-B66D-36A507D3104C}"/>
          </ac:spMkLst>
        </pc:spChg>
        <pc:picChg chg="mod">
          <ac:chgData name="Gold, Christina" userId="d63662b5-8bea-4558-821e-508c3105d592" providerId="ADAL" clId="{53EFA2E2-A83C-466E-93E9-9E4FC2EC8D51}" dt="2025-01-11T23:06:03.695" v="196" actId="1076"/>
          <ac:picMkLst>
            <pc:docMk/>
            <pc:sldMk cId="904952945" sldId="419"/>
            <ac:picMk id="4" creationId="{E5680187-663D-46AD-97F2-F5338965297F}"/>
          </ac:picMkLst>
        </pc:picChg>
        <pc:picChg chg="add del">
          <ac:chgData name="Gold, Christina" userId="d63662b5-8bea-4558-821e-508c3105d592" providerId="ADAL" clId="{53EFA2E2-A83C-466E-93E9-9E4FC2EC8D51}" dt="2025-01-11T23:06:12.185" v="198" actId="22"/>
          <ac:picMkLst>
            <pc:docMk/>
            <pc:sldMk cId="904952945" sldId="419"/>
            <ac:picMk id="5" creationId="{453A405D-1EB7-69B5-CCCD-9EA70D305824}"/>
          </ac:picMkLst>
        </pc:picChg>
      </pc:sldChg>
    </pc:docChg>
  </pc:docChgLst>
  <pc:docChgLst>
    <pc:chgData name="Gold, Christina" userId="d63662b5-8bea-4558-821e-508c3105d592" providerId="ADAL" clId="{585BD49A-821D-E34D-8ECE-9B98CFA38DD6}"/>
    <pc:docChg chg="custSel addSld delSld modSld">
      <pc:chgData name="Gold, Christina" userId="d63662b5-8bea-4558-821e-508c3105d592" providerId="ADAL" clId="{585BD49A-821D-E34D-8ECE-9B98CFA38DD6}" dt="2024-10-22T11:33:19.109" v="239" actId="1076"/>
      <pc:docMkLst>
        <pc:docMk/>
      </pc:docMkLst>
      <pc:sldChg chg="addSp modSp mod">
        <pc:chgData name="Gold, Christina" userId="d63662b5-8bea-4558-821e-508c3105d592" providerId="ADAL" clId="{585BD49A-821D-E34D-8ECE-9B98CFA38DD6}" dt="2024-10-22T11:27:12.151" v="32" actId="20577"/>
        <pc:sldMkLst>
          <pc:docMk/>
          <pc:sldMk cId="3967215856" sldId="271"/>
        </pc:sldMkLst>
        <pc:spChg chg="mod">
          <ac:chgData name="Gold, Christina" userId="d63662b5-8bea-4558-821e-508c3105d592" providerId="ADAL" clId="{585BD49A-821D-E34D-8ECE-9B98CFA38DD6}" dt="2024-10-22T11:26:53.835" v="17" actId="1076"/>
          <ac:spMkLst>
            <pc:docMk/>
            <pc:sldMk cId="3967215856" sldId="271"/>
            <ac:spMk id="4" creationId="{F317097F-EA46-F54E-AC8A-D03EAFABAB06}"/>
          </ac:spMkLst>
        </pc:spChg>
        <pc:spChg chg="mod">
          <ac:chgData name="Gold, Christina" userId="d63662b5-8bea-4558-821e-508c3105d592" providerId="ADAL" clId="{585BD49A-821D-E34D-8ECE-9B98CFA38DD6}" dt="2024-10-22T11:27:12.151" v="32" actId="20577"/>
          <ac:spMkLst>
            <pc:docMk/>
            <pc:sldMk cId="3967215856" sldId="271"/>
            <ac:spMk id="5" creationId="{0165C7E6-52E9-7743-A475-45EEF0B8C31E}"/>
          </ac:spMkLst>
        </pc:spChg>
        <pc:picChg chg="add mod">
          <ac:chgData name="Gold, Christina" userId="d63662b5-8bea-4558-821e-508c3105d592" providerId="ADAL" clId="{585BD49A-821D-E34D-8ECE-9B98CFA38DD6}" dt="2024-10-22T11:20:42.250" v="2" actId="1076"/>
          <ac:picMkLst>
            <pc:docMk/>
            <pc:sldMk cId="3967215856" sldId="271"/>
            <ac:picMk id="2" creationId="{386E7EAB-9380-6C08-4682-7B80E593F57E}"/>
          </ac:picMkLst>
        </pc:picChg>
        <pc:picChg chg="add mod">
          <ac:chgData name="Gold, Christina" userId="d63662b5-8bea-4558-821e-508c3105d592" providerId="ADAL" clId="{585BD49A-821D-E34D-8ECE-9B98CFA38DD6}" dt="2024-10-22T11:23:26.767" v="5" actId="14100"/>
          <ac:picMkLst>
            <pc:docMk/>
            <pc:sldMk cId="3967215856" sldId="271"/>
            <ac:picMk id="3" creationId="{15E00C22-38F8-3507-1134-2877DC75DC0E}"/>
          </ac:picMkLst>
        </pc:picChg>
      </pc:sldChg>
      <pc:sldChg chg="modSp mod">
        <pc:chgData name="Gold, Christina" userId="d63662b5-8bea-4558-821e-508c3105d592" providerId="ADAL" clId="{585BD49A-821D-E34D-8ECE-9B98CFA38DD6}" dt="2024-10-22T11:28:56.462" v="55" actId="1076"/>
        <pc:sldMkLst>
          <pc:docMk/>
          <pc:sldMk cId="1750339019" sldId="415"/>
        </pc:sldMkLst>
        <pc:spChg chg="mod">
          <ac:chgData name="Gold, Christina" userId="d63662b5-8bea-4558-821e-508c3105d592" providerId="ADAL" clId="{585BD49A-821D-E34D-8ECE-9B98CFA38DD6}" dt="2024-10-22T11:28:56.462" v="55" actId="1076"/>
          <ac:spMkLst>
            <pc:docMk/>
            <pc:sldMk cId="1750339019" sldId="415"/>
            <ac:spMk id="2" creationId="{7323EFF1-E3B3-1A40-9683-5DC08610D3A9}"/>
          </ac:spMkLst>
        </pc:spChg>
        <pc:spChg chg="mod">
          <ac:chgData name="Gold, Christina" userId="d63662b5-8bea-4558-821e-508c3105d592" providerId="ADAL" clId="{585BD49A-821D-E34D-8ECE-9B98CFA38DD6}" dt="2024-10-22T11:28:53.180" v="54" actId="1076"/>
          <ac:spMkLst>
            <pc:docMk/>
            <pc:sldMk cId="1750339019" sldId="415"/>
            <ac:spMk id="5" creationId="{FB841D8B-8BC6-C5F7-5627-48BEA60AED92}"/>
          </ac:spMkLst>
        </pc:spChg>
      </pc:sldChg>
      <pc:sldChg chg="modSp mod">
        <pc:chgData name="Gold, Christina" userId="d63662b5-8bea-4558-821e-508c3105d592" providerId="ADAL" clId="{585BD49A-821D-E34D-8ECE-9B98CFA38DD6}" dt="2024-10-22T11:33:19.109" v="239" actId="1076"/>
        <pc:sldMkLst>
          <pc:docMk/>
          <pc:sldMk cId="1477437082" sldId="416"/>
        </pc:sldMkLst>
        <pc:graphicFrameChg chg="mod modGraphic">
          <ac:chgData name="Gold, Christina" userId="d63662b5-8bea-4558-821e-508c3105d592" providerId="ADAL" clId="{585BD49A-821D-E34D-8ECE-9B98CFA38DD6}" dt="2024-10-22T11:33:19.109" v="239" actId="1076"/>
          <ac:graphicFrameMkLst>
            <pc:docMk/>
            <pc:sldMk cId="1477437082" sldId="416"/>
            <ac:graphicFrameMk id="7" creationId="{911B9928-F7A3-414F-B99A-E2DEDB75E431}"/>
          </ac:graphicFrameMkLst>
        </pc:graphicFrameChg>
      </pc:sldChg>
      <pc:sldChg chg="modSp mod">
        <pc:chgData name="Gold, Christina" userId="d63662b5-8bea-4558-821e-508c3105d592" providerId="ADAL" clId="{585BD49A-821D-E34D-8ECE-9B98CFA38DD6}" dt="2024-10-22T11:30:58.801" v="80" actId="20577"/>
        <pc:sldMkLst>
          <pc:docMk/>
          <pc:sldMk cId="1273683155" sldId="418"/>
        </pc:sldMkLst>
        <pc:spChg chg="mod">
          <ac:chgData name="Gold, Christina" userId="d63662b5-8bea-4558-821e-508c3105d592" providerId="ADAL" clId="{585BD49A-821D-E34D-8ECE-9B98CFA38DD6}" dt="2024-10-22T11:28:23.659" v="52" actId="20577"/>
          <ac:spMkLst>
            <pc:docMk/>
            <pc:sldMk cId="1273683155" sldId="418"/>
            <ac:spMk id="2" creationId="{224D1F82-D5D6-CFC6-D327-916AFA34F69B}"/>
          </ac:spMkLst>
        </pc:spChg>
        <pc:spChg chg="mod">
          <ac:chgData name="Gold, Christina" userId="d63662b5-8bea-4558-821e-508c3105d592" providerId="ADAL" clId="{585BD49A-821D-E34D-8ECE-9B98CFA38DD6}" dt="2024-10-22T11:30:58.801" v="80" actId="20577"/>
          <ac:spMkLst>
            <pc:docMk/>
            <pc:sldMk cId="1273683155" sldId="418"/>
            <ac:spMk id="4" creationId="{417DC57E-A46E-33AB-87E3-50D88616D741}"/>
          </ac:spMkLst>
        </pc:spChg>
      </pc:sldChg>
      <pc:sldChg chg="modSp mod">
        <pc:chgData name="Gold, Christina" userId="d63662b5-8bea-4558-821e-508c3105d592" providerId="ADAL" clId="{585BD49A-821D-E34D-8ECE-9B98CFA38DD6}" dt="2024-10-22T11:30:51.741" v="79" actId="1076"/>
        <pc:sldMkLst>
          <pc:docMk/>
          <pc:sldMk cId="904952945" sldId="419"/>
        </pc:sldMkLst>
        <pc:spChg chg="mod">
          <ac:chgData name="Gold, Christina" userId="d63662b5-8bea-4558-821e-508c3105d592" providerId="ADAL" clId="{585BD49A-821D-E34D-8ECE-9B98CFA38DD6}" dt="2024-10-22T11:30:51.741" v="79" actId="1076"/>
          <ac:spMkLst>
            <pc:docMk/>
            <pc:sldMk cId="904952945" sldId="419"/>
            <ac:spMk id="2" creationId="{29E19850-43AF-767D-5D9B-56CB7FCC9B23}"/>
          </ac:spMkLst>
        </pc:spChg>
      </pc:sldChg>
      <pc:sldChg chg="modSp mod">
        <pc:chgData name="Gold, Christina" userId="d63662b5-8bea-4558-821e-508c3105d592" providerId="ADAL" clId="{585BD49A-821D-E34D-8ECE-9B98CFA38DD6}" dt="2024-10-22T11:30:39.509" v="77" actId="20577"/>
        <pc:sldMkLst>
          <pc:docMk/>
          <pc:sldMk cId="1683936066" sldId="420"/>
        </pc:sldMkLst>
        <pc:spChg chg="mod">
          <ac:chgData name="Gold, Christina" userId="d63662b5-8bea-4558-821e-508c3105d592" providerId="ADAL" clId="{585BD49A-821D-E34D-8ECE-9B98CFA38DD6}" dt="2024-10-22T11:30:13.907" v="66" actId="1076"/>
          <ac:spMkLst>
            <pc:docMk/>
            <pc:sldMk cId="1683936066" sldId="420"/>
            <ac:spMk id="2" creationId="{8B534FB6-A345-50DE-C331-AE5A80EA412D}"/>
          </ac:spMkLst>
        </pc:spChg>
        <pc:spChg chg="mod">
          <ac:chgData name="Gold, Christina" userId="d63662b5-8bea-4558-821e-508c3105d592" providerId="ADAL" clId="{585BD49A-821D-E34D-8ECE-9B98CFA38DD6}" dt="2024-10-22T11:30:39.509" v="77" actId="20577"/>
          <ac:spMkLst>
            <pc:docMk/>
            <pc:sldMk cId="1683936066" sldId="420"/>
            <ac:spMk id="5" creationId="{054EC877-D454-9087-5FEB-48FEACFEBCCA}"/>
          </ac:spMkLst>
        </pc:spChg>
      </pc:sldChg>
      <pc:sldChg chg="del">
        <pc:chgData name="Gold, Christina" userId="d63662b5-8bea-4558-821e-508c3105d592" providerId="ADAL" clId="{585BD49A-821D-E34D-8ECE-9B98CFA38DD6}" dt="2024-10-22T11:28:41.638" v="53" actId="2696"/>
        <pc:sldMkLst>
          <pc:docMk/>
          <pc:sldMk cId="975562406" sldId="421"/>
        </pc:sldMkLst>
      </pc:sldChg>
      <pc:sldChg chg="modSp mod">
        <pc:chgData name="Gold, Christina" userId="d63662b5-8bea-4558-821e-508c3105d592" providerId="ADAL" clId="{585BD49A-821D-E34D-8ECE-9B98CFA38DD6}" dt="2024-10-22T11:31:26.215" v="193" actId="20577"/>
        <pc:sldMkLst>
          <pc:docMk/>
          <pc:sldMk cId="2581150868" sldId="427"/>
        </pc:sldMkLst>
        <pc:spChg chg="mod">
          <ac:chgData name="Gold, Christina" userId="d63662b5-8bea-4558-821e-508c3105d592" providerId="ADAL" clId="{585BD49A-821D-E34D-8ECE-9B98CFA38DD6}" dt="2024-10-22T11:31:26.215" v="193" actId="20577"/>
          <ac:spMkLst>
            <pc:docMk/>
            <pc:sldMk cId="2581150868" sldId="427"/>
            <ac:spMk id="5" creationId="{7A1409FF-BF20-98C9-B2ED-66D9E244584F}"/>
          </ac:spMkLst>
        </pc:spChg>
      </pc:sldChg>
      <pc:sldChg chg="del">
        <pc:chgData name="Gold, Christina" userId="d63662b5-8bea-4558-821e-508c3105d592" providerId="ADAL" clId="{585BD49A-821D-E34D-8ECE-9B98CFA38DD6}" dt="2024-10-22T11:32:48.914" v="238" actId="2696"/>
        <pc:sldMkLst>
          <pc:docMk/>
          <pc:sldMk cId="534116682" sldId="429"/>
        </pc:sldMkLst>
      </pc:sldChg>
      <pc:sldChg chg="modSp mod">
        <pc:chgData name="Gold, Christina" userId="d63662b5-8bea-4558-821e-508c3105d592" providerId="ADAL" clId="{585BD49A-821D-E34D-8ECE-9B98CFA38DD6}" dt="2024-10-22T11:32:21.108" v="235" actId="20577"/>
        <pc:sldMkLst>
          <pc:docMk/>
          <pc:sldMk cId="1903632656" sldId="434"/>
        </pc:sldMkLst>
        <pc:spChg chg="mod">
          <ac:chgData name="Gold, Christina" userId="d63662b5-8bea-4558-821e-508c3105d592" providerId="ADAL" clId="{585BD49A-821D-E34D-8ECE-9B98CFA38DD6}" dt="2024-10-22T11:32:21.108" v="235" actId="20577"/>
          <ac:spMkLst>
            <pc:docMk/>
            <pc:sldMk cId="1903632656" sldId="434"/>
            <ac:spMk id="2" creationId="{B902DA04-0B47-DC9F-8684-CC2AFB6EF305}"/>
          </ac:spMkLst>
        </pc:spChg>
      </pc:sldChg>
      <pc:sldChg chg="new del">
        <pc:chgData name="Gold, Christina" userId="d63662b5-8bea-4558-821e-508c3105d592" providerId="ADAL" clId="{585BD49A-821D-E34D-8ECE-9B98CFA38DD6}" dt="2024-10-22T11:32:44.884" v="237" actId="2696"/>
        <pc:sldMkLst>
          <pc:docMk/>
          <pc:sldMk cId="4263041007" sldId="435"/>
        </pc:sldMkLst>
      </pc:sldChg>
    </pc:docChg>
  </pc:docChgLst>
  <pc:docChgLst>
    <pc:chgData name="Gold, Christina" userId="d63662b5-8bea-4558-821e-508c3105d592" providerId="ADAL" clId="{1B2880C0-B6EC-438A-B488-BE1906DF7512}"/>
    <pc:docChg chg="custSel addSld modSld">
      <pc:chgData name="Gold, Christina" userId="d63662b5-8bea-4558-821e-508c3105d592" providerId="ADAL" clId="{1B2880C0-B6EC-438A-B488-BE1906DF7512}" dt="2024-10-22T19:27:49.149" v="713" actId="207"/>
      <pc:docMkLst>
        <pc:docMk/>
      </pc:docMkLst>
      <pc:sldChg chg="modSp">
        <pc:chgData name="Gold, Christina" userId="d63662b5-8bea-4558-821e-508c3105d592" providerId="ADAL" clId="{1B2880C0-B6EC-438A-B488-BE1906DF7512}" dt="2024-10-22T19:03:26.661" v="74" actId="20577"/>
        <pc:sldMkLst>
          <pc:docMk/>
          <pc:sldMk cId="1477437082" sldId="416"/>
        </pc:sldMkLst>
        <pc:spChg chg="mod">
          <ac:chgData name="Gold, Christina" userId="d63662b5-8bea-4558-821e-508c3105d592" providerId="ADAL" clId="{1B2880C0-B6EC-438A-B488-BE1906DF7512}" dt="2024-10-22T19:01:59.084" v="51" actId="1076"/>
          <ac:spMkLst>
            <pc:docMk/>
            <pc:sldMk cId="1477437082" sldId="416"/>
            <ac:spMk id="2" creationId="{BC957ACB-B540-9088-C616-3F598BFC2F31}"/>
          </ac:spMkLst>
        </pc:spChg>
        <pc:graphicFrameChg chg="mod modGraphic">
          <ac:chgData name="Gold, Christina" userId="d63662b5-8bea-4558-821e-508c3105d592" providerId="ADAL" clId="{1B2880C0-B6EC-438A-B488-BE1906DF7512}" dt="2024-10-22T19:03:26.661" v="74" actId="20577"/>
          <ac:graphicFrameMkLst>
            <pc:docMk/>
            <pc:sldMk cId="1477437082" sldId="416"/>
            <ac:graphicFrameMk id="7" creationId="{911B9928-F7A3-414F-B99A-E2DEDB75E431}"/>
          </ac:graphicFrameMkLst>
        </pc:graphicFrameChg>
      </pc:sldChg>
      <pc:sldChg chg="modSp">
        <pc:chgData name="Gold, Christina" userId="d63662b5-8bea-4558-821e-508c3105d592" providerId="ADAL" clId="{1B2880C0-B6EC-438A-B488-BE1906DF7512}" dt="2024-10-22T19:16:50.593" v="301" actId="20577"/>
        <pc:sldMkLst>
          <pc:docMk/>
          <pc:sldMk cId="1273683155" sldId="418"/>
        </pc:sldMkLst>
        <pc:spChg chg="mod">
          <ac:chgData name="Gold, Christina" userId="d63662b5-8bea-4558-821e-508c3105d592" providerId="ADAL" clId="{1B2880C0-B6EC-438A-B488-BE1906DF7512}" dt="2024-10-22T19:16:50.593" v="301" actId="20577"/>
          <ac:spMkLst>
            <pc:docMk/>
            <pc:sldMk cId="1273683155" sldId="418"/>
            <ac:spMk id="4" creationId="{417DC57E-A46E-33AB-87E3-50D88616D741}"/>
          </ac:spMkLst>
        </pc:spChg>
      </pc:sldChg>
      <pc:sldChg chg="addSp delSp modSp">
        <pc:chgData name="Gold, Christina" userId="d63662b5-8bea-4558-821e-508c3105d592" providerId="ADAL" clId="{1B2880C0-B6EC-438A-B488-BE1906DF7512}" dt="2024-10-22T19:14:45.886" v="210" actId="1076"/>
        <pc:sldMkLst>
          <pc:docMk/>
          <pc:sldMk cId="904952945" sldId="419"/>
        </pc:sldMkLst>
        <pc:spChg chg="mod">
          <ac:chgData name="Gold, Christina" userId="d63662b5-8bea-4558-821e-508c3105d592" providerId="ADAL" clId="{1B2880C0-B6EC-438A-B488-BE1906DF7512}" dt="2024-10-22T19:13:41.403" v="205" actId="20577"/>
          <ac:spMkLst>
            <pc:docMk/>
            <pc:sldMk cId="904952945" sldId="419"/>
            <ac:spMk id="2" creationId="{29E19850-43AF-767D-5D9B-56CB7FCC9B23}"/>
          </ac:spMkLst>
        </pc:spChg>
        <pc:picChg chg="add mod">
          <ac:chgData name="Gold, Christina" userId="d63662b5-8bea-4558-821e-508c3105d592" providerId="ADAL" clId="{1B2880C0-B6EC-438A-B488-BE1906DF7512}" dt="2024-10-22T19:14:45.886" v="210" actId="1076"/>
          <ac:picMkLst>
            <pc:docMk/>
            <pc:sldMk cId="904952945" sldId="419"/>
            <ac:picMk id="4" creationId="{E5680187-663D-46AD-97F2-F5338965297F}"/>
          </ac:picMkLst>
        </pc:picChg>
      </pc:sldChg>
      <pc:sldChg chg="modSp">
        <pc:chgData name="Gold, Christina" userId="d63662b5-8bea-4558-821e-508c3105d592" providerId="ADAL" clId="{1B2880C0-B6EC-438A-B488-BE1906DF7512}" dt="2024-10-22T19:11:26.048" v="196" actId="20577"/>
        <pc:sldMkLst>
          <pc:docMk/>
          <pc:sldMk cId="1683936066" sldId="420"/>
        </pc:sldMkLst>
        <pc:spChg chg="mod">
          <ac:chgData name="Gold, Christina" userId="d63662b5-8bea-4558-821e-508c3105d592" providerId="ADAL" clId="{1B2880C0-B6EC-438A-B488-BE1906DF7512}" dt="2024-10-22T19:11:26.048" v="196" actId="20577"/>
          <ac:spMkLst>
            <pc:docMk/>
            <pc:sldMk cId="1683936066" sldId="420"/>
            <ac:spMk id="5" creationId="{054EC877-D454-9087-5FEB-48FEACFEBCCA}"/>
          </ac:spMkLst>
        </pc:spChg>
      </pc:sldChg>
      <pc:sldChg chg="modSp">
        <pc:chgData name="Gold, Christina" userId="d63662b5-8bea-4558-821e-508c3105d592" providerId="ADAL" clId="{1B2880C0-B6EC-438A-B488-BE1906DF7512}" dt="2024-10-22T19:20:45.036" v="679" actId="27636"/>
        <pc:sldMkLst>
          <pc:docMk/>
          <pc:sldMk cId="2581150868" sldId="427"/>
        </pc:sldMkLst>
        <pc:spChg chg="mod">
          <ac:chgData name="Gold, Christina" userId="d63662b5-8bea-4558-821e-508c3105d592" providerId="ADAL" clId="{1B2880C0-B6EC-438A-B488-BE1906DF7512}" dt="2024-10-22T19:20:45.036" v="679" actId="27636"/>
          <ac:spMkLst>
            <pc:docMk/>
            <pc:sldMk cId="2581150868" sldId="427"/>
            <ac:spMk id="5" creationId="{7A1409FF-BF20-98C9-B2ED-66D9E244584F}"/>
          </ac:spMkLst>
        </pc:spChg>
      </pc:sldChg>
      <pc:sldChg chg="modSp">
        <pc:chgData name="Gold, Christina" userId="d63662b5-8bea-4558-821e-508c3105d592" providerId="ADAL" clId="{1B2880C0-B6EC-438A-B488-BE1906DF7512}" dt="2024-10-22T19:25:52.223" v="705" actId="207"/>
        <pc:sldMkLst>
          <pc:docMk/>
          <pc:sldMk cId="2586077060" sldId="430"/>
        </pc:sldMkLst>
        <pc:spChg chg="mod">
          <ac:chgData name="Gold, Christina" userId="d63662b5-8bea-4558-821e-508c3105d592" providerId="ADAL" clId="{1B2880C0-B6EC-438A-B488-BE1906DF7512}" dt="2024-10-22T19:20:58.516" v="690" actId="20577"/>
          <ac:spMkLst>
            <pc:docMk/>
            <pc:sldMk cId="2586077060" sldId="430"/>
            <ac:spMk id="2" creationId="{B902DA04-0B47-DC9F-8684-CC2AFB6EF305}"/>
          </ac:spMkLst>
        </pc:spChg>
        <pc:spChg chg="mod">
          <ac:chgData name="Gold, Christina" userId="d63662b5-8bea-4558-821e-508c3105d592" providerId="ADAL" clId="{1B2880C0-B6EC-438A-B488-BE1906DF7512}" dt="2024-10-22T19:25:52.223" v="705" actId="207"/>
          <ac:spMkLst>
            <pc:docMk/>
            <pc:sldMk cId="2586077060" sldId="430"/>
            <ac:spMk id="19" creationId="{0F0E3D38-2E89-4C6C-84B7-3A0A362585DF}"/>
          </ac:spMkLst>
        </pc:spChg>
      </pc:sldChg>
      <pc:sldChg chg="addSp delSp modSp">
        <pc:chgData name="Gold, Christina" userId="d63662b5-8bea-4558-821e-508c3105d592" providerId="ADAL" clId="{1B2880C0-B6EC-438A-B488-BE1906DF7512}" dt="2024-10-22T19:27:49.149" v="713" actId="207"/>
        <pc:sldMkLst>
          <pc:docMk/>
          <pc:sldMk cId="1903632656" sldId="434"/>
        </pc:sldMkLst>
        <pc:spChg chg="mod">
          <ac:chgData name="Gold, Christina" userId="d63662b5-8bea-4558-821e-508c3105d592" providerId="ADAL" clId="{1B2880C0-B6EC-438A-B488-BE1906DF7512}" dt="2024-10-22T19:27:49.149" v="713" actId="207"/>
          <ac:spMkLst>
            <pc:docMk/>
            <pc:sldMk cId="1903632656" sldId="434"/>
            <ac:spMk id="2" creationId="{B902DA04-0B47-DC9F-8684-CC2AFB6EF305}"/>
          </ac:spMkLst>
        </pc:spChg>
        <pc:picChg chg="add mod">
          <ac:chgData name="Gold, Christina" userId="d63662b5-8bea-4558-821e-508c3105d592" providerId="ADAL" clId="{1B2880C0-B6EC-438A-B488-BE1906DF7512}" dt="2024-10-22T19:27:12.340" v="709" actId="1076"/>
          <ac:picMkLst>
            <pc:docMk/>
            <pc:sldMk cId="1903632656" sldId="434"/>
            <ac:picMk id="4" creationId="{0D1EE64B-38F2-4860-98AE-E6D6CC1566EF}"/>
          </ac:picMkLst>
        </pc:picChg>
      </pc:sldChg>
      <pc:sldChg chg="addSp delSp modSp add">
        <pc:chgData name="Gold, Christina" userId="d63662b5-8bea-4558-821e-508c3105d592" providerId="ADAL" clId="{1B2880C0-B6EC-438A-B488-BE1906DF7512}" dt="2024-10-22T19:25:35.589" v="704" actId="207"/>
        <pc:sldMkLst>
          <pc:docMk/>
          <pc:sldMk cId="3424299554" sldId="435"/>
        </pc:sldMkLst>
        <pc:spChg chg="mod">
          <ac:chgData name="Gold, Christina" userId="d63662b5-8bea-4558-821e-508c3105d592" providerId="ADAL" clId="{1B2880C0-B6EC-438A-B488-BE1906DF7512}" dt="2024-10-22T19:23:22.697" v="697" actId="207"/>
          <ac:spMkLst>
            <pc:docMk/>
            <pc:sldMk cId="3424299554" sldId="435"/>
            <ac:spMk id="2" creationId="{B902DA04-0B47-DC9F-8684-CC2AFB6EF305}"/>
          </ac:spMkLst>
        </pc:spChg>
        <pc:spChg chg="add mod">
          <ac:chgData name="Gold, Christina" userId="d63662b5-8bea-4558-821e-508c3105d592" providerId="ADAL" clId="{1B2880C0-B6EC-438A-B488-BE1906DF7512}" dt="2024-10-22T19:25:35.589" v="704" actId="207"/>
          <ac:spMkLst>
            <pc:docMk/>
            <pc:sldMk cId="3424299554" sldId="435"/>
            <ac:spMk id="9" creationId="{B0230AF6-F5EF-4153-B352-25BBFDCC96BA}"/>
          </ac:spMkLst>
        </pc:spChg>
        <pc:picChg chg="add mod">
          <ac:chgData name="Gold, Christina" userId="d63662b5-8bea-4558-821e-508c3105d592" providerId="ADAL" clId="{1B2880C0-B6EC-438A-B488-BE1906DF7512}" dt="2024-10-22T19:25:11.558" v="700" actId="1076"/>
          <ac:picMkLst>
            <pc:docMk/>
            <pc:sldMk cId="3424299554" sldId="435"/>
            <ac:picMk id="4" creationId="{3D029EC0-1436-465D-9F04-D3097C22FB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F8F51-6789-EB4A-8154-77CC3DB32F11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FED7F3-BFCA-FB44-81BD-73817735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4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DA6B-6B24-1440-9F6B-763E947A1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F60A5-A72E-3542-ADD6-7F7E469AA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4B0E4-6967-7440-A7FD-0035CC86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1F431-B065-604B-AC4F-0C8985D1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00D54-8E7D-1443-BF08-155E89BA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4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F308-86A2-7A4E-9F95-59228456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52193-C149-144F-AC5F-426CB5993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C6F9-519B-384F-AD09-8BDCFFD8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FDEC6-3904-A741-BF9E-BCE37BBC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D6FF3-EC28-1246-9834-9FA42C6D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4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BB596-3D0B-874A-8379-CDFB94A56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FB219-BC78-174A-B43E-4AD615964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A0EEB-2516-3046-A093-3F0A1218F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3887-4528-3843-AE50-A72862F7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4631C-2A79-2344-AC13-F16C1531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1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B353-7D64-744F-BC2C-A027A532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8DC8-9290-6544-92F4-EC0FC4E1D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7470B-8313-C445-8F03-1C854826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519AA-3BD0-BA45-AE8B-6CEF57FE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222BC-1F7A-B642-B5ED-DF65187E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2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665C-1229-2F4C-AEB4-EC5A8901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E5A0A-AAE2-834F-9AD8-CCCF0539B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C7283-F9A4-0A4B-BF4E-AC4636DA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7FD95-3B80-054B-8406-A68F4C724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25D62-88FD-A44A-87E6-A29694D4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9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D4CD-393C-1448-9DEC-FA10C002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26411-3A5D-0B4B-B207-7E2112EE5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D92DC-45F0-1644-A241-22DD68264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0D71A-2A22-D842-A225-13C02C20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D865B-476F-874B-B901-7DB413153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21116-EE9F-3A40-B6A4-68FFE82E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B7EC-A46A-014F-989D-F189E953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423E8-FB2D-E14B-9028-B3CD64516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C1576-66FD-064E-A238-E8A92F2B8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426CF-89B1-A442-BFF1-65D4EF0A6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E888F-DC4C-A14B-AAFC-CC737F4D1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BCB84-5FA8-DA4E-B225-13B2FE79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F32DE-E9CA-EC48-9713-D6B6D017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C43CA-7D61-F744-B50A-AF5DCB0F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7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3F1D-30A6-4549-818E-528A7B9F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EDE18A-1FA8-1D4E-BC50-EAF7935E4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813D5-ABB3-2C4F-A371-06F397EB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BDF6E-B22F-E343-B956-44B6EF41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84A8A-3672-394A-9952-CEB92E20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BDFF2-2A4F-F549-8B08-1FB02101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ABE4E-46CC-9446-9DAF-39D0D8B6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1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6C0C-433E-174F-A965-0860FD3D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38380-0504-2945-AC51-9B0DC390D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F4662-303A-5748-A39C-00B000FE2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E8A6D-FEBD-E048-8917-93F6604B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41C03-71D5-5F4C-A7EC-03A89E5D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2980A-B726-A049-A53D-72F8F4AB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6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A657-CDBC-2247-97C8-5B948725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D3A0F-0511-A247-AB35-87ED0E11C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86669-30DC-B44B-84CB-831D5DEAE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131FE-5902-DE4B-8F2C-3AFC6CBB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C83EF-B01E-6A44-A130-0694083F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78633-B411-EB4F-A8AB-A52F50CB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8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B48C73-E69C-594D-AB01-7BCE5FD4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98214-8E19-9A43-BFEC-9281B250B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4D7F0-A786-D449-BDB3-F99432703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97FD-1A72-3341-BB9A-328B585295C6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D1CD9-A27E-AF41-AD9E-8FFC6BC11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679E7-1C09-0A4B-949F-799333D2A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l-camino.programmapper.ws/academics/interest-clusters/0a77b8f3-2554-4559-8f42-168885bb8a26/programs/fbd5ff95-582c-7f29-e85f-1f789168c52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atalog.elcamino.edu/preview_program.php?catoid=11&amp;poid=2459&amp;returnto=61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17097F-EA46-F54E-AC8A-D03EAFAB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93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Art History Department Meeting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65C7E6-52E9-7743-A475-45EEF0B8C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0031" y="5640909"/>
            <a:ext cx="4076698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Tuesday, October </a:t>
            </a:r>
            <a:r>
              <a:rPr lang="en-US" sz="2400" dirty="0">
                <a:solidFill>
                  <a:srgbClr val="FFFFFF"/>
                </a:solidFill>
              </a:rPr>
              <a:t>22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6E7EAB-9380-6C08-4682-7B80E593F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170" y="534931"/>
            <a:ext cx="6113824" cy="41937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E00C22-38F8-3507-1134-2877DC75D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-26848"/>
            <a:ext cx="4005179" cy="530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15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22AA43-35D4-2FAE-2A71-DBA3AD6ED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20AE51-EA14-4CFC-1333-F69957C4B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4CCBA1-2034-01EA-01D1-57E5A9D5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8DB671-D481-6826-A924-63B967FC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1CE980-D429-1013-E28B-27A3A519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2DA04-0B47-DC9F-8684-CC2AFB6E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05220"/>
            <a:ext cx="10283782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Updating the </a:t>
            </a:r>
            <a:r>
              <a:rPr lang="en-US" sz="4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 History AAT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29EC0-1436-465D-9F04-D3097C22F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1" y="1601334"/>
            <a:ext cx="4443892" cy="49598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230AF6-F5EF-4153-B352-25BBFDCC96BA}"/>
              </a:ext>
            </a:extLst>
          </p:cNvPr>
          <p:cNvSpPr txBox="1"/>
          <p:nvPr/>
        </p:nvSpPr>
        <p:spPr>
          <a:xfrm>
            <a:off x="243581" y="1696099"/>
            <a:ext cx="65901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Due Date:  End of Semester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Please: 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Review your degree and see if any changes are needed.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2000" b="1" dirty="0">
                <a:solidFill>
                  <a:srgbClr val="0070C0"/>
                </a:solidFill>
              </a:rPr>
              <a:t>Review the order of courses and indicate any changes (please keep transfer-level Math and English in the first year).</a:t>
            </a:r>
          </a:p>
          <a:p>
            <a:pPr marL="342900" indent="-342900">
              <a:buAutoNum type="arabicPeriod" startAt="2"/>
            </a:pPr>
            <a:endParaRPr lang="en-US" sz="2000" b="1" dirty="0">
              <a:solidFill>
                <a:srgbClr val="0070C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2000" b="1" dirty="0">
                <a:solidFill>
                  <a:srgbClr val="0070C0"/>
                </a:solidFill>
              </a:rPr>
              <a:t>Narrow down the choices for all the green and yellow boxes to 3-4 choices. </a:t>
            </a:r>
          </a:p>
          <a:p>
            <a:pPr marL="342900" indent="-342900">
              <a:buAutoNum type="arabicPeriod" startAt="2"/>
            </a:pPr>
            <a:endParaRPr lang="en-US" sz="2000" b="1" dirty="0">
              <a:solidFill>
                <a:srgbClr val="0070C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2000" b="1" dirty="0">
                <a:solidFill>
                  <a:srgbClr val="0070C0"/>
                </a:solidFill>
              </a:rPr>
              <a:t>Review the course information provided by the Dean to inform your decisions.</a:t>
            </a:r>
          </a:p>
          <a:p>
            <a:pPr marL="342900" indent="-342900">
              <a:buAutoNum type="arabicPeriod" startAt="2"/>
            </a:pPr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429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3EFF1-E3B3-1A40-9683-5DC08610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18" y="338630"/>
            <a:ext cx="4351289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Art History Dept - 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41D8B-8BC6-C5F7-5627-48BEA60AE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8" y="2380261"/>
            <a:ext cx="10515600" cy="4351338"/>
          </a:xfrm>
        </p:spPr>
        <p:txBody>
          <a:bodyPr>
            <a:normAutofit/>
          </a:bodyPr>
          <a:lstStyle/>
          <a:p>
            <a:pPr marL="571500" indent="-571500">
              <a:buAutoNum type="romanUcParenR"/>
            </a:pPr>
            <a:r>
              <a:rPr lang="en-US" dirty="0"/>
              <a:t>Fall Enrollment and Scheduling</a:t>
            </a:r>
          </a:p>
          <a:p>
            <a:pPr marL="571500" indent="-571500">
              <a:buAutoNum type="romanUcParenR"/>
            </a:pPr>
            <a:r>
              <a:rPr lang="en-US" dirty="0"/>
              <a:t>Committee Membership</a:t>
            </a:r>
          </a:p>
          <a:p>
            <a:pPr marL="571500" indent="-571500">
              <a:buAutoNum type="romanUcParenR"/>
            </a:pPr>
            <a:r>
              <a:rPr lang="en-US" dirty="0"/>
              <a:t>Curriculum and Courses</a:t>
            </a:r>
          </a:p>
          <a:p>
            <a:pPr marL="571500" indent="-571500">
              <a:buAutoNum type="romanUcParenR"/>
            </a:pPr>
            <a:r>
              <a:rPr lang="en-US" dirty="0"/>
              <a:t>SLO Updates</a:t>
            </a:r>
          </a:p>
          <a:p>
            <a:pPr marL="571500" indent="-571500">
              <a:buAutoNum type="romanUcParenR"/>
            </a:pPr>
            <a:r>
              <a:rPr lang="en-US" dirty="0"/>
              <a:t>Evaluations</a:t>
            </a:r>
          </a:p>
          <a:p>
            <a:pPr marL="571500" indent="-571500">
              <a:buAutoNum type="romanUcParenR"/>
            </a:pPr>
            <a:r>
              <a:rPr lang="en-US" dirty="0"/>
              <a:t>Updating Pathways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E5554-807E-3F51-4EA9-56158F7D792D}"/>
              </a:ext>
            </a:extLst>
          </p:cNvPr>
          <p:cNvSpPr txBox="1"/>
          <p:nvPr/>
        </p:nvSpPr>
        <p:spPr>
          <a:xfrm>
            <a:off x="5009607" y="126257"/>
            <a:ext cx="7049043" cy="1015663"/>
          </a:xfrm>
          <a:prstGeom prst="rect">
            <a:avLst/>
          </a:prstGeom>
          <a:solidFill>
            <a:schemeClr val="bg1"/>
          </a:solidFill>
          <a:ln w="412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Minutes are embedded in the PowerPoint in red boxes.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In attendance:  Chris Gold, Al Ahmadpour, Lucy Alamillo, Karen Beckstead, Mina </a:t>
            </a:r>
            <a:r>
              <a:rPr lang="en-US" sz="2000" dirty="0" err="1">
                <a:solidFill>
                  <a:srgbClr val="FF0000"/>
                </a:solidFill>
              </a:rPr>
              <a:t>Majstorovich</a:t>
            </a:r>
            <a:r>
              <a:rPr lang="en-US" sz="2000" dirty="0">
                <a:solidFill>
                  <a:srgbClr val="FF0000"/>
                </a:solidFill>
              </a:rPr>
              <a:t>, Elizabeth Russel</a:t>
            </a:r>
          </a:p>
        </p:txBody>
      </p:sp>
    </p:spTree>
    <p:extLst>
      <p:ext uri="{BB962C8B-B14F-4D97-AF65-F5344CB8AC3E}">
        <p14:creationId xmlns:p14="http://schemas.microsoft.com/office/powerpoint/2010/main" val="175033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747FF4-012F-F285-0D0A-411D017A0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C8A5B45-8675-8138-4294-CEDCA58D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49E2E3-FC16-B068-772B-8D77C075C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93CB2C-41CE-151F-A3A0-730BAA98B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2CB561-54E7-5336-8018-F30B2D815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57ACB-B540-9088-C616-3F598BFC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47281"/>
            <a:ext cx="3362328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Fall Enrollment and Spring Scheduling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F90C1C-ACD3-463F-8C1B-5D0CF806DFD1}"/>
              </a:ext>
            </a:extLst>
          </p:cNvPr>
          <p:cNvSpPr txBox="1"/>
          <p:nvPr/>
        </p:nvSpPr>
        <p:spPr>
          <a:xfrm>
            <a:off x="1079770" y="246109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1B9928-F7A3-414F-B99A-E2DEDB75E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367336"/>
              </p:ext>
            </p:extLst>
          </p:nvPr>
        </p:nvGraphicFramePr>
        <p:xfrm>
          <a:off x="3566401" y="286366"/>
          <a:ext cx="8381980" cy="5971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495">
                  <a:extLst>
                    <a:ext uri="{9D8B030D-6E8A-4147-A177-3AD203B41FA5}">
                      <a16:colId xmlns:a16="http://schemas.microsoft.com/office/drawing/2014/main" val="4148604735"/>
                    </a:ext>
                  </a:extLst>
                </a:gridCol>
                <a:gridCol w="2095495">
                  <a:extLst>
                    <a:ext uri="{9D8B030D-6E8A-4147-A177-3AD203B41FA5}">
                      <a16:colId xmlns:a16="http://schemas.microsoft.com/office/drawing/2014/main" val="2269686908"/>
                    </a:ext>
                  </a:extLst>
                </a:gridCol>
                <a:gridCol w="2095495">
                  <a:extLst>
                    <a:ext uri="{9D8B030D-6E8A-4147-A177-3AD203B41FA5}">
                      <a16:colId xmlns:a16="http://schemas.microsoft.com/office/drawing/2014/main" val="767603537"/>
                    </a:ext>
                  </a:extLst>
                </a:gridCol>
                <a:gridCol w="2095495">
                  <a:extLst>
                    <a:ext uri="{9D8B030D-6E8A-4147-A177-3AD203B41FA5}">
                      <a16:colId xmlns:a16="http://schemas.microsoft.com/office/drawing/2014/main" val="2845026508"/>
                    </a:ext>
                  </a:extLst>
                </a:gridCol>
              </a:tblGrid>
              <a:tr h="63605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# of 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Seats Filled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Fill Rate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848639"/>
                  </a:ext>
                </a:extLst>
              </a:tr>
              <a:tr h="95426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Fall 2024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1,254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806425"/>
                  </a:ext>
                </a:extLst>
              </a:tr>
              <a:tr h="95426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Fall 2023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674755"/>
                  </a:ext>
                </a:extLst>
              </a:tr>
              <a:tr h="95426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Fall 2022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811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243263"/>
                  </a:ext>
                </a:extLst>
              </a:tr>
              <a:tr h="121667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Fall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722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5113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2C46026-AD37-5A0D-0D24-4F7DD15CA534}"/>
              </a:ext>
            </a:extLst>
          </p:cNvPr>
          <p:cNvSpPr txBox="1"/>
          <p:nvPr/>
        </p:nvSpPr>
        <p:spPr>
          <a:xfrm>
            <a:off x="243619" y="1861023"/>
            <a:ext cx="3322781" cy="1938992"/>
          </a:xfrm>
          <a:prstGeom prst="rect">
            <a:avLst/>
          </a:prstGeom>
          <a:solidFill>
            <a:schemeClr val="bg1"/>
          </a:solidFill>
          <a:ln w="412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Enrollment, fill rates and the number of sections are up.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The department approved offered two less 101s and one more 102C and 207.</a:t>
            </a:r>
          </a:p>
        </p:txBody>
      </p:sp>
    </p:spTree>
    <p:extLst>
      <p:ext uri="{BB962C8B-B14F-4D97-AF65-F5344CB8AC3E}">
        <p14:creationId xmlns:p14="http://schemas.microsoft.com/office/powerpoint/2010/main" val="147743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4F18DD-7DEC-CBA7-5EAB-853F8836F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FF506DD-7E9F-6891-1168-E5FDBAC0B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73A8EC-6CDC-9821-F910-E338C70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34D0C9-28AB-A22F-C228-D2F84F2D6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AFA127-C2D7-3BFE-7239-530C2E4BF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34FB6-A345-50DE-C331-AE5A80E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813" y="349112"/>
            <a:ext cx="5164375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Committee Membership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4EC877-D454-9087-5FEB-48FEACFEB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813" y="2041063"/>
            <a:ext cx="110490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Division Council – Ali Ahmadpour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Load Committee – Ali Ahmadpour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BSS Division Curriculum Committee – Karen </a:t>
            </a:r>
            <a:r>
              <a:rPr lang="en-US" dirty="0" err="1"/>
              <a:t>Beckstead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BSS SLO Committee – Karen </a:t>
            </a:r>
            <a:r>
              <a:rPr lang="en-US" dirty="0" err="1"/>
              <a:t>Beckstead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Annual Plan – Karen </a:t>
            </a:r>
            <a:r>
              <a:rPr lang="en-US" dirty="0" err="1"/>
              <a:t>Beckstead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3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9AF5C4-127B-985E-1685-71F377186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24D081-C7B8-7D57-13C4-39C317944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5AE70A-C9D3-15D6-582A-5CA00E998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439C7C-B8BE-900E-12C9-EFA1AA0C5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C81BC4-7BB8-4302-2A44-1D98B162F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19850-43AF-767D-5D9B-56CB7FCC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38" y="349112"/>
            <a:ext cx="9389990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Curriculum Review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680187-663D-46AD-97F2-F53389652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31" y="1730954"/>
            <a:ext cx="5431757" cy="4777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DA1ABB-6044-2D52-B66D-36A507D3104C}"/>
              </a:ext>
            </a:extLst>
          </p:cNvPr>
          <p:cNvSpPr txBox="1"/>
          <p:nvPr/>
        </p:nvSpPr>
        <p:spPr>
          <a:xfrm>
            <a:off x="6266414" y="2214966"/>
            <a:ext cx="5608260" cy="2554545"/>
          </a:xfrm>
          <a:prstGeom prst="rect">
            <a:avLst/>
          </a:prstGeom>
          <a:solidFill>
            <a:schemeClr val="bg1"/>
          </a:solidFill>
          <a:ln w="412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 curriculum is due this Fall 2024.  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Islamic Art needs to be UC transferable before it can be offered – this will possibly be in Fall 2024.  Someone will need to be hired to teach the course.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In the future, the Art History of Mexico, Central &amp; South America will be divided into two parts.</a:t>
            </a:r>
          </a:p>
        </p:txBody>
      </p:sp>
    </p:spTree>
    <p:extLst>
      <p:ext uri="{BB962C8B-B14F-4D97-AF65-F5344CB8AC3E}">
        <p14:creationId xmlns:p14="http://schemas.microsoft.com/office/powerpoint/2010/main" val="90495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5324DF-00E2-D124-1DA3-300EDCED7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E70ED46-56EA-F8E0-7A87-04AF4969B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4C8760-74DF-D572-F13D-14DDAB269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45EB01-F77B-4C66-1403-4C2548102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956999-7A33-78C5-F2E2-28998F0E0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D1F82-D5D6-CFC6-D327-916AFA34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091"/>
            <a:ext cx="8714362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SLO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DC57E-A46E-33AB-87E3-50D88616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70054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Spring 2024 Assessments</a:t>
            </a:r>
          </a:p>
          <a:p>
            <a:pPr marL="0" indent="0">
              <a:buNone/>
            </a:pPr>
            <a:r>
              <a:rPr lang="en-US" sz="2000" dirty="0"/>
              <a:t>All completed and entered.  Thank you!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u="sng" dirty="0"/>
              <a:t>Fall 2024 Assessments</a:t>
            </a:r>
          </a:p>
          <a:p>
            <a:pPr marL="0" indent="0">
              <a:buNone/>
            </a:pPr>
            <a:r>
              <a:rPr lang="en-US" sz="2000" dirty="0"/>
              <a:t>AHIS 101 SLO 1</a:t>
            </a:r>
          </a:p>
          <a:p>
            <a:pPr marL="0" indent="0">
              <a:buNone/>
            </a:pPr>
            <a:r>
              <a:rPr lang="en-US" sz="2000" dirty="0"/>
              <a:t>AHIS 102A SLO 1</a:t>
            </a:r>
          </a:p>
          <a:p>
            <a:pPr marL="0" indent="0">
              <a:buNone/>
            </a:pPr>
            <a:r>
              <a:rPr lang="en-US" sz="2000" dirty="0"/>
              <a:t>AHIS 102B SLO 1</a:t>
            </a:r>
          </a:p>
          <a:p>
            <a:pPr marL="0" indent="0">
              <a:buNone/>
            </a:pPr>
            <a:r>
              <a:rPr lang="en-US" sz="2000" dirty="0"/>
              <a:t>AHIS 102C SLO 1</a:t>
            </a:r>
          </a:p>
          <a:p>
            <a:pPr marL="0" indent="0">
              <a:buNone/>
            </a:pPr>
            <a:r>
              <a:rPr lang="en-US" sz="2000" dirty="0"/>
              <a:t>AHIS 205B SLO 1</a:t>
            </a:r>
          </a:p>
          <a:p>
            <a:pPr marL="0" indent="0">
              <a:buNone/>
            </a:pPr>
            <a:r>
              <a:rPr lang="en-US" sz="2000" dirty="0"/>
              <a:t>AHIS 207 SLO 1</a:t>
            </a:r>
          </a:p>
          <a:p>
            <a:pPr marL="0" indent="0">
              <a:buNone/>
            </a:pPr>
            <a:r>
              <a:rPr lang="en-US" sz="2000" dirty="0"/>
              <a:t>AHIS 208 SLO 1</a:t>
            </a:r>
          </a:p>
          <a:p>
            <a:pPr marL="0" indent="0">
              <a:buNone/>
            </a:pPr>
            <a:r>
              <a:rPr lang="en-US" sz="2000" dirty="0"/>
              <a:t>AHIS 209 SLO 1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DEA7E-5555-3946-9670-0814A6553114}"/>
              </a:ext>
            </a:extLst>
          </p:cNvPr>
          <p:cNvSpPr txBox="1"/>
          <p:nvPr/>
        </p:nvSpPr>
        <p:spPr>
          <a:xfrm>
            <a:off x="5461348" y="2214966"/>
            <a:ext cx="6413326" cy="3170099"/>
          </a:xfrm>
          <a:prstGeom prst="rect">
            <a:avLst/>
          </a:prstGeom>
          <a:solidFill>
            <a:schemeClr val="bg1"/>
          </a:solidFill>
          <a:ln w="412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Karen reported that SLO assessment will use Canvas outcomes moving forward so the results can be disaggregated.  They will need a common rubric for each assessment so the data can be combined.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Other Topics: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Program Review – the computer site says the program review will be in Spring 2026.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solidFill>
                  <a:srgbClr val="FF0000"/>
                </a:solidFill>
              </a:rPr>
              <a:t>Wifi</a:t>
            </a:r>
            <a:r>
              <a:rPr lang="en-US" sz="2000" dirty="0">
                <a:solidFill>
                  <a:srgbClr val="FF0000"/>
                </a:solidFill>
              </a:rPr>
              <a:t> – the </a:t>
            </a:r>
            <a:r>
              <a:rPr lang="en-US" sz="2000" dirty="0" err="1">
                <a:solidFill>
                  <a:srgbClr val="FF0000"/>
                </a:solidFill>
              </a:rPr>
              <a:t>wifi</a:t>
            </a:r>
            <a:r>
              <a:rPr lang="en-US" sz="2000" dirty="0">
                <a:solidFill>
                  <a:srgbClr val="FF0000"/>
                </a:solidFill>
              </a:rPr>
              <a:t> in the classrooms needs to be improved.  It is slow when used by </a:t>
            </a:r>
            <a:r>
              <a:rPr lang="en-US" sz="2000">
                <a:solidFill>
                  <a:srgbClr val="FF0000"/>
                </a:solidFill>
              </a:rPr>
              <a:t>multi devices. 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8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1CAED-0284-3996-2D14-977358AC2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42FDC0E-2AAC-799C-1FCD-FD02459B5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EF0EF0-3C4A-BCED-D1CE-09293D3D8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437F82-C5F6-9249-FB47-71625CA8B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1DFBBFE-1F95-F3C7-A9EF-9D13EAE31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C2FE9-0EFB-2E15-A761-9A8148BC8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7" y="305220"/>
            <a:ext cx="8606591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Faculty Evaluations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1409FF-BF20-98C9-B2ED-66D9E244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u="sng" dirty="0"/>
              <a:t>Online Observations </a:t>
            </a:r>
            <a:r>
              <a:rPr lang="en-US" dirty="0"/>
              <a:t>– 16 week classes – closed Oct. 19 (let Chris know if you need an extension).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u="sng" dirty="0"/>
              <a:t>On-Campus Observations </a:t>
            </a:r>
            <a:r>
              <a:rPr lang="en-US" dirty="0"/>
              <a:t>– last day November 8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u="sng" dirty="0"/>
              <a:t>Self-Evaluation</a:t>
            </a:r>
            <a:r>
              <a:rPr lang="en-US" dirty="0"/>
              <a:t> – 16 week classes – Due Nov. 27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b="1" u="sng" dirty="0"/>
              <a:t>Evaluation Conference </a:t>
            </a:r>
            <a:r>
              <a:rPr lang="en-US" dirty="0"/>
              <a:t>– by November 27 (except 2</a:t>
            </a:r>
            <a:r>
              <a:rPr lang="en-US" baseline="30000" dirty="0"/>
              <a:t>nd</a:t>
            </a:r>
            <a:r>
              <a:rPr lang="en-US" dirty="0"/>
              <a:t> 8 week sections by Dec. 6)</a:t>
            </a:r>
          </a:p>
        </p:txBody>
      </p:sp>
    </p:spTree>
    <p:extLst>
      <p:ext uri="{BB962C8B-B14F-4D97-AF65-F5344CB8AC3E}">
        <p14:creationId xmlns:p14="http://schemas.microsoft.com/office/powerpoint/2010/main" val="258115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22AA43-35D4-2FAE-2A71-DBA3AD6ED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20AE51-EA14-4CFC-1333-F69957C4B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4CCBA1-2034-01EA-01D1-57E5A9D5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8DB671-D481-6826-A924-63B967FC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1CE980-D429-1013-E28B-27A3A519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2DA04-0B47-DC9F-8684-CC2AFB6E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05220"/>
            <a:ext cx="10283782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Updating the </a:t>
            </a:r>
            <a:r>
              <a:rPr lang="en-US" sz="4000" dirty="0">
                <a:solidFill>
                  <a:schemeClr val="bg1"/>
                </a:solidFill>
              </a:rPr>
              <a:t>Art History Pathway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0E3D38-2E89-4C6C-84B7-3A0A362585DF}"/>
              </a:ext>
            </a:extLst>
          </p:cNvPr>
          <p:cNvSpPr txBox="1"/>
          <p:nvPr/>
        </p:nvSpPr>
        <p:spPr>
          <a:xfrm>
            <a:off x="744124" y="1762774"/>
            <a:ext cx="109096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Due Date:  End of Semester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Please: 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Review your degree and see if any changes are needed.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2400" b="1" dirty="0">
                <a:solidFill>
                  <a:srgbClr val="0070C0"/>
                </a:solidFill>
              </a:rPr>
              <a:t>Review the order of courses and indicate any changes (please keep transfer-level Math and English in the first year).</a:t>
            </a:r>
          </a:p>
          <a:p>
            <a:pPr marL="342900" indent="-342900">
              <a:buAutoNum type="arabicPeriod" startAt="2"/>
            </a:pPr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2400" b="1" dirty="0">
                <a:solidFill>
                  <a:srgbClr val="0070C0"/>
                </a:solidFill>
              </a:rPr>
              <a:t>Narrow down the choices for all the green and yellow boxes to 3-4 choices. </a:t>
            </a:r>
          </a:p>
          <a:p>
            <a:pPr marL="342900" indent="-342900">
              <a:buAutoNum type="arabicPeriod" startAt="2"/>
            </a:pPr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2400" b="1" dirty="0">
                <a:solidFill>
                  <a:srgbClr val="0070C0"/>
                </a:solidFill>
              </a:rPr>
              <a:t>Review the course information provided by the Dean to inform your decisions.</a:t>
            </a:r>
          </a:p>
          <a:p>
            <a:pPr marL="342900" indent="-342900">
              <a:buAutoNum type="arabicPeriod" startAt="2"/>
            </a:pPr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07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22AA43-35D4-2FAE-2A71-DBA3AD6ED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20AE51-EA14-4CFC-1333-F69957C4B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4CCBA1-2034-01EA-01D1-57E5A9D5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8DB671-D481-6826-A924-63B967FC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1CE980-D429-1013-E28B-27A3A519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2DA04-0B47-DC9F-8684-CC2AFB6E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818" y="349112"/>
            <a:ext cx="4552952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Updating the Art History AAT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EE64B-38F2-4860-98AE-E6D6CC156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588" y="0"/>
            <a:ext cx="4950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32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69D9347F5AFA4D8692FBB46C69E792" ma:contentTypeVersion="18" ma:contentTypeDescription="Create a new document." ma:contentTypeScope="" ma:versionID="ed39e236e443ffda1a41bbf0918c185e">
  <xsd:schema xmlns:xsd="http://www.w3.org/2001/XMLSchema" xmlns:xs="http://www.w3.org/2001/XMLSchema" xmlns:p="http://schemas.microsoft.com/office/2006/metadata/properties" xmlns:ns3="0931e994-e6d3-4300-856d-b2b971b8f134" xmlns:ns4="6d4c085d-c9ea-458a-a43a-bf1021d0c369" targetNamespace="http://schemas.microsoft.com/office/2006/metadata/properties" ma:root="true" ma:fieldsID="6d5e40ef00ccb0f0da5d0f27670d6a08" ns3:_="" ns4:_="">
    <xsd:import namespace="0931e994-e6d3-4300-856d-b2b971b8f134"/>
    <xsd:import namespace="6d4c085d-c9ea-458a-a43a-bf1021d0c3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31e994-e6d3-4300-856d-b2b971b8f1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c085d-c9ea-458a-a43a-bf1021d0c36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931e994-e6d3-4300-856d-b2b971b8f134" xsi:nil="true"/>
  </documentManagement>
</p:properties>
</file>

<file path=customXml/itemProps1.xml><?xml version="1.0" encoding="utf-8"?>
<ds:datastoreItem xmlns:ds="http://schemas.openxmlformats.org/officeDocument/2006/customXml" ds:itemID="{3119AEB0-81CF-491A-BCAC-B5A3569464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451F9F-0F08-45BF-A0AD-8CA1964869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31e994-e6d3-4300-856d-b2b971b8f134"/>
    <ds:schemaRef ds:uri="6d4c085d-c9ea-458a-a43a-bf1021d0c3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11BCA8-18D5-4035-99A4-D9907DB4E608}">
  <ds:schemaRefs>
    <ds:schemaRef ds:uri="http://purl.org/dc/elements/1.1/"/>
    <ds:schemaRef ds:uri="6d4c085d-c9ea-458a-a43a-bf1021d0c369"/>
    <ds:schemaRef ds:uri="0931e994-e6d3-4300-856d-b2b971b8f134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10478</TotalTime>
  <Words>548</Words>
  <Application>Microsoft Office PowerPoint</Application>
  <PresentationFormat>Widescreen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Art History Department Meeting</vt:lpstr>
      <vt:lpstr>Art History Dept - Agenda</vt:lpstr>
      <vt:lpstr>Fall Enrollment and Spring Scheduling </vt:lpstr>
      <vt:lpstr>Committee Membership</vt:lpstr>
      <vt:lpstr>Curriculum Review </vt:lpstr>
      <vt:lpstr>SLO Assessment</vt:lpstr>
      <vt:lpstr>Faculty Evaluations</vt:lpstr>
      <vt:lpstr>Updating the Art History Pathway</vt:lpstr>
      <vt:lpstr>Updating the Art History AAT</vt:lpstr>
      <vt:lpstr>Updating the Art History AAT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Gold, Christina</dc:creator>
  <cp:lastModifiedBy>Gold, Christina</cp:lastModifiedBy>
  <cp:revision>84</cp:revision>
  <cp:lastPrinted>2024-09-17T16:20:56Z</cp:lastPrinted>
  <dcterms:created xsi:type="dcterms:W3CDTF">2021-02-06T12:58:35Z</dcterms:created>
  <dcterms:modified xsi:type="dcterms:W3CDTF">2025-01-12T00:42:38Z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0x010100C369D9347F5AFA4D8692FBB46C69E792</vt:lpwstr>
  </property>
</Properties>
</file>