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7"/>
  </p:notesMasterIdLst>
  <p:sldIdLst>
    <p:sldId id="271" r:id="rId5"/>
    <p:sldId id="367" r:id="rId6"/>
    <p:sldId id="371" r:id="rId7"/>
    <p:sldId id="366" r:id="rId8"/>
    <p:sldId id="323" r:id="rId9"/>
    <p:sldId id="324" r:id="rId10"/>
    <p:sldId id="369" r:id="rId11"/>
    <p:sldId id="368" r:id="rId12"/>
    <p:sldId id="372" r:id="rId13"/>
    <p:sldId id="373" r:id="rId14"/>
    <p:sldId id="374" r:id="rId15"/>
    <p:sldId id="37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81" d="100"/>
          <a:sy n="81" d="100"/>
        </p:scale>
        <p:origin x="184" y="10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AA0AA25B-E253-D042-8F51-F9D644E2B991}"/>
    <pc:docChg chg="custSel addSld modSld">
      <pc:chgData name="Gold, Christina" userId="d63662b5-8bea-4558-821e-508c3105d592" providerId="ADAL" clId="{AA0AA25B-E253-D042-8F51-F9D644E2B991}" dt="2023-11-18T12:27:57.614" v="1586" actId="20577"/>
      <pc:docMkLst>
        <pc:docMk/>
      </pc:docMkLst>
      <pc:sldChg chg="addSp modSp mod">
        <pc:chgData name="Gold, Christina" userId="d63662b5-8bea-4558-821e-508c3105d592" providerId="ADAL" clId="{AA0AA25B-E253-D042-8F51-F9D644E2B991}" dt="2023-11-05T11:56:25.611" v="44"/>
        <pc:sldMkLst>
          <pc:docMk/>
          <pc:sldMk cId="3266033200" sldId="323"/>
        </pc:sldMkLst>
        <pc:spChg chg="mod">
          <ac:chgData name="Gold, Christina" userId="d63662b5-8bea-4558-821e-508c3105d592" providerId="ADAL" clId="{AA0AA25B-E253-D042-8F51-F9D644E2B991}" dt="2023-11-05T11:56:23.323" v="43" actId="1076"/>
          <ac:spMkLst>
            <pc:docMk/>
            <pc:sldMk cId="3266033200" sldId="323"/>
            <ac:spMk id="2" creationId="{7323EFF1-E3B3-1A40-9683-5DC08610D3A9}"/>
          </ac:spMkLst>
        </pc:spChg>
        <pc:spChg chg="add mod">
          <ac:chgData name="Gold, Christina" userId="d63662b5-8bea-4558-821e-508c3105d592" providerId="ADAL" clId="{AA0AA25B-E253-D042-8F51-F9D644E2B991}" dt="2023-11-05T11:56:25.611" v="44"/>
          <ac:spMkLst>
            <pc:docMk/>
            <pc:sldMk cId="3266033200" sldId="323"/>
            <ac:spMk id="3" creationId="{50F061EE-EDED-E2BD-4F26-E03A321B2453}"/>
          </ac:spMkLst>
        </pc:spChg>
      </pc:sldChg>
      <pc:sldChg chg="addSp delSp modSp mod">
        <pc:chgData name="Gold, Christina" userId="d63662b5-8bea-4558-821e-508c3105d592" providerId="ADAL" clId="{AA0AA25B-E253-D042-8F51-F9D644E2B991}" dt="2023-11-05T12:45:55.434" v="1560" actId="20577"/>
        <pc:sldMkLst>
          <pc:docMk/>
          <pc:sldMk cId="3170806946" sldId="367"/>
        </pc:sldMkLst>
        <pc:spChg chg="mod">
          <ac:chgData name="Gold, Christina" userId="d63662b5-8bea-4558-821e-508c3105d592" providerId="ADAL" clId="{AA0AA25B-E253-D042-8F51-F9D644E2B991}" dt="2023-11-05T11:55:45.759" v="40" actId="1076"/>
          <ac:spMkLst>
            <pc:docMk/>
            <pc:sldMk cId="3170806946" sldId="367"/>
            <ac:spMk id="2" creationId="{7323EFF1-E3B3-1A40-9683-5DC08610D3A9}"/>
          </ac:spMkLst>
        </pc:spChg>
        <pc:spChg chg="del">
          <ac:chgData name="Gold, Christina" userId="d63662b5-8bea-4558-821e-508c3105d592" providerId="ADAL" clId="{AA0AA25B-E253-D042-8F51-F9D644E2B991}" dt="2023-11-05T11:44:50.108" v="11" actId="478"/>
          <ac:spMkLst>
            <pc:docMk/>
            <pc:sldMk cId="3170806946" sldId="367"/>
            <ac:spMk id="3" creationId="{0F279467-FC1D-497B-9B5F-21C816AF53F8}"/>
          </ac:spMkLst>
        </pc:spChg>
        <pc:spChg chg="add del mod">
          <ac:chgData name="Gold, Christina" userId="d63662b5-8bea-4558-821e-508c3105d592" providerId="ADAL" clId="{AA0AA25B-E253-D042-8F51-F9D644E2B991}" dt="2023-11-05T11:51:18.445" v="12" actId="478"/>
          <ac:spMkLst>
            <pc:docMk/>
            <pc:sldMk cId="3170806946" sldId="367"/>
            <ac:spMk id="5" creationId="{39742198-1082-B1AF-A55B-114459E2CF5D}"/>
          </ac:spMkLst>
        </pc:spChg>
        <pc:spChg chg="add mod">
          <ac:chgData name="Gold, Christina" userId="d63662b5-8bea-4558-821e-508c3105d592" providerId="ADAL" clId="{AA0AA25B-E253-D042-8F51-F9D644E2B991}" dt="2023-11-05T12:45:55.434" v="1560" actId="20577"/>
          <ac:spMkLst>
            <pc:docMk/>
            <pc:sldMk cId="3170806946" sldId="367"/>
            <ac:spMk id="7" creationId="{63985170-A84E-F1DB-1E9D-8538A8865DDD}"/>
          </ac:spMkLst>
        </pc:spChg>
        <pc:spChg chg="add mod">
          <ac:chgData name="Gold, Christina" userId="d63662b5-8bea-4558-821e-508c3105d592" providerId="ADAL" clId="{AA0AA25B-E253-D042-8F51-F9D644E2B991}" dt="2023-11-05T11:55:40.141" v="39" actId="1076"/>
          <ac:spMkLst>
            <pc:docMk/>
            <pc:sldMk cId="3170806946" sldId="367"/>
            <ac:spMk id="8" creationId="{96F95260-7697-4571-D1B0-F4FC6C9F999E}"/>
          </ac:spMkLst>
        </pc:spChg>
      </pc:sldChg>
      <pc:sldChg chg="add">
        <pc:chgData name="Gold, Christina" userId="d63662b5-8bea-4558-821e-508c3105d592" providerId="ADAL" clId="{AA0AA25B-E253-D042-8F51-F9D644E2B991}" dt="2023-11-05T11:44:36.027" v="0" actId="2890"/>
        <pc:sldMkLst>
          <pc:docMk/>
          <pc:sldMk cId="1207346667" sldId="371"/>
        </pc:sldMkLst>
      </pc:sldChg>
      <pc:sldChg chg="addSp delSp modSp add mod">
        <pc:chgData name="Gold, Christina" userId="d63662b5-8bea-4558-821e-508c3105d592" providerId="ADAL" clId="{AA0AA25B-E253-D042-8F51-F9D644E2B991}" dt="2023-11-05T11:58:27.391" v="61" actId="2710"/>
        <pc:sldMkLst>
          <pc:docMk/>
          <pc:sldMk cId="2745120608" sldId="372"/>
        </pc:sldMkLst>
        <pc:spChg chg="mod">
          <ac:chgData name="Gold, Christina" userId="d63662b5-8bea-4558-821e-508c3105d592" providerId="ADAL" clId="{AA0AA25B-E253-D042-8F51-F9D644E2B991}" dt="2023-11-05T11:58:18.524" v="60" actId="20577"/>
          <ac:spMkLst>
            <pc:docMk/>
            <pc:sldMk cId="2745120608" sldId="372"/>
            <ac:spMk id="2" creationId="{7323EFF1-E3B3-1A40-9683-5DC08610D3A9}"/>
          </ac:spMkLst>
        </pc:spChg>
        <pc:spChg chg="del">
          <ac:chgData name="Gold, Christina" userId="d63662b5-8bea-4558-821e-508c3105d592" providerId="ADAL" clId="{AA0AA25B-E253-D042-8F51-F9D644E2B991}" dt="2023-11-05T11:58:05.681" v="55" actId="478"/>
          <ac:spMkLst>
            <pc:docMk/>
            <pc:sldMk cId="2745120608" sldId="372"/>
            <ac:spMk id="3" creationId="{0F279467-FC1D-497B-9B5F-21C816AF53F8}"/>
          </ac:spMkLst>
        </pc:spChg>
        <pc:spChg chg="mod">
          <ac:chgData name="Gold, Christina" userId="d63662b5-8bea-4558-821e-508c3105d592" providerId="ADAL" clId="{AA0AA25B-E253-D042-8F51-F9D644E2B991}" dt="2023-11-05T11:58:27.391" v="61" actId="2710"/>
          <ac:spMkLst>
            <pc:docMk/>
            <pc:sldMk cId="2745120608" sldId="372"/>
            <ac:spMk id="4" creationId="{8CDE0173-B20D-483B-86B6-9A6510FA0D7B}"/>
          </ac:spMkLst>
        </pc:spChg>
        <pc:spChg chg="add del mod">
          <ac:chgData name="Gold, Christina" userId="d63662b5-8bea-4558-821e-508c3105d592" providerId="ADAL" clId="{AA0AA25B-E253-D042-8F51-F9D644E2B991}" dt="2023-11-05T11:58:07.591" v="56" actId="478"/>
          <ac:spMkLst>
            <pc:docMk/>
            <pc:sldMk cId="2745120608" sldId="372"/>
            <ac:spMk id="6" creationId="{16E06AFB-B22C-49BA-E261-5B9A6B264609}"/>
          </ac:spMkLst>
        </pc:spChg>
      </pc:sldChg>
      <pc:sldChg chg="modSp mod">
        <pc:chgData name="Gold, Christina" userId="d63662b5-8bea-4558-821e-508c3105d592" providerId="ADAL" clId="{AA0AA25B-E253-D042-8F51-F9D644E2B991}" dt="2023-11-05T12:27:01.774" v="378" actId="207"/>
        <pc:sldMkLst>
          <pc:docMk/>
          <pc:sldMk cId="3964658390" sldId="374"/>
        </pc:sldMkLst>
        <pc:spChg chg="mod">
          <ac:chgData name="Gold, Christina" userId="d63662b5-8bea-4558-821e-508c3105d592" providerId="ADAL" clId="{AA0AA25B-E253-D042-8F51-F9D644E2B991}" dt="2023-11-05T12:26:57.133" v="377" actId="20577"/>
          <ac:spMkLst>
            <pc:docMk/>
            <pc:sldMk cId="3964658390" sldId="374"/>
            <ac:spMk id="2" creationId="{7323EFF1-E3B3-1A40-9683-5DC08610D3A9}"/>
          </ac:spMkLst>
        </pc:spChg>
        <pc:spChg chg="mod">
          <ac:chgData name="Gold, Christina" userId="d63662b5-8bea-4558-821e-508c3105d592" providerId="ADAL" clId="{AA0AA25B-E253-D042-8F51-F9D644E2B991}" dt="2023-11-05T12:27:01.774" v="378" actId="207"/>
          <ac:spMkLst>
            <pc:docMk/>
            <pc:sldMk cId="3964658390" sldId="374"/>
            <ac:spMk id="4" creationId="{8CDE0173-B20D-483B-86B6-9A6510FA0D7B}"/>
          </ac:spMkLst>
        </pc:spChg>
      </pc:sldChg>
      <pc:sldChg chg="modSp add mod">
        <pc:chgData name="Gold, Christina" userId="d63662b5-8bea-4558-821e-508c3105d592" providerId="ADAL" clId="{AA0AA25B-E253-D042-8F51-F9D644E2B991}" dt="2023-11-18T12:27:57.614" v="1586" actId="20577"/>
        <pc:sldMkLst>
          <pc:docMk/>
          <pc:sldMk cId="1206426713" sldId="375"/>
        </pc:sldMkLst>
        <pc:spChg chg="mod">
          <ac:chgData name="Gold, Christina" userId="d63662b5-8bea-4558-821e-508c3105d592" providerId="ADAL" clId="{AA0AA25B-E253-D042-8F51-F9D644E2B991}" dt="2023-11-05T12:27:56.050" v="448" actId="20577"/>
          <ac:spMkLst>
            <pc:docMk/>
            <pc:sldMk cId="1206426713" sldId="375"/>
            <ac:spMk id="2" creationId="{7323EFF1-E3B3-1A40-9683-5DC08610D3A9}"/>
          </ac:spMkLst>
        </pc:spChg>
        <pc:spChg chg="mod">
          <ac:chgData name="Gold, Christina" userId="d63662b5-8bea-4558-821e-508c3105d592" providerId="ADAL" clId="{AA0AA25B-E253-D042-8F51-F9D644E2B991}" dt="2023-11-18T12:27:57.614" v="1586" actId="20577"/>
          <ac:spMkLst>
            <pc:docMk/>
            <pc:sldMk cId="1206426713" sldId="375"/>
            <ac:spMk id="4" creationId="{8CDE0173-B20D-483B-86B6-9A6510FA0D7B}"/>
          </ac:spMkLst>
        </pc:spChg>
      </pc:sldChg>
    </pc:docChg>
  </pc:docChgLst>
  <pc:docChgLst>
    <pc:chgData name="Gold, Christina" userId="d63662b5-8bea-4558-821e-508c3105d592" providerId="ADAL" clId="{A42CB27A-9F79-45B9-A5E2-CF333DDE2318}"/>
    <pc:docChg chg="custSel addSld delSld modSld sldOrd">
      <pc:chgData name="Gold, Christina" userId="d63662b5-8bea-4558-821e-508c3105d592" providerId="ADAL" clId="{A42CB27A-9F79-45B9-A5E2-CF333DDE2318}" dt="2023-09-18T19:42:33.942" v="766" actId="1076"/>
      <pc:docMkLst>
        <pc:docMk/>
      </pc:docMkLst>
      <pc:sldChg chg="modSp">
        <pc:chgData name="Gold, Christina" userId="d63662b5-8bea-4558-821e-508c3105d592" providerId="ADAL" clId="{A42CB27A-9F79-45B9-A5E2-CF333DDE2318}" dt="2023-09-18T16:13:31.828" v="9" actId="20577"/>
        <pc:sldMkLst>
          <pc:docMk/>
          <pc:sldMk cId="3967215856" sldId="271"/>
        </pc:sldMkLst>
        <pc:spChg chg="mod">
          <ac:chgData name="Gold, Christina" userId="d63662b5-8bea-4558-821e-508c3105d592" providerId="ADAL" clId="{A42CB27A-9F79-45B9-A5E2-CF333DDE2318}" dt="2023-09-18T16:13:31.828" v="9" actId="20577"/>
          <ac:spMkLst>
            <pc:docMk/>
            <pc:sldMk cId="3967215856" sldId="271"/>
            <ac:spMk id="5" creationId="{0165C7E6-52E9-7743-A475-45EEF0B8C31E}"/>
          </ac:spMkLst>
        </pc:spChg>
      </pc:sldChg>
      <pc:sldChg chg="addSp delSp modSp ord">
        <pc:chgData name="Gold, Christina" userId="d63662b5-8bea-4558-821e-508c3105d592" providerId="ADAL" clId="{A42CB27A-9F79-45B9-A5E2-CF333DDE2318}" dt="2023-09-18T16:36:01.624" v="412"/>
        <pc:sldMkLst>
          <pc:docMk/>
          <pc:sldMk cId="3266033200" sldId="323"/>
        </pc:sldMkLst>
        <pc:spChg chg="mod">
          <ac:chgData name="Gold, Christina" userId="d63662b5-8bea-4558-821e-508c3105d592" providerId="ADAL" clId="{A42CB27A-9F79-45B9-A5E2-CF333DDE2318}" dt="2023-09-18T16:35:30.499" v="407" actId="20577"/>
          <ac:spMkLst>
            <pc:docMk/>
            <pc:sldMk cId="3266033200" sldId="323"/>
            <ac:spMk id="2" creationId="{7323EFF1-E3B3-1A40-9683-5DC08610D3A9}"/>
          </ac:spMkLst>
        </pc:spChg>
        <pc:spChg chg="del mod">
          <ac:chgData name="Gold, Christina" userId="d63662b5-8bea-4558-821e-508c3105d592" providerId="ADAL" clId="{A42CB27A-9F79-45B9-A5E2-CF333DDE2318}" dt="2023-09-18T16:35:34.547" v="408" actId="478"/>
          <ac:spMkLst>
            <pc:docMk/>
            <pc:sldMk cId="3266033200" sldId="323"/>
            <ac:spMk id="3" creationId="{0F279467-FC1D-497B-9B5F-21C816AF53F8}"/>
          </ac:spMkLst>
        </pc:spChg>
        <pc:spChg chg="add del mod">
          <ac:chgData name="Gold, Christina" userId="d63662b5-8bea-4558-821e-508c3105d592" providerId="ADAL" clId="{A42CB27A-9F79-45B9-A5E2-CF333DDE2318}" dt="2023-09-18T16:35:43.060" v="409" actId="478"/>
          <ac:spMkLst>
            <pc:docMk/>
            <pc:sldMk cId="3266033200" sldId="323"/>
            <ac:spMk id="5" creationId="{68A47AAC-8790-43A0-A774-E3D4CCC9C21C}"/>
          </ac:spMkLst>
        </pc:spChg>
        <pc:spChg chg="del">
          <ac:chgData name="Gold, Christina" userId="d63662b5-8bea-4558-821e-508c3105d592" providerId="ADAL" clId="{A42CB27A-9F79-45B9-A5E2-CF333DDE2318}" dt="2023-09-18T16:18:36.703" v="246" actId="478"/>
          <ac:spMkLst>
            <pc:docMk/>
            <pc:sldMk cId="3266033200" sldId="323"/>
            <ac:spMk id="11" creationId="{74CF9F1B-C34F-4DAE-93C9-7CC0B929D7CD}"/>
          </ac:spMkLst>
        </pc:spChg>
        <pc:spChg chg="add mod">
          <ac:chgData name="Gold, Christina" userId="d63662b5-8bea-4558-821e-508c3105d592" providerId="ADAL" clId="{A42CB27A-9F79-45B9-A5E2-CF333DDE2318}" dt="2023-09-18T16:35:49.504" v="411" actId="1076"/>
          <ac:spMkLst>
            <pc:docMk/>
            <pc:sldMk cId="3266033200" sldId="323"/>
            <ac:spMk id="12" creationId="{5F34BB37-18DC-403C-B730-1CFEB6A21ACB}"/>
          </ac:spMkLst>
        </pc:spChg>
      </pc:sldChg>
      <pc:sldChg chg="addSp delSp modSp">
        <pc:chgData name="Gold, Christina" userId="d63662b5-8bea-4558-821e-508c3105d592" providerId="ADAL" clId="{A42CB27A-9F79-45B9-A5E2-CF333DDE2318}" dt="2023-09-18T19:35:09.038" v="580" actId="20577"/>
        <pc:sldMkLst>
          <pc:docMk/>
          <pc:sldMk cId="2959451281" sldId="324"/>
        </pc:sldMkLst>
        <pc:spChg chg="mod">
          <ac:chgData name="Gold, Christina" userId="d63662b5-8bea-4558-821e-508c3105d592" providerId="ADAL" clId="{A42CB27A-9F79-45B9-A5E2-CF333DDE2318}" dt="2023-09-18T16:51:47.508" v="475" actId="20577"/>
          <ac:spMkLst>
            <pc:docMk/>
            <pc:sldMk cId="2959451281" sldId="324"/>
            <ac:spMk id="2" creationId="{7323EFF1-E3B3-1A40-9683-5DC08610D3A9}"/>
          </ac:spMkLst>
        </pc:spChg>
        <pc:spChg chg="add mod">
          <ac:chgData name="Gold, Christina" userId="d63662b5-8bea-4558-821e-508c3105d592" providerId="ADAL" clId="{A42CB27A-9F79-45B9-A5E2-CF333DDE2318}" dt="2023-09-18T19:35:09.038" v="580" actId="20577"/>
          <ac:spMkLst>
            <pc:docMk/>
            <pc:sldMk cId="2959451281" sldId="324"/>
            <ac:spMk id="9" creationId="{06E7F312-BDCB-4831-8C75-03DC0AA81A43}"/>
          </ac:spMkLst>
        </pc:spChg>
        <pc:graphicFrameChg chg="del">
          <ac:chgData name="Gold, Christina" userId="d63662b5-8bea-4558-821e-508c3105d592" providerId="ADAL" clId="{A42CB27A-9F79-45B9-A5E2-CF333DDE2318}" dt="2023-09-18T16:52:01.783" v="476" actId="478"/>
          <ac:graphicFrameMkLst>
            <pc:docMk/>
            <pc:sldMk cId="2959451281" sldId="324"/>
            <ac:graphicFrameMk id="3" creationId="{1A894D28-0F6F-8249-9CAB-4365F039A1B1}"/>
          </ac:graphicFrameMkLst>
        </pc:graphicFrameChg>
      </pc:sldChg>
      <pc:sldChg chg="delSp add del setBg delDesignElem">
        <pc:chgData name="Gold, Christina" userId="d63662b5-8bea-4558-821e-508c3105d592" providerId="ADAL" clId="{A42CB27A-9F79-45B9-A5E2-CF333DDE2318}" dt="2023-09-18T16:52:14.046" v="478" actId="2696"/>
        <pc:sldMkLst>
          <pc:docMk/>
          <pc:sldMk cId="1636653170" sldId="343"/>
        </pc:sldMkLst>
        <pc:spChg chg="del">
          <ac:chgData name="Gold, Christina" userId="d63662b5-8bea-4558-821e-508c3105d592" providerId="ADAL" clId="{A42CB27A-9F79-45B9-A5E2-CF333DDE2318}" dt="2023-09-18T16:37:46.121" v="416"/>
          <ac:spMkLst>
            <pc:docMk/>
            <pc:sldMk cId="1636653170" sldId="343"/>
            <ac:spMk id="22" creationId="{BACC6370-2D7E-4714-9D71-7542949D7D5D}"/>
          </ac:spMkLst>
        </pc:spChg>
        <pc:spChg chg="del">
          <ac:chgData name="Gold, Christina" userId="d63662b5-8bea-4558-821e-508c3105d592" providerId="ADAL" clId="{A42CB27A-9F79-45B9-A5E2-CF333DDE2318}" dt="2023-09-18T16:37:46.121" v="416"/>
          <ac:spMkLst>
            <pc:docMk/>
            <pc:sldMk cId="1636653170" sldId="343"/>
            <ac:spMk id="24" creationId="{F68B3F68-107C-434F-AA38-110D5EA91B85}"/>
          </ac:spMkLst>
        </pc:spChg>
        <pc:spChg chg="del">
          <ac:chgData name="Gold, Christina" userId="d63662b5-8bea-4558-821e-508c3105d592" providerId="ADAL" clId="{A42CB27A-9F79-45B9-A5E2-CF333DDE2318}" dt="2023-09-18T16:37:46.121" v="416"/>
          <ac:spMkLst>
            <pc:docMk/>
            <pc:sldMk cId="1636653170" sldId="343"/>
            <ac:spMk id="26" creationId="{AAD0DBB9-1A4B-4391-81D4-CB19F9AB918A}"/>
          </ac:spMkLst>
        </pc:spChg>
        <pc:spChg chg="del">
          <ac:chgData name="Gold, Christina" userId="d63662b5-8bea-4558-821e-508c3105d592" providerId="ADAL" clId="{A42CB27A-9F79-45B9-A5E2-CF333DDE2318}" dt="2023-09-18T16:37:46.121" v="416"/>
          <ac:spMkLst>
            <pc:docMk/>
            <pc:sldMk cId="1636653170" sldId="343"/>
            <ac:spMk id="28" creationId="{063BBA22-50EA-4C4D-BE05-F1CE4E63AA56}"/>
          </ac:spMkLst>
        </pc:spChg>
        <pc:picChg chg="del">
          <ac:chgData name="Gold, Christina" userId="d63662b5-8bea-4558-821e-508c3105d592" providerId="ADAL" clId="{A42CB27A-9F79-45B9-A5E2-CF333DDE2318}" dt="2023-09-18T16:38:09.103" v="417" actId="478"/>
          <ac:picMkLst>
            <pc:docMk/>
            <pc:sldMk cId="1636653170" sldId="343"/>
            <ac:picMk id="3" creationId="{D9C4C362-1333-40B1-B0A8-1588433ACC4C}"/>
          </ac:picMkLst>
        </pc:picChg>
      </pc:sldChg>
      <pc:sldChg chg="del">
        <pc:chgData name="Gold, Christina" userId="d63662b5-8bea-4558-821e-508c3105d592" providerId="ADAL" clId="{A42CB27A-9F79-45B9-A5E2-CF333DDE2318}" dt="2023-09-18T16:37:38.752" v="414" actId="2696"/>
        <pc:sldMkLst>
          <pc:docMk/>
          <pc:sldMk cId="625924277" sldId="346"/>
        </pc:sldMkLst>
      </pc:sldChg>
      <pc:sldChg chg="del">
        <pc:chgData name="Gold, Christina" userId="d63662b5-8bea-4558-821e-508c3105d592" providerId="ADAL" clId="{A42CB27A-9F79-45B9-A5E2-CF333DDE2318}" dt="2023-09-18T19:39:36.917" v="640" actId="2696"/>
        <pc:sldMkLst>
          <pc:docMk/>
          <pc:sldMk cId="3815592866" sldId="353"/>
        </pc:sldMkLst>
      </pc:sldChg>
      <pc:sldChg chg="del">
        <pc:chgData name="Gold, Christina" userId="d63662b5-8bea-4558-821e-508c3105d592" providerId="ADAL" clId="{A42CB27A-9F79-45B9-A5E2-CF333DDE2318}" dt="2023-09-18T19:39:31.978" v="638" actId="2696"/>
        <pc:sldMkLst>
          <pc:docMk/>
          <pc:sldMk cId="917895780" sldId="354"/>
        </pc:sldMkLst>
      </pc:sldChg>
      <pc:sldChg chg="del">
        <pc:chgData name="Gold, Christina" userId="d63662b5-8bea-4558-821e-508c3105d592" providerId="ADAL" clId="{A42CB27A-9F79-45B9-A5E2-CF333DDE2318}" dt="2023-09-18T19:39:42.500" v="642" actId="2696"/>
        <pc:sldMkLst>
          <pc:docMk/>
          <pc:sldMk cId="3881887191" sldId="356"/>
        </pc:sldMkLst>
      </pc:sldChg>
      <pc:sldChg chg="del">
        <pc:chgData name="Gold, Christina" userId="d63662b5-8bea-4558-821e-508c3105d592" providerId="ADAL" clId="{A42CB27A-9F79-45B9-A5E2-CF333DDE2318}" dt="2023-09-18T16:19:22.673" v="280" actId="2696"/>
        <pc:sldMkLst>
          <pc:docMk/>
          <pc:sldMk cId="129446145" sldId="359"/>
        </pc:sldMkLst>
      </pc:sldChg>
      <pc:sldChg chg="del">
        <pc:chgData name="Gold, Christina" userId="d63662b5-8bea-4558-821e-508c3105d592" providerId="ADAL" clId="{A42CB27A-9F79-45B9-A5E2-CF333DDE2318}" dt="2023-09-18T16:19:25.741" v="282" actId="2696"/>
        <pc:sldMkLst>
          <pc:docMk/>
          <pc:sldMk cId="257597324" sldId="360"/>
        </pc:sldMkLst>
      </pc:sldChg>
      <pc:sldChg chg="del">
        <pc:chgData name="Gold, Christina" userId="d63662b5-8bea-4558-821e-508c3105d592" providerId="ADAL" clId="{A42CB27A-9F79-45B9-A5E2-CF333DDE2318}" dt="2023-09-18T16:19:24.267" v="281" actId="2696"/>
        <pc:sldMkLst>
          <pc:docMk/>
          <pc:sldMk cId="3851692117" sldId="361"/>
        </pc:sldMkLst>
      </pc:sldChg>
      <pc:sldChg chg="del">
        <pc:chgData name="Gold, Christina" userId="d63662b5-8bea-4558-821e-508c3105d592" providerId="ADAL" clId="{A42CB27A-9F79-45B9-A5E2-CF333DDE2318}" dt="2023-09-18T16:19:26.729" v="283" actId="2696"/>
        <pc:sldMkLst>
          <pc:docMk/>
          <pc:sldMk cId="2049931478" sldId="362"/>
        </pc:sldMkLst>
      </pc:sldChg>
      <pc:sldChg chg="del">
        <pc:chgData name="Gold, Christina" userId="d63662b5-8bea-4558-821e-508c3105d592" providerId="ADAL" clId="{A42CB27A-9F79-45B9-A5E2-CF333DDE2318}" dt="2023-09-18T19:39:34.578" v="639" actId="2696"/>
        <pc:sldMkLst>
          <pc:docMk/>
          <pc:sldMk cId="328426161" sldId="363"/>
        </pc:sldMkLst>
      </pc:sldChg>
      <pc:sldChg chg="del">
        <pc:chgData name="Gold, Christina" userId="d63662b5-8bea-4558-821e-508c3105d592" providerId="ADAL" clId="{A42CB27A-9F79-45B9-A5E2-CF333DDE2318}" dt="2023-09-18T19:39:39.916" v="641" actId="2696"/>
        <pc:sldMkLst>
          <pc:docMk/>
          <pc:sldMk cId="2169822026" sldId="365"/>
        </pc:sldMkLst>
      </pc:sldChg>
      <pc:sldChg chg="del">
        <pc:chgData name="Gold, Christina" userId="d63662b5-8bea-4558-821e-508c3105d592" providerId="ADAL" clId="{A42CB27A-9F79-45B9-A5E2-CF333DDE2318}" dt="2023-09-18T16:19:35.385" v="284" actId="2696"/>
        <pc:sldMkLst>
          <pc:docMk/>
          <pc:sldMk cId="470750365" sldId="366"/>
        </pc:sldMkLst>
      </pc:sldChg>
      <pc:sldChg chg="addSp delSp modSp add">
        <pc:chgData name="Gold, Christina" userId="d63662b5-8bea-4558-821e-508c3105d592" providerId="ADAL" clId="{A42CB27A-9F79-45B9-A5E2-CF333DDE2318}" dt="2023-09-18T16:28:41.191" v="328" actId="20577"/>
        <pc:sldMkLst>
          <pc:docMk/>
          <pc:sldMk cId="2436294905" sldId="366"/>
        </pc:sldMkLst>
        <pc:spChg chg="del">
          <ac:chgData name="Gold, Christina" userId="d63662b5-8bea-4558-821e-508c3105d592" providerId="ADAL" clId="{A42CB27A-9F79-45B9-A5E2-CF333DDE2318}" dt="2023-09-18T16:27:31.703" v="313" actId="478"/>
          <ac:spMkLst>
            <pc:docMk/>
            <pc:sldMk cId="2436294905" sldId="366"/>
            <ac:spMk id="2" creationId="{3691AE58-20BC-45E1-AC2A-A0D38CCB5360}"/>
          </ac:spMkLst>
        </pc:spChg>
        <pc:spChg chg="del">
          <ac:chgData name="Gold, Christina" userId="d63662b5-8bea-4558-821e-508c3105d592" providerId="ADAL" clId="{A42CB27A-9F79-45B9-A5E2-CF333DDE2318}" dt="2023-09-18T16:27:33.152" v="314" actId="478"/>
          <ac:spMkLst>
            <pc:docMk/>
            <pc:sldMk cId="2436294905" sldId="366"/>
            <ac:spMk id="3" creationId="{3B4AFCCE-DFAB-4EFE-9732-B6ECA0A433AB}"/>
          </ac:spMkLst>
        </pc:spChg>
        <pc:spChg chg="add mod">
          <ac:chgData name="Gold, Christina" userId="d63662b5-8bea-4558-821e-508c3105d592" providerId="ADAL" clId="{A42CB27A-9F79-45B9-A5E2-CF333DDE2318}" dt="2023-09-18T16:28:41.191" v="328" actId="20577"/>
          <ac:spMkLst>
            <pc:docMk/>
            <pc:sldMk cId="2436294905" sldId="366"/>
            <ac:spMk id="4" creationId="{357910E8-10FD-4D8E-A8F7-3CE3EF9C566F}"/>
          </ac:spMkLst>
        </pc:spChg>
      </pc:sldChg>
      <pc:sldChg chg="del">
        <pc:chgData name="Gold, Christina" userId="d63662b5-8bea-4558-821e-508c3105d592" providerId="ADAL" clId="{A42CB27A-9F79-45B9-A5E2-CF333DDE2318}" dt="2023-09-18T16:19:54.608" v="285" actId="2696"/>
        <pc:sldMkLst>
          <pc:docMk/>
          <pc:sldMk cId="298160317" sldId="367"/>
        </pc:sldMkLst>
      </pc:sldChg>
      <pc:sldChg chg="add ord">
        <pc:chgData name="Gold, Christina" userId="d63662b5-8bea-4558-821e-508c3105d592" providerId="ADAL" clId="{A42CB27A-9F79-45B9-A5E2-CF333DDE2318}" dt="2023-09-18T16:36:04.545" v="413"/>
        <pc:sldMkLst>
          <pc:docMk/>
          <pc:sldMk cId="3170806946" sldId="367"/>
        </pc:sldMkLst>
      </pc:sldChg>
      <pc:sldChg chg="modSp add mod">
        <pc:chgData name="Gold, Christina" userId="d63662b5-8bea-4558-821e-508c3105d592" providerId="ADAL" clId="{A42CB27A-9F79-45B9-A5E2-CF333DDE2318}" dt="2023-09-18T19:39:13.239" v="637" actId="27918"/>
        <pc:sldMkLst>
          <pc:docMk/>
          <pc:sldMk cId="3713726307" sldId="368"/>
        </pc:sldMkLst>
        <pc:spChg chg="mod">
          <ac:chgData name="Gold, Christina" userId="d63662b5-8bea-4558-821e-508c3105d592" providerId="ADAL" clId="{A42CB27A-9F79-45B9-A5E2-CF333DDE2318}" dt="2023-09-18T16:54:13.190" v="535" actId="20577"/>
          <ac:spMkLst>
            <pc:docMk/>
            <pc:sldMk cId="3713726307" sldId="368"/>
            <ac:spMk id="2" creationId="{7323EFF1-E3B3-1A40-9683-5DC08610D3A9}"/>
          </ac:spMkLst>
        </pc:spChg>
      </pc:sldChg>
      <pc:sldChg chg="addSp delSp modSp add">
        <pc:chgData name="Gold, Christina" userId="d63662b5-8bea-4558-821e-508c3105d592" providerId="ADAL" clId="{A42CB27A-9F79-45B9-A5E2-CF333DDE2318}" dt="2023-09-18T19:36:23.477" v="626" actId="20577"/>
        <pc:sldMkLst>
          <pc:docMk/>
          <pc:sldMk cId="609762031" sldId="369"/>
        </pc:sldMkLst>
        <pc:spChg chg="del">
          <ac:chgData name="Gold, Christina" userId="d63662b5-8bea-4558-821e-508c3105d592" providerId="ADAL" clId="{A42CB27A-9F79-45B9-A5E2-CF333DDE2318}" dt="2023-09-18T16:53:09.975" v="501" actId="478"/>
          <ac:spMkLst>
            <pc:docMk/>
            <pc:sldMk cId="609762031" sldId="369"/>
            <ac:spMk id="9" creationId="{06E7F312-BDCB-4831-8C75-03DC0AA81A43}"/>
          </ac:spMkLst>
        </pc:spChg>
        <pc:spChg chg="add">
          <ac:chgData name="Gold, Christina" userId="d63662b5-8bea-4558-821e-508c3105d592" providerId="ADAL" clId="{A42CB27A-9F79-45B9-A5E2-CF333DDE2318}" dt="2023-09-18T16:53:20.063" v="502"/>
          <ac:spMkLst>
            <pc:docMk/>
            <pc:sldMk cId="609762031" sldId="369"/>
            <ac:spMk id="11" creationId="{CFC70645-C187-46B6-8E35-ABAB9C1335CB}"/>
          </ac:spMkLst>
        </pc:spChg>
        <pc:spChg chg="add mod">
          <ac:chgData name="Gold, Christina" userId="d63662b5-8bea-4558-821e-508c3105d592" providerId="ADAL" clId="{A42CB27A-9F79-45B9-A5E2-CF333DDE2318}" dt="2023-09-18T19:36:23.477" v="626" actId="20577"/>
          <ac:spMkLst>
            <pc:docMk/>
            <pc:sldMk cId="609762031" sldId="369"/>
            <ac:spMk id="12" creationId="{54349573-3D94-4D98-91FF-454811B9BE15}"/>
          </ac:spMkLst>
        </pc:spChg>
      </pc:sldChg>
      <pc:sldChg chg="del">
        <pc:chgData name="Gold, Christina" userId="d63662b5-8bea-4558-821e-508c3105d592" providerId="ADAL" clId="{A42CB27A-9F79-45B9-A5E2-CF333DDE2318}" dt="2023-09-18T16:20:35.312" v="311" actId="2696"/>
        <pc:sldMkLst>
          <pc:docMk/>
          <pc:sldMk cId="4077840492" sldId="369"/>
        </pc:sldMkLst>
      </pc:sldChg>
      <pc:sldChg chg="addSp delSp modSp add ord">
        <pc:chgData name="Gold, Christina" userId="d63662b5-8bea-4558-821e-508c3105d592" providerId="ADAL" clId="{A42CB27A-9F79-45B9-A5E2-CF333DDE2318}" dt="2023-09-18T19:42:33.942" v="766" actId="1076"/>
        <pc:sldMkLst>
          <pc:docMk/>
          <pc:sldMk cId="277743198" sldId="370"/>
        </pc:sldMkLst>
        <pc:spChg chg="mod">
          <ac:chgData name="Gold, Christina" userId="d63662b5-8bea-4558-821e-508c3105d592" providerId="ADAL" clId="{A42CB27A-9F79-45B9-A5E2-CF333DDE2318}" dt="2023-09-18T19:42:33.942" v="766" actId="1076"/>
          <ac:spMkLst>
            <pc:docMk/>
            <pc:sldMk cId="277743198" sldId="370"/>
            <ac:spMk id="3" creationId="{0F279467-FC1D-497B-9B5F-21C816AF53F8}"/>
          </ac:spMkLst>
        </pc:spChg>
        <pc:spChg chg="add mod">
          <ac:chgData name="Gold, Christina" userId="d63662b5-8bea-4558-821e-508c3105d592" providerId="ADAL" clId="{A42CB27A-9F79-45B9-A5E2-CF333DDE2318}" dt="2023-09-18T19:42:29.654" v="765" actId="1076"/>
          <ac:spMkLst>
            <pc:docMk/>
            <pc:sldMk cId="277743198" sldId="370"/>
            <ac:spMk id="4" creationId="{8CDE0173-B20D-483B-86B6-9A6510FA0D7B}"/>
          </ac:spMkLst>
        </pc:spChg>
        <pc:picChg chg="add del">
          <ac:chgData name="Gold, Christina" userId="d63662b5-8bea-4558-821e-508c3105d592" providerId="ADAL" clId="{A42CB27A-9F79-45B9-A5E2-CF333DDE2318}" dt="2023-09-18T19:40:54.275" v="649" actId="478"/>
          <ac:picMkLst>
            <pc:docMk/>
            <pc:sldMk cId="277743198" sldId="370"/>
            <ac:picMk id="1026" creationId="{FF320525-3249-4312-9E67-A042B9FB9132}"/>
          </ac:picMkLst>
        </pc:picChg>
      </pc:sldChg>
      <pc:sldChg chg="del">
        <pc:chgData name="Gold, Christina" userId="d63662b5-8bea-4558-821e-508c3105d592" providerId="ADAL" clId="{A42CB27A-9F79-45B9-A5E2-CF333DDE2318}" dt="2023-09-18T16:20:00.748" v="286" actId="2696"/>
        <pc:sldMkLst>
          <pc:docMk/>
          <pc:sldMk cId="2952458953" sldId="370"/>
        </pc:sldMkLst>
      </pc:sldChg>
    </pc:docChg>
  </pc:docChgLst>
  <pc:docChgLst>
    <pc:chgData name="Gold, Christina" userId="d63662b5-8bea-4558-821e-508c3105d592" providerId="ADAL" clId="{58153D1E-6777-4F6B-AEBD-9977F6958C52}"/>
    <pc:docChg chg="custSel addSld delSld modSld">
      <pc:chgData name="Gold, Christina" userId="d63662b5-8bea-4558-821e-508c3105d592" providerId="ADAL" clId="{58153D1E-6777-4F6B-AEBD-9977F6958C52}" dt="2023-11-09T18:00:45.644" v="2511" actId="1076"/>
      <pc:docMkLst>
        <pc:docMk/>
      </pc:docMkLst>
      <pc:sldChg chg="addSp modSp mod">
        <pc:chgData name="Gold, Christina" userId="d63662b5-8bea-4558-821e-508c3105d592" providerId="ADAL" clId="{58153D1E-6777-4F6B-AEBD-9977F6958C52}" dt="2023-11-05T12:00:59.674" v="108" actId="1076"/>
        <pc:sldMkLst>
          <pc:docMk/>
          <pc:sldMk cId="2959451281" sldId="324"/>
        </pc:sldMkLst>
        <pc:spChg chg="add mod">
          <ac:chgData name="Gold, Christina" userId="d63662b5-8bea-4558-821e-508c3105d592" providerId="ADAL" clId="{58153D1E-6777-4F6B-AEBD-9977F6958C52}" dt="2023-11-05T12:00:59.674" v="108" actId="1076"/>
          <ac:spMkLst>
            <pc:docMk/>
            <pc:sldMk cId="2959451281" sldId="324"/>
            <ac:spMk id="3" creationId="{DE58B13F-F909-E5EF-0F22-F91EE14BBFBF}"/>
          </ac:spMkLst>
        </pc:spChg>
      </pc:sldChg>
      <pc:sldChg chg="addSp modSp mod">
        <pc:chgData name="Gold, Christina" userId="d63662b5-8bea-4558-821e-508c3105d592" providerId="ADAL" clId="{58153D1E-6777-4F6B-AEBD-9977F6958C52}" dt="2023-11-05T12:02:01.730" v="142" actId="20577"/>
        <pc:sldMkLst>
          <pc:docMk/>
          <pc:sldMk cId="609762031" sldId="369"/>
        </pc:sldMkLst>
        <pc:spChg chg="add mod">
          <ac:chgData name="Gold, Christina" userId="d63662b5-8bea-4558-821e-508c3105d592" providerId="ADAL" clId="{58153D1E-6777-4F6B-AEBD-9977F6958C52}" dt="2023-11-05T12:02:01.730" v="142" actId="20577"/>
          <ac:spMkLst>
            <pc:docMk/>
            <pc:sldMk cId="609762031" sldId="369"/>
            <ac:spMk id="3" creationId="{46DEEFFB-A968-42FA-C9A4-A7A89551B127}"/>
          </ac:spMkLst>
        </pc:spChg>
      </pc:sldChg>
      <pc:sldChg chg="modSp del mod">
        <pc:chgData name="Gold, Christina" userId="d63662b5-8bea-4558-821e-508c3105d592" providerId="ADAL" clId="{58153D1E-6777-4F6B-AEBD-9977F6958C52}" dt="2023-11-05T12:02:56.538" v="145" actId="2696"/>
        <pc:sldMkLst>
          <pc:docMk/>
          <pc:sldMk cId="277743198" sldId="370"/>
        </pc:sldMkLst>
        <pc:spChg chg="mod">
          <ac:chgData name="Gold, Christina" userId="d63662b5-8bea-4558-821e-508c3105d592" providerId="ADAL" clId="{58153D1E-6777-4F6B-AEBD-9977F6958C52}" dt="2023-11-05T12:02:31.673" v="144" actId="20577"/>
          <ac:spMkLst>
            <pc:docMk/>
            <pc:sldMk cId="277743198" sldId="370"/>
            <ac:spMk id="3" creationId="{0F279467-FC1D-497B-9B5F-21C816AF53F8}"/>
          </ac:spMkLst>
        </pc:spChg>
      </pc:sldChg>
      <pc:sldChg chg="addSp modSp mod">
        <pc:chgData name="Gold, Christina" userId="d63662b5-8bea-4558-821e-508c3105d592" providerId="ADAL" clId="{58153D1E-6777-4F6B-AEBD-9977F6958C52}" dt="2023-11-09T17:51:36.290" v="1642" actId="20577"/>
        <pc:sldMkLst>
          <pc:docMk/>
          <pc:sldMk cId="2745120608" sldId="372"/>
        </pc:sldMkLst>
        <pc:spChg chg="mod">
          <ac:chgData name="Gold, Christina" userId="d63662b5-8bea-4558-821e-508c3105d592" providerId="ADAL" clId="{58153D1E-6777-4F6B-AEBD-9977F6958C52}" dt="2023-11-05T12:03:18.137" v="151" actId="1076"/>
          <ac:spMkLst>
            <pc:docMk/>
            <pc:sldMk cId="2745120608" sldId="372"/>
            <ac:spMk id="2" creationId="{7323EFF1-E3B3-1A40-9683-5DC08610D3A9}"/>
          </ac:spMkLst>
        </pc:spChg>
        <pc:spChg chg="add mod">
          <ac:chgData name="Gold, Christina" userId="d63662b5-8bea-4558-821e-508c3105d592" providerId="ADAL" clId="{58153D1E-6777-4F6B-AEBD-9977F6958C52}" dt="2023-11-05T12:03:36.905" v="235" actId="20577"/>
          <ac:spMkLst>
            <pc:docMk/>
            <pc:sldMk cId="2745120608" sldId="372"/>
            <ac:spMk id="3" creationId="{DB7328E6-7AFC-2D86-22CD-8E04440AB51C}"/>
          </ac:spMkLst>
        </pc:spChg>
        <pc:spChg chg="mod">
          <ac:chgData name="Gold, Christina" userId="d63662b5-8bea-4558-821e-508c3105d592" providerId="ADAL" clId="{58153D1E-6777-4F6B-AEBD-9977F6958C52}" dt="2023-11-09T17:51:36.290" v="1642" actId="20577"/>
          <ac:spMkLst>
            <pc:docMk/>
            <pc:sldMk cId="2745120608" sldId="372"/>
            <ac:spMk id="4" creationId="{8CDE0173-B20D-483B-86B6-9A6510FA0D7B}"/>
          </ac:spMkLst>
        </pc:spChg>
      </pc:sldChg>
      <pc:sldChg chg="modSp add mod">
        <pc:chgData name="Gold, Christina" userId="d63662b5-8bea-4558-821e-508c3105d592" providerId="ADAL" clId="{58153D1E-6777-4F6B-AEBD-9977F6958C52}" dt="2023-11-09T17:52:20.143" v="1768" actId="20577"/>
        <pc:sldMkLst>
          <pc:docMk/>
          <pc:sldMk cId="810375404" sldId="373"/>
        </pc:sldMkLst>
        <pc:spChg chg="mod">
          <ac:chgData name="Gold, Christina" userId="d63662b5-8bea-4558-821e-508c3105d592" providerId="ADAL" clId="{58153D1E-6777-4F6B-AEBD-9977F6958C52}" dt="2023-11-05T12:04:07.497" v="244" actId="20577"/>
          <ac:spMkLst>
            <pc:docMk/>
            <pc:sldMk cId="810375404" sldId="373"/>
            <ac:spMk id="2" creationId="{7323EFF1-E3B3-1A40-9683-5DC08610D3A9}"/>
          </ac:spMkLst>
        </pc:spChg>
        <pc:spChg chg="mod">
          <ac:chgData name="Gold, Christina" userId="d63662b5-8bea-4558-821e-508c3105d592" providerId="ADAL" clId="{58153D1E-6777-4F6B-AEBD-9977F6958C52}" dt="2023-11-05T12:04:13.264" v="253" actId="20577"/>
          <ac:spMkLst>
            <pc:docMk/>
            <pc:sldMk cId="810375404" sldId="373"/>
            <ac:spMk id="3" creationId="{DB7328E6-7AFC-2D86-22CD-8E04440AB51C}"/>
          </ac:spMkLst>
        </pc:spChg>
        <pc:spChg chg="mod">
          <ac:chgData name="Gold, Christina" userId="d63662b5-8bea-4558-821e-508c3105d592" providerId="ADAL" clId="{58153D1E-6777-4F6B-AEBD-9977F6958C52}" dt="2023-11-09T17:52:20.143" v="1768" actId="20577"/>
          <ac:spMkLst>
            <pc:docMk/>
            <pc:sldMk cId="810375404" sldId="373"/>
            <ac:spMk id="4" creationId="{8CDE0173-B20D-483B-86B6-9A6510FA0D7B}"/>
          </ac:spMkLst>
        </pc:spChg>
      </pc:sldChg>
      <pc:sldChg chg="modSp add mod">
        <pc:chgData name="Gold, Christina" userId="d63662b5-8bea-4558-821e-508c3105d592" providerId="ADAL" clId="{58153D1E-6777-4F6B-AEBD-9977F6958C52}" dt="2023-11-09T17:53:46.593" v="1921" actId="20577"/>
        <pc:sldMkLst>
          <pc:docMk/>
          <pc:sldMk cId="3964658390" sldId="374"/>
        </pc:sldMkLst>
        <pc:spChg chg="mod">
          <ac:chgData name="Gold, Christina" userId="d63662b5-8bea-4558-821e-508c3105d592" providerId="ADAL" clId="{58153D1E-6777-4F6B-AEBD-9977F6958C52}" dt="2023-11-05T12:12:54.682" v="1472" actId="14100"/>
          <ac:spMkLst>
            <pc:docMk/>
            <pc:sldMk cId="3964658390" sldId="374"/>
            <ac:spMk id="2" creationId="{7323EFF1-E3B3-1A40-9683-5DC08610D3A9}"/>
          </ac:spMkLst>
        </pc:spChg>
        <pc:spChg chg="mod">
          <ac:chgData name="Gold, Christina" userId="d63662b5-8bea-4558-821e-508c3105d592" providerId="ADAL" clId="{58153D1E-6777-4F6B-AEBD-9977F6958C52}" dt="2023-11-09T17:53:46.593" v="1921" actId="20577"/>
          <ac:spMkLst>
            <pc:docMk/>
            <pc:sldMk cId="3964658390" sldId="374"/>
            <ac:spMk id="4" creationId="{8CDE0173-B20D-483B-86B6-9A6510FA0D7B}"/>
          </ac:spMkLst>
        </pc:spChg>
      </pc:sldChg>
      <pc:sldChg chg="modSp mod">
        <pc:chgData name="Gold, Christina" userId="d63662b5-8bea-4558-821e-508c3105d592" providerId="ADAL" clId="{58153D1E-6777-4F6B-AEBD-9977F6958C52}" dt="2023-11-09T18:00:45.644" v="2511" actId="1076"/>
        <pc:sldMkLst>
          <pc:docMk/>
          <pc:sldMk cId="1206426713" sldId="375"/>
        </pc:sldMkLst>
        <pc:spChg chg="mod">
          <ac:chgData name="Gold, Christina" userId="d63662b5-8bea-4558-821e-508c3105d592" providerId="ADAL" clId="{58153D1E-6777-4F6B-AEBD-9977F6958C52}" dt="2023-11-09T18:00:45.644" v="2511" actId="1076"/>
          <ac:spMkLst>
            <pc:docMk/>
            <pc:sldMk cId="1206426713" sldId="375"/>
            <ac:spMk id="4" creationId="{8CDE0173-B20D-483B-86B6-9A6510FA0D7B}"/>
          </ac:spMkLst>
        </pc:spChg>
      </pc:sldChg>
    </pc:docChg>
  </pc:docChgLst>
  <pc:docChgLst>
    <pc:chgData name="Gold, Christina" userId="d63662b5-8bea-4558-821e-508c3105d592" providerId="ADAL" clId="{C1927B1D-815B-439F-8A34-4C95F57BBDF3}"/>
    <pc:docChg chg="custSel modSld">
      <pc:chgData name="Gold, Christina" userId="d63662b5-8bea-4558-821e-508c3105d592" providerId="ADAL" clId="{C1927B1D-815B-439F-8A34-4C95F57BBDF3}" dt="2023-09-18T20:41:30.146" v="59" actId="20577"/>
      <pc:docMkLst>
        <pc:docMk/>
      </pc:docMkLst>
      <pc:sldChg chg="modSp">
        <pc:chgData name="Gold, Christina" userId="d63662b5-8bea-4558-821e-508c3105d592" providerId="ADAL" clId="{C1927B1D-815B-439F-8A34-4C95F57BBDF3}" dt="2023-09-18T20:41:30.146" v="59" actId="20577"/>
        <pc:sldMkLst>
          <pc:docMk/>
          <pc:sldMk cId="277743198" sldId="370"/>
        </pc:sldMkLst>
        <pc:spChg chg="mod">
          <ac:chgData name="Gold, Christina" userId="d63662b5-8bea-4558-821e-508c3105d592" providerId="ADAL" clId="{C1927B1D-815B-439F-8A34-4C95F57BBDF3}" dt="2023-09-18T20:41:30.146" v="59" actId="20577"/>
          <ac:spMkLst>
            <pc:docMk/>
            <pc:sldMk cId="277743198" sldId="370"/>
            <ac:spMk id="4" creationId="{8CDE0173-B20D-483B-86B6-9A6510FA0D7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854602161665181"/>
          <c:y val="1.4421739352611528E-2"/>
          <c:w val="0.79664274584892902"/>
          <c:h val="0.84028623935166524"/>
        </c:manualLayout>
      </c:layout>
      <c:barChart>
        <c:barDir val="bar"/>
        <c:grouping val="stacked"/>
        <c:varyColors val="0"/>
        <c:ser>
          <c:idx val="0"/>
          <c:order val="0"/>
          <c:tx>
            <c:strRef>
              <c:f>Sheet1!$B$1</c:f>
              <c:strCache>
                <c:ptCount val="1"/>
                <c:pt idx="0">
                  <c:v>Filled Seats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1F0B-451E-A74A-A522A445705D}"/>
              </c:ext>
            </c:extLst>
          </c:dPt>
          <c:dPt>
            <c:idx val="1"/>
            <c:invertIfNegative val="0"/>
            <c:bubble3D val="0"/>
            <c:spPr>
              <a:solidFill>
                <a:srgbClr val="C00000"/>
              </a:solidFill>
              <a:ln>
                <a:noFill/>
              </a:ln>
              <a:effectLst/>
            </c:spPr>
            <c:extLst>
              <c:ext xmlns:c16="http://schemas.microsoft.com/office/drawing/2014/chart" uri="{C3380CC4-5D6E-409C-BE32-E72D297353CC}">
                <c16:uniqueId val="{00000000-6822-4466-9653-05B0C460D19F}"/>
              </c:ext>
            </c:extLst>
          </c:dPt>
          <c:dPt>
            <c:idx val="2"/>
            <c:invertIfNegative val="0"/>
            <c:bubble3D val="0"/>
            <c:spPr>
              <a:solidFill>
                <a:srgbClr val="C00000"/>
              </a:solidFill>
              <a:ln>
                <a:noFill/>
              </a:ln>
              <a:effectLst/>
            </c:spPr>
            <c:extLst>
              <c:ext xmlns:c16="http://schemas.microsoft.com/office/drawing/2014/chart" uri="{C3380CC4-5D6E-409C-BE32-E72D297353CC}">
                <c16:uniqueId val="{00000005-1F0B-451E-A74A-A522A445705D}"/>
              </c:ext>
            </c:extLst>
          </c:dPt>
          <c:cat>
            <c:strRef>
              <c:f>Sheet1!$A$2:$A$5</c:f>
              <c:strCache>
                <c:ptCount val="3"/>
                <c:pt idx="0">
                  <c:v>Online Fa23</c:v>
                </c:pt>
                <c:pt idx="1">
                  <c:v>On Campus Fa23</c:v>
                </c:pt>
                <c:pt idx="2">
                  <c:v>Hybrid Fa23</c:v>
                </c:pt>
              </c:strCache>
            </c:strRef>
          </c:cat>
          <c:val>
            <c:numRef>
              <c:f>Sheet1!$B$2:$B$5</c:f>
              <c:numCache>
                <c:formatCode>General</c:formatCode>
                <c:ptCount val="4"/>
                <c:pt idx="0">
                  <c:v>1002</c:v>
                </c:pt>
                <c:pt idx="1">
                  <c:v>310</c:v>
                </c:pt>
                <c:pt idx="2">
                  <c:v>65</c:v>
                </c:pt>
              </c:numCache>
            </c:numRef>
          </c:val>
          <c:extLst>
            <c:ext xmlns:c16="http://schemas.microsoft.com/office/drawing/2014/chart" uri="{C3380CC4-5D6E-409C-BE32-E72D297353CC}">
              <c16:uniqueId val="{00000000-52EB-034C-A128-F223B94ED260}"/>
            </c:ext>
          </c:extLst>
        </c:ser>
        <c:ser>
          <c:idx val="1"/>
          <c:order val="1"/>
          <c:tx>
            <c:strRef>
              <c:f>Sheet1!$C$1</c:f>
              <c:strCache>
                <c:ptCount val="1"/>
                <c:pt idx="0">
                  <c:v>Unfilled Seats</c:v>
                </c:pt>
              </c:strCache>
            </c:strRef>
          </c:tx>
          <c:spPr>
            <a:solidFill>
              <a:schemeClr val="accent2"/>
            </a:solidFill>
            <a:ln>
              <a:noFill/>
            </a:ln>
            <a:effectLst/>
          </c:spPr>
          <c:invertIfNegative val="0"/>
          <c:cat>
            <c:strRef>
              <c:f>Sheet1!$A$2:$A$5</c:f>
              <c:strCache>
                <c:ptCount val="3"/>
                <c:pt idx="0">
                  <c:v>Online Fa23</c:v>
                </c:pt>
                <c:pt idx="1">
                  <c:v>On Campus Fa23</c:v>
                </c:pt>
                <c:pt idx="2">
                  <c:v>Hybrid Fa23</c:v>
                </c:pt>
              </c:strCache>
            </c:strRef>
          </c:cat>
          <c:val>
            <c:numRef>
              <c:f>Sheet1!$C$2:$C$5</c:f>
              <c:numCache>
                <c:formatCode>General</c:formatCode>
                <c:ptCount val="4"/>
                <c:pt idx="0">
                  <c:v>153</c:v>
                </c:pt>
                <c:pt idx="1">
                  <c:v>175</c:v>
                </c:pt>
                <c:pt idx="2">
                  <c:v>35</c:v>
                </c:pt>
              </c:numCache>
            </c:numRef>
          </c:val>
          <c:extLst>
            <c:ext xmlns:c16="http://schemas.microsoft.com/office/drawing/2014/chart" uri="{C3380CC4-5D6E-409C-BE32-E72D297353CC}">
              <c16:uniqueId val="{00000001-52EB-034C-A128-F223B94ED260}"/>
            </c:ext>
          </c:extLst>
        </c:ser>
        <c:dLbls>
          <c:showLegendKey val="0"/>
          <c:showVal val="0"/>
          <c:showCatName val="0"/>
          <c:showSerName val="0"/>
          <c:showPercent val="0"/>
          <c:showBubbleSize val="0"/>
        </c:dLbls>
        <c:gapWidth val="150"/>
        <c:overlap val="100"/>
        <c:axId val="536202576"/>
        <c:axId val="536204224"/>
      </c:barChart>
      <c:catAx>
        <c:axId val="536202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6204224"/>
        <c:crosses val="autoZero"/>
        <c:auto val="1"/>
        <c:lblAlgn val="ctr"/>
        <c:lblOffset val="100"/>
        <c:noMultiLvlLbl val="0"/>
      </c:catAx>
      <c:valAx>
        <c:axId val="536204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6202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11/18/23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11/18/23</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11/18/23</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lcamino.edu/support/careers/index.aspx" TargetMode="External"/><Relationship Id="rId2" Type="http://schemas.openxmlformats.org/officeDocument/2006/relationships/hyperlink" Target="https://www.elcamino.edu/academics/transfer-center/events-and-workshops/index.aspx" TargetMode="External"/><Relationship Id="rId1" Type="http://schemas.openxmlformats.org/officeDocument/2006/relationships/slideLayout" Target="../slideLayouts/slideLayout2.xml"/><Relationship Id="rId4" Type="http://schemas.openxmlformats.org/officeDocument/2006/relationships/hyperlink" Target="https://www.elcamino.edu/support/counseling/appointments.asp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m.maxient.com/reportingform.php?ElCaminoCollege&amp;layout_id=5" TargetMode="External"/><Relationship Id="rId2" Type="http://schemas.openxmlformats.org/officeDocument/2006/relationships/hyperlink" Target="mailto:eccfaid@elcamino.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kern="1200">
                <a:solidFill>
                  <a:srgbClr val="FFFFFF"/>
                </a:solidFill>
                <a:latin typeface="+mj-lt"/>
                <a:ea typeface="+mj-ea"/>
                <a:cs typeface="+mj-cs"/>
              </a:rPr>
              <a:t>Childhood Education</a:t>
            </a: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456522" y="5633765"/>
            <a:ext cx="3408555" cy="873612"/>
          </a:xfrm>
        </p:spPr>
        <p:txBody>
          <a:bodyPr vert="horz" lIns="91440" tIns="45720" rIns="91440" bIns="45720" rtlCol="0" anchor="ctr">
            <a:normAutofit/>
          </a:bodyPr>
          <a:lstStyle/>
          <a:p>
            <a:pPr marL="0" indent="0">
              <a:buNone/>
            </a:pPr>
            <a:r>
              <a:rPr lang="en-US" sz="2400" kern="1200">
                <a:solidFill>
                  <a:srgbClr val="FFFFFF"/>
                </a:solidFill>
                <a:latin typeface="+mn-lt"/>
                <a:ea typeface="+mn-ea"/>
                <a:cs typeface="+mn-cs"/>
              </a:rPr>
              <a:t>Tuesday, </a:t>
            </a:r>
            <a:r>
              <a:rPr lang="en-US" sz="2400">
                <a:solidFill>
                  <a:srgbClr val="FFFFFF"/>
                </a:solidFill>
              </a:rPr>
              <a:t>Sept. 18, 2023</a:t>
            </a:r>
            <a:endParaRPr lang="en-US" sz="2400" kern="1200">
              <a:solidFill>
                <a:srgbClr val="FFFFFF"/>
              </a:solidFill>
              <a:latin typeface="+mn-lt"/>
              <a:ea typeface="+mn-ea"/>
              <a:cs typeface="+mn-cs"/>
            </a:endParaRPr>
          </a:p>
        </p:txBody>
      </p:sp>
      <p:pic>
        <p:nvPicPr>
          <p:cNvPr id="2" name="Picture 1">
            <a:extLst>
              <a:ext uri="{FF2B5EF4-FFF2-40B4-BE49-F238E27FC236}">
                <a16:creationId xmlns:a16="http://schemas.microsoft.com/office/drawing/2014/main" id="{AE7E5B05-132D-48A2-B020-FD931B0EBC71}"/>
              </a:ext>
            </a:extLst>
          </p:cNvPr>
          <p:cNvPicPr>
            <a:picLocks noChangeAspect="1"/>
          </p:cNvPicPr>
          <p:nvPr/>
        </p:nvPicPr>
        <p:blipFill rotWithShape="1">
          <a:blip r:embed="rId2"/>
          <a:srcRect t="10865" b="19188"/>
          <a:stretch/>
        </p:blipFill>
        <p:spPr>
          <a:xfrm>
            <a:off x="15819" y="-15086"/>
            <a:ext cx="12160351" cy="5267258"/>
          </a:xfrm>
          <a:prstGeom prst="rect">
            <a:avLst/>
          </a:prstGeom>
        </p:spPr>
      </p:pic>
    </p:spTree>
    <p:extLst>
      <p:ext uri="{BB962C8B-B14F-4D97-AF65-F5344CB8AC3E}">
        <p14:creationId xmlns:p14="http://schemas.microsoft.com/office/powerpoint/2010/main" val="396721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58072"/>
            <a:ext cx="5665060" cy="877729"/>
          </a:xfrm>
        </p:spPr>
        <p:txBody>
          <a:bodyPr anchor="ctr">
            <a:normAutofit fontScale="90000"/>
          </a:bodyPr>
          <a:lstStyle/>
          <a:p>
            <a:r>
              <a:rPr lang="en-US" sz="4000">
                <a:solidFill>
                  <a:srgbClr val="FFFFFF"/>
                </a:solidFill>
              </a:rPr>
              <a:t>Childhood Education - Grants</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7" y="2152676"/>
            <a:ext cx="11389363" cy="4339650"/>
          </a:xfrm>
          <a:prstGeom prst="rect">
            <a:avLst/>
          </a:prstGeom>
          <a:noFill/>
        </p:spPr>
        <p:txBody>
          <a:bodyPr wrap="square" rtlCol="0">
            <a:spAutoFit/>
          </a:bodyPr>
          <a:lstStyle/>
          <a:p>
            <a:pPr>
              <a:lnSpc>
                <a:spcPct val="150000"/>
              </a:lnSpc>
            </a:pPr>
            <a:r>
              <a:rPr lang="en-US" sz="2400" b="1" u="sng" dirty="0">
                <a:solidFill>
                  <a:srgbClr val="FF0000"/>
                </a:solidFill>
              </a:rPr>
              <a:t>CDEV Grants – Janice </a:t>
            </a:r>
            <a:r>
              <a:rPr lang="en-US" sz="2400" b="1" u="sng" dirty="0" err="1">
                <a:solidFill>
                  <a:srgbClr val="FF0000"/>
                </a:solidFill>
              </a:rPr>
              <a:t>Jeffris</a:t>
            </a:r>
            <a:r>
              <a:rPr lang="en-US" sz="2400" b="1" u="sng" dirty="0">
                <a:solidFill>
                  <a:srgbClr val="FF0000"/>
                </a:solidFill>
              </a:rPr>
              <a:t> Reporting</a:t>
            </a:r>
          </a:p>
          <a:p>
            <a:pPr marL="457200" indent="-457200">
              <a:buAutoNum type="arabicPeriod"/>
            </a:pPr>
            <a:r>
              <a:rPr lang="en-US" sz="2400" dirty="0">
                <a:solidFill>
                  <a:srgbClr val="FF0000"/>
                </a:solidFill>
              </a:rPr>
              <a:t>PACE – 14 students are participating.  Ends on Dec. 31, 2023.  The grant may be extended. Nancy Alvarez was supposed to be hired by PACE to assist with background work, but there was a delay with her contract.</a:t>
            </a:r>
          </a:p>
          <a:p>
            <a:pPr marL="457200" indent="-457200">
              <a:buAutoNum type="arabicPeriod"/>
            </a:pPr>
            <a:r>
              <a:rPr lang="en-US" sz="2400" dirty="0">
                <a:solidFill>
                  <a:srgbClr val="FF0000"/>
                </a:solidFill>
              </a:rPr>
              <a:t>LACOE – renewed and will go to the Board on October 16</a:t>
            </a:r>
            <a:r>
              <a:rPr lang="en-US" sz="2400" baseline="30000" dirty="0">
                <a:solidFill>
                  <a:srgbClr val="FF0000"/>
                </a:solidFill>
              </a:rPr>
              <a:t>th</a:t>
            </a:r>
            <a:r>
              <a:rPr lang="en-US" sz="2400" dirty="0">
                <a:solidFill>
                  <a:srgbClr val="FF0000"/>
                </a:solidFill>
              </a:rPr>
              <a:t>.  The </a:t>
            </a:r>
            <a:r>
              <a:rPr lang="en-US" sz="2400" dirty="0" err="1">
                <a:solidFill>
                  <a:srgbClr val="FF0000"/>
                </a:solidFill>
              </a:rPr>
              <a:t>SuperTutors</a:t>
            </a:r>
            <a:r>
              <a:rPr lang="en-US" sz="2400" dirty="0">
                <a:solidFill>
                  <a:srgbClr val="FF0000"/>
                </a:solidFill>
              </a:rPr>
              <a:t> will begin working once the grant is approved.</a:t>
            </a:r>
          </a:p>
          <a:p>
            <a:pPr marL="457200" indent="-457200">
              <a:buAutoNum type="arabicPeriod"/>
            </a:pPr>
            <a:r>
              <a:rPr lang="en-US" sz="2400" dirty="0">
                <a:solidFill>
                  <a:srgbClr val="FF0000"/>
                </a:solidFill>
              </a:rPr>
              <a:t>SEEDS – Yadira is stepping down as the grant coordinator but will train a new person in Spring [After this meeting, the USDE announced the grant was not renewed.]</a:t>
            </a:r>
          </a:p>
          <a:p>
            <a:pPr marL="457200" indent="-457200">
              <a:buAutoNum type="arabicPeriod"/>
            </a:pPr>
            <a:r>
              <a:rPr lang="en-US" sz="2400" dirty="0">
                <a:solidFill>
                  <a:srgbClr val="FF0000"/>
                </a:solidFill>
              </a:rPr>
              <a:t>CDTC – reimburses students $49 per unit for most every class they are enrolled in at El Camino this semester.  Deadline for Fall is October 20.</a:t>
            </a:r>
          </a:p>
          <a:p>
            <a:pPr marL="457200" indent="-457200">
              <a:buAutoNum type="arabicPeriod"/>
            </a:pPr>
            <a:endParaRPr lang="en-US" sz="2400" dirty="0">
              <a:solidFill>
                <a:srgbClr val="FF0000"/>
              </a:solidFill>
            </a:endParaRP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See below</a:t>
            </a:r>
          </a:p>
        </p:txBody>
      </p:sp>
    </p:spTree>
    <p:extLst>
      <p:ext uri="{BB962C8B-B14F-4D97-AF65-F5344CB8AC3E}">
        <p14:creationId xmlns:p14="http://schemas.microsoft.com/office/powerpoint/2010/main" val="810375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96238" y="358072"/>
            <a:ext cx="7375096" cy="877729"/>
          </a:xfrm>
        </p:spPr>
        <p:txBody>
          <a:bodyPr anchor="ctr">
            <a:normAutofit fontScale="90000"/>
          </a:bodyPr>
          <a:lstStyle/>
          <a:p>
            <a:r>
              <a:rPr lang="en-US" sz="4000">
                <a:solidFill>
                  <a:srgbClr val="FFFFFF"/>
                </a:solidFill>
              </a:rPr>
              <a:t>Childhood Education – Curriculum, SLOs, </a:t>
            </a:r>
            <a:r>
              <a:rPr lang="en-US" sz="4000" dirty="0">
                <a:solidFill>
                  <a:srgbClr val="FFFFFF"/>
                </a:solidFill>
              </a:rPr>
              <a:t>and </a:t>
            </a:r>
            <a:r>
              <a:rPr lang="en-US" sz="4000">
                <a:solidFill>
                  <a:srgbClr val="FFFFFF"/>
                </a:solidFill>
              </a:rPr>
              <a:t>Dual Enrollment</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8" y="1906200"/>
            <a:ext cx="11389363" cy="3939540"/>
          </a:xfrm>
          <a:prstGeom prst="rect">
            <a:avLst/>
          </a:prstGeom>
          <a:noFill/>
        </p:spPr>
        <p:txBody>
          <a:bodyPr wrap="square" rtlCol="0">
            <a:spAutoFit/>
          </a:bodyPr>
          <a:lstStyle/>
          <a:p>
            <a:pPr>
              <a:lnSpc>
                <a:spcPct val="150000"/>
              </a:lnSpc>
            </a:pPr>
            <a:r>
              <a:rPr lang="en-US" sz="2000" b="1" u="sng" dirty="0">
                <a:solidFill>
                  <a:srgbClr val="FF0000"/>
                </a:solidFill>
              </a:rPr>
              <a:t>CDEV Curriculum</a:t>
            </a:r>
          </a:p>
          <a:p>
            <a:pPr marL="342900" indent="-342900">
              <a:buFont typeface="Arial" panose="020B0604020202020204" pitchFamily="34" charset="0"/>
              <a:buChar char="•"/>
            </a:pPr>
            <a:r>
              <a:rPr lang="en-US" sz="2000" dirty="0">
                <a:solidFill>
                  <a:srgbClr val="FF0000"/>
                </a:solidFill>
              </a:rPr>
              <a:t>Non-credit.  The program is working with Matt Kline to discuss places to advertise and offer their non-credit courses.</a:t>
            </a:r>
          </a:p>
          <a:p>
            <a:pPr marL="342900" indent="-342900">
              <a:buFont typeface="Arial" panose="020B0604020202020204" pitchFamily="34" charset="0"/>
              <a:buChar char="•"/>
            </a:pPr>
            <a:r>
              <a:rPr lang="en-US" sz="2000" dirty="0">
                <a:solidFill>
                  <a:srgbClr val="FF0000"/>
                </a:solidFill>
              </a:rPr>
              <a:t>The department is considering developing a non-credit, Trauma Informed Care, certificate.</a:t>
            </a:r>
          </a:p>
          <a:p>
            <a:endParaRPr lang="en-US" sz="2000" dirty="0">
              <a:solidFill>
                <a:srgbClr val="FF0000"/>
              </a:solidFill>
            </a:endParaRPr>
          </a:p>
          <a:p>
            <a:r>
              <a:rPr lang="en-US" sz="2000" b="1" u="sng" dirty="0">
                <a:solidFill>
                  <a:srgbClr val="FF0000"/>
                </a:solidFill>
              </a:rPr>
              <a:t>CDEV SLOs - </a:t>
            </a:r>
            <a:r>
              <a:rPr lang="en-US" sz="2000" dirty="0">
                <a:solidFill>
                  <a:srgbClr val="FF0000"/>
                </a:solidFill>
              </a:rPr>
              <a:t>Most of the SLO assessments for Spring are complete.</a:t>
            </a:r>
          </a:p>
          <a:p>
            <a:endParaRPr lang="en-US" sz="2000" b="1" u="sng" dirty="0">
              <a:solidFill>
                <a:srgbClr val="FF0000"/>
              </a:solidFill>
            </a:endParaRPr>
          </a:p>
          <a:p>
            <a:r>
              <a:rPr lang="en-US" sz="2000" b="1" u="sng" dirty="0">
                <a:solidFill>
                  <a:srgbClr val="FF0000"/>
                </a:solidFill>
              </a:rPr>
              <a:t>Dual Enrollment</a:t>
            </a:r>
            <a:r>
              <a:rPr lang="en-US" sz="2000" dirty="0">
                <a:solidFill>
                  <a:srgbClr val="FF0000"/>
                </a:solidFill>
              </a:rPr>
              <a:t> </a:t>
            </a:r>
          </a:p>
          <a:p>
            <a:pPr marL="342900" indent="-342900">
              <a:buFont typeface="Arial" panose="020B0604020202020204" pitchFamily="34" charset="0"/>
              <a:buChar char="•"/>
            </a:pPr>
            <a:r>
              <a:rPr lang="en-US" sz="2000" dirty="0">
                <a:solidFill>
                  <a:srgbClr val="FF0000"/>
                </a:solidFill>
              </a:rPr>
              <a:t>The high school teacher at Torrance High School was unable to teach the course.  Cynthia kindly agreed to teach it in her place.  Cynthia loves the students and says they are amazing.</a:t>
            </a:r>
          </a:p>
          <a:p>
            <a:pPr marL="342900" indent="-342900">
              <a:buFont typeface="Arial" panose="020B0604020202020204" pitchFamily="34" charset="0"/>
              <a:buChar char="•"/>
            </a:pPr>
            <a:r>
              <a:rPr lang="en-US" sz="2000" dirty="0">
                <a:solidFill>
                  <a:srgbClr val="FF0000"/>
                </a:solidFill>
              </a:rPr>
              <a:t>Valeria and Cynthia continue to teach dual enrollment courses with South Bay Adult School and Torrance Adult School respectively.</a:t>
            </a: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See below</a:t>
            </a:r>
          </a:p>
        </p:txBody>
      </p:sp>
    </p:spTree>
    <p:extLst>
      <p:ext uri="{BB962C8B-B14F-4D97-AF65-F5344CB8AC3E}">
        <p14:creationId xmlns:p14="http://schemas.microsoft.com/office/powerpoint/2010/main" val="396465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96238" y="358072"/>
            <a:ext cx="7375096" cy="877729"/>
          </a:xfrm>
        </p:spPr>
        <p:txBody>
          <a:bodyPr anchor="ctr">
            <a:normAutofit fontScale="90000"/>
          </a:bodyPr>
          <a:lstStyle/>
          <a:p>
            <a:r>
              <a:rPr lang="en-US" sz="4000" dirty="0">
                <a:solidFill>
                  <a:srgbClr val="FFFFFF"/>
                </a:solidFill>
              </a:rPr>
              <a:t>Childhood Education – CDEV Clubs and the Move to the new building</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8" y="1785297"/>
            <a:ext cx="11389363" cy="5170646"/>
          </a:xfrm>
          <a:prstGeom prst="rect">
            <a:avLst/>
          </a:prstGeom>
          <a:noFill/>
        </p:spPr>
        <p:txBody>
          <a:bodyPr wrap="square" rtlCol="0">
            <a:spAutoFit/>
          </a:bodyPr>
          <a:lstStyle/>
          <a:p>
            <a:pPr>
              <a:lnSpc>
                <a:spcPct val="150000"/>
              </a:lnSpc>
            </a:pPr>
            <a:r>
              <a:rPr lang="en-US" sz="2000" b="1" u="sng" dirty="0">
                <a:solidFill>
                  <a:srgbClr val="FF0000"/>
                </a:solidFill>
              </a:rPr>
              <a:t>CDEV Clubs</a:t>
            </a:r>
          </a:p>
          <a:p>
            <a:pPr marL="342900" indent="-342900">
              <a:buFont typeface="Arial" panose="020B0604020202020204" pitchFamily="34" charset="0"/>
              <a:buChar char="•"/>
            </a:pPr>
            <a:r>
              <a:rPr lang="en-US" sz="2000" dirty="0">
                <a:solidFill>
                  <a:srgbClr val="FF0000"/>
                </a:solidFill>
              </a:rPr>
              <a:t>The CDEV Club is active and recruiting during Club Rush.  They are collaborating with the CARE program and developing a variety of events. The CDEV club will be holding a virtual career event in November and an in-person career event in December.  They will be holding Play Groups in October, November and December.  The Parent and Community Resource Fair is on hold this semester.  Cynthia is working with EOPS/CARE/</a:t>
            </a:r>
            <a:r>
              <a:rPr lang="en-US" sz="2000" dirty="0" err="1">
                <a:solidFill>
                  <a:srgbClr val="FF0000"/>
                </a:solidFill>
              </a:rPr>
              <a:t>CalWORKS</a:t>
            </a:r>
            <a:r>
              <a:rPr lang="en-US" sz="2000" dirty="0">
                <a:solidFill>
                  <a:srgbClr val="FF0000"/>
                </a:solidFill>
              </a:rPr>
              <a:t> to bring Connections for Children to campus to provide support for parents.</a:t>
            </a:r>
          </a:p>
          <a:p>
            <a:pPr marL="342900" indent="-342900">
              <a:buFont typeface="Arial" panose="020B0604020202020204" pitchFamily="34" charset="0"/>
              <a:buChar char="•"/>
            </a:pPr>
            <a:endParaRPr lang="en-US" sz="2000" dirty="0">
              <a:solidFill>
                <a:srgbClr val="FF0000"/>
              </a:solidFill>
            </a:endParaRPr>
          </a:p>
          <a:p>
            <a:r>
              <a:rPr lang="en-US" sz="2000" b="1" u="sng" dirty="0">
                <a:solidFill>
                  <a:srgbClr val="FF0000"/>
                </a:solidFill>
              </a:rPr>
              <a:t>Move to the New Building</a:t>
            </a:r>
          </a:p>
          <a:p>
            <a:pPr marL="342900" indent="-342900">
              <a:buFont typeface="Arial" panose="020B0604020202020204" pitchFamily="34" charset="0"/>
              <a:buChar char="•"/>
            </a:pPr>
            <a:r>
              <a:rPr lang="en-US" sz="2000" dirty="0">
                <a:solidFill>
                  <a:srgbClr val="FF0000"/>
                </a:solidFill>
              </a:rPr>
              <a:t>Michelle reported that she is requesting compensation for the </a:t>
            </a:r>
            <a:r>
              <a:rPr lang="en-US" sz="2000">
                <a:solidFill>
                  <a:srgbClr val="FF0000"/>
                </a:solidFill>
              </a:rPr>
              <a:t>full-time faculty for </a:t>
            </a:r>
            <a:r>
              <a:rPr lang="en-US" sz="2000" dirty="0">
                <a:solidFill>
                  <a:srgbClr val="FF0000"/>
                </a:solidFill>
              </a:rPr>
              <a:t>the move to the new building.  The program has an extensive amount of instructional supplies and materials that took a very long time to pack and will take a long time to unpack.  The </a:t>
            </a:r>
            <a:r>
              <a:rPr lang="en-US" sz="2000" dirty="0" err="1">
                <a:solidFill>
                  <a:srgbClr val="FF0000"/>
                </a:solidFill>
              </a:rPr>
              <a:t>SuperTutors</a:t>
            </a:r>
            <a:r>
              <a:rPr lang="en-US" sz="2000" dirty="0">
                <a:solidFill>
                  <a:srgbClr val="FF0000"/>
                </a:solidFill>
              </a:rPr>
              <a:t> were able to help with some of the packing and will help with unpacking once their contract is approved in fall.  However, a large part of the workload was left for the full-time faculty to complete during the last 2 weeks of Spring and the first two weeks of the Fall semester.  Michelle is waiting to see whether Fine Arts faculty are being compensated for the move. </a:t>
            </a:r>
          </a:p>
          <a:p>
            <a:endParaRPr lang="en-US" sz="2000" dirty="0">
              <a:solidFill>
                <a:srgbClr val="FF0000"/>
              </a:solidFill>
            </a:endParaRP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See below</a:t>
            </a:r>
          </a:p>
        </p:txBody>
      </p:sp>
    </p:spTree>
    <p:extLst>
      <p:ext uri="{BB962C8B-B14F-4D97-AF65-F5344CB8AC3E}">
        <p14:creationId xmlns:p14="http://schemas.microsoft.com/office/powerpoint/2010/main" val="1206426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37308" y="389177"/>
            <a:ext cx="7324534" cy="877729"/>
          </a:xfrm>
        </p:spPr>
        <p:txBody>
          <a:bodyPr anchor="ctr">
            <a:normAutofit/>
          </a:bodyPr>
          <a:lstStyle/>
          <a:p>
            <a:r>
              <a:rPr lang="en-US" sz="4000">
                <a:solidFill>
                  <a:srgbClr val="FFFFFF"/>
                </a:solidFill>
              </a:rPr>
              <a:t>Childhood Education - Attendance</a:t>
            </a:r>
          </a:p>
        </p:txBody>
      </p:sp>
      <p:sp>
        <p:nvSpPr>
          <p:cNvPr id="7" name="TextBox 6">
            <a:extLst>
              <a:ext uri="{FF2B5EF4-FFF2-40B4-BE49-F238E27FC236}">
                <a16:creationId xmlns:a16="http://schemas.microsoft.com/office/drawing/2014/main" id="{63985170-A84E-F1DB-1E9D-8538A8865DDD}"/>
              </a:ext>
            </a:extLst>
          </p:cNvPr>
          <p:cNvSpPr txBox="1"/>
          <p:nvPr/>
        </p:nvSpPr>
        <p:spPr>
          <a:xfrm>
            <a:off x="-1" y="1722842"/>
            <a:ext cx="10044023" cy="4648965"/>
          </a:xfrm>
          <a:prstGeom prst="rect">
            <a:avLst/>
          </a:prstGeom>
          <a:noFill/>
        </p:spPr>
        <p:txBody>
          <a:bodyPr wrap="square">
            <a:spAutoFit/>
          </a:bodyPr>
          <a:lstStyle/>
          <a:p>
            <a:pPr marL="0" marR="0" algn="ctr">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     Members:</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Dean:  Christina Gold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Yadira Arellano-Lopez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Michelle Moen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Susan Baxter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Reshon</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Moutra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Cynthia Cervantes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Maria Rivera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Alec </a:t>
            </a:r>
            <a:r>
              <a:rPr lang="en-US" sz="1800" err="1">
                <a:effectLst/>
                <a:latin typeface="Calibri" panose="020F0502020204030204" pitchFamily="34" charset="0"/>
                <a:ea typeface="Calibri" panose="020F0502020204030204" pitchFamily="34" charset="0"/>
                <a:cs typeface="Times New Roman" panose="02020603050405020304" pitchFamily="18" charset="0"/>
              </a:rPr>
              <a:t>Colchico</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Monica Robinson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Michael Collins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Monica Simon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Jamie Garvin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Kumi</a:t>
            </a:r>
            <a:r>
              <a:rPr lang="en-US" sz="1800">
                <a:effectLst/>
                <a:latin typeface="Calibri" panose="020F0502020204030204" pitchFamily="34" charset="0"/>
                <a:ea typeface="Calibri" panose="020F0502020204030204" pitchFamily="34" charset="0"/>
                <a:cs typeface="Times New Roman" panose="02020603050405020304" pitchFamily="18" charset="0"/>
              </a:rPr>
              <a:t> Toyoda-Smart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Janice </a:t>
            </a:r>
            <a:r>
              <a:rPr lang="en-US" sz="1800" err="1">
                <a:effectLst/>
                <a:latin typeface="Calibri" panose="020F0502020204030204" pitchFamily="34" charset="0"/>
                <a:ea typeface="Calibri" panose="020F0502020204030204" pitchFamily="34" charset="0"/>
                <a:cs typeface="Times New Roman" panose="02020603050405020304" pitchFamily="18" charset="0"/>
              </a:rPr>
              <a:t>Jefferis</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Shanthi </a:t>
            </a:r>
            <a:r>
              <a:rPr lang="en-US" sz="1800" err="1">
                <a:effectLst/>
                <a:latin typeface="Calibri" panose="020F0502020204030204" pitchFamily="34" charset="0"/>
                <a:ea typeface="Calibri" panose="020F0502020204030204" pitchFamily="34" charset="0"/>
                <a:cs typeface="Times New Roman" panose="02020603050405020304" pitchFamily="18" charset="0"/>
              </a:rPr>
              <a:t>Tharuvai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Mark </a:t>
            </a:r>
            <a:r>
              <a:rPr lang="en-US" sz="1800" err="1">
                <a:effectLst/>
                <a:latin typeface="Calibri" panose="020F0502020204030204" pitchFamily="34" charset="0"/>
                <a:ea typeface="Calibri" panose="020F0502020204030204" pitchFamily="34" charset="0"/>
                <a:cs typeface="Times New Roman" panose="02020603050405020304" pitchFamily="18" charset="0"/>
              </a:rPr>
              <a:t>Marano</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Carol Tatsumi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Valerie Marquez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Brittany Wilson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Janet Young</a:t>
            </a:r>
          </a:p>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	Guests:</a:t>
            </a:r>
            <a:r>
              <a:rPr lang="en-US" sz="1800">
                <a:effectLst/>
                <a:latin typeface="Calibri" panose="020F0502020204030204" pitchFamily="34" charset="0"/>
                <a:ea typeface="Calibri" panose="020F0502020204030204" pitchFamily="34" charset="0"/>
                <a:cs typeface="Calibri" panose="020F0502020204030204" pitchFamily="34" charset="0"/>
              </a:rPr>
              <a:t>	</a:t>
            </a:r>
            <a:r>
              <a:rPr lang="en-US" sz="1800">
                <a:effectLst/>
                <a:latin typeface="Calibri" panose="020F0502020204030204" pitchFamily="34" charset="0"/>
                <a:ea typeface="Calibri" panose="020F0502020204030204" pitchFamily="34" charset="0"/>
                <a:cs typeface="Calibri" panose="020F0502020204030204" pitchFamily="34" charset="0"/>
                <a:sym typeface="Wingdings" pitchFamily="2" charset="2"/>
              </a:rPr>
              <a:t></a:t>
            </a:r>
            <a:r>
              <a:rPr lang="en-US" sz="1800">
                <a:effectLst/>
                <a:latin typeface="Calibri" panose="020F0502020204030204" pitchFamily="34" charset="0"/>
                <a:ea typeface="Calibri" panose="020F0502020204030204" pitchFamily="34" charset="0"/>
                <a:cs typeface="Calibri" panose="020F0502020204030204" pitchFamily="34" charset="0"/>
              </a:rPr>
              <a:t> Counselor: Cheryl Kroll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		</a:t>
            </a:r>
            <a:r>
              <a:rPr lang="en-US" sz="1800">
                <a:effectLst/>
                <a:latin typeface="Calibri" panose="020F0502020204030204" pitchFamily="34" charset="0"/>
                <a:ea typeface="Calibri" panose="020F0502020204030204" pitchFamily="34" charset="0"/>
                <a:cs typeface="Calibri" panose="020F0502020204030204" pitchFamily="34" charset="0"/>
                <a:sym typeface="Wingdings" pitchFamily="2" charset="2"/>
              </a:rPr>
              <a:t></a:t>
            </a:r>
            <a:r>
              <a:rPr lang="en-US" sz="1800">
                <a:effectLst/>
                <a:latin typeface="Calibri" panose="020F0502020204030204" pitchFamily="34" charset="0"/>
                <a:ea typeface="Calibri" panose="020F0502020204030204" pitchFamily="34" charset="0"/>
                <a:cs typeface="Calibri" panose="020F0502020204030204" pitchFamily="34" charset="0"/>
              </a:rPr>
              <a:t> BSS Staff:  Cecelia </a:t>
            </a:r>
            <a:r>
              <a:rPr lang="en-US" err="1">
                <a:effectLst/>
                <a:latin typeface="Calibri" panose="020F0502020204030204" pitchFamily="34" charset="0"/>
                <a:ea typeface="Calibri" panose="020F0502020204030204" pitchFamily="34" charset="0"/>
                <a:cs typeface="Calibri" panose="020F0502020204030204" pitchFamily="34" charset="0"/>
              </a:rPr>
              <a:t>Mataalii</a:t>
            </a:r>
            <a:endParaRPr lang="en-US">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en-US">
                <a:latin typeface="Calibri" panose="020F0502020204030204" pitchFamily="34" charset="0"/>
                <a:ea typeface="Calibri" panose="020F0502020204030204" pitchFamily="34" charset="0"/>
                <a:cs typeface="Calibri" panose="020F0502020204030204" pitchFamily="34" charset="0"/>
              </a:rPr>
              <a:t>		</a:t>
            </a:r>
            <a:r>
              <a:rPr lang="en-US">
                <a:effectLst/>
                <a:latin typeface="Calibri" panose="020F0502020204030204" pitchFamily="34" charset="0"/>
                <a:ea typeface="Calibri" panose="020F0502020204030204" pitchFamily="34" charset="0"/>
                <a:cs typeface="Calibri" panose="020F0502020204030204" pitchFamily="34" charset="0"/>
                <a:sym typeface="Wingdings" pitchFamily="2" charset="2"/>
              </a:rPr>
              <a:t> Associate Dean:  Irena </a:t>
            </a:r>
            <a:r>
              <a:rPr lang="en-US" err="1">
                <a:effectLst/>
                <a:latin typeface="Calibri" panose="020F0502020204030204" pitchFamily="34" charset="0"/>
                <a:ea typeface="Calibri" panose="020F0502020204030204" pitchFamily="34" charset="0"/>
                <a:cs typeface="Calibri" panose="020F0502020204030204" pitchFamily="34" charset="0"/>
                <a:sym typeface="Wingdings" pitchFamily="2" charset="2"/>
              </a:rPr>
              <a:t>Zugic</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6F95260-7697-4571-D1B0-F4FC6C9F999E}"/>
              </a:ext>
            </a:extLst>
          </p:cNvPr>
          <p:cNvSpPr txBox="1"/>
          <p:nvPr/>
        </p:nvSpPr>
        <p:spPr>
          <a:xfrm>
            <a:off x="8392796" y="455936"/>
            <a:ext cx="3698092" cy="646331"/>
          </a:xfrm>
          <a:prstGeom prst="rect">
            <a:avLst/>
          </a:prstGeom>
          <a:solidFill>
            <a:schemeClr val="bg1"/>
          </a:solidFill>
          <a:ln w="15875">
            <a:solidFill>
              <a:srgbClr val="C00000"/>
            </a:solidFill>
          </a:ln>
        </p:spPr>
        <p:txBody>
          <a:bodyPr wrap="square" rtlCol="0">
            <a:spAutoFit/>
          </a:bodyPr>
          <a:lstStyle/>
          <a:p>
            <a:r>
              <a:rPr lang="en-US" u="sng">
                <a:solidFill>
                  <a:srgbClr val="FF0000"/>
                </a:solidFill>
              </a:rPr>
              <a:t>Meeting Notes </a:t>
            </a:r>
            <a:r>
              <a:rPr lang="en-US">
                <a:solidFill>
                  <a:srgbClr val="FF0000"/>
                </a:solidFill>
              </a:rPr>
              <a:t>are found in red text embedded in the PowerPoint.  </a:t>
            </a:r>
          </a:p>
        </p:txBody>
      </p:sp>
    </p:spTree>
    <p:extLst>
      <p:ext uri="{BB962C8B-B14F-4D97-AF65-F5344CB8AC3E}">
        <p14:creationId xmlns:p14="http://schemas.microsoft.com/office/powerpoint/2010/main" val="317080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296071"/>
            <a:ext cx="10044023" cy="877729"/>
          </a:xfrm>
        </p:spPr>
        <p:txBody>
          <a:bodyPr anchor="ctr">
            <a:normAutofit/>
          </a:bodyPr>
          <a:lstStyle/>
          <a:p>
            <a:r>
              <a:rPr lang="en-US" sz="4000">
                <a:solidFill>
                  <a:srgbClr val="FFFFFF"/>
                </a:solidFill>
              </a:rPr>
              <a:t>Childhood Education - Agenda</a:t>
            </a:r>
          </a:p>
        </p:txBody>
      </p:sp>
      <p:sp>
        <p:nvSpPr>
          <p:cNvPr id="3" name="Content Placeholder 2">
            <a:extLst>
              <a:ext uri="{FF2B5EF4-FFF2-40B4-BE49-F238E27FC236}">
                <a16:creationId xmlns:a16="http://schemas.microsoft.com/office/drawing/2014/main" id="{0F279467-FC1D-497B-9B5F-21C816AF53F8}"/>
              </a:ext>
            </a:extLst>
          </p:cNvPr>
          <p:cNvSpPr>
            <a:spLocks noGrp="1"/>
          </p:cNvSpPr>
          <p:nvPr>
            <p:ph idx="1"/>
          </p:nvPr>
        </p:nvSpPr>
        <p:spPr>
          <a:xfrm>
            <a:off x="1371597" y="1700544"/>
            <a:ext cx="8097256" cy="5032375"/>
          </a:xfrm>
        </p:spPr>
        <p:txBody>
          <a:bodyPr>
            <a:normAutofit/>
          </a:bodyPr>
          <a:lstStyle/>
          <a:p>
            <a:pPr marL="571500" indent="-571500">
              <a:buAutoNum type="romanUcParenR"/>
            </a:pPr>
            <a:r>
              <a:rPr lang="en-US" sz="2400" b="1"/>
              <a:t>Reports</a:t>
            </a:r>
          </a:p>
          <a:p>
            <a:pPr marL="800100" lvl="1" indent="-342900">
              <a:buAutoNum type="alphaLcParenR"/>
            </a:pPr>
            <a:r>
              <a:rPr lang="en-US" b="1"/>
              <a:t>Cheryl Kroll, Counseling</a:t>
            </a:r>
          </a:p>
          <a:p>
            <a:pPr marL="800100" lvl="1" indent="-342900">
              <a:buAutoNum type="alphaLcParenR"/>
            </a:pPr>
            <a:r>
              <a:rPr lang="en-US" b="1"/>
              <a:t>AI and Fraudulent Students</a:t>
            </a:r>
          </a:p>
          <a:p>
            <a:pPr marL="571500" indent="-571500">
              <a:buFont typeface="Arial" panose="020B0604020202020204" pitchFamily="34" charset="0"/>
              <a:buAutoNum type="romanUcParenR"/>
            </a:pPr>
            <a:r>
              <a:rPr lang="en-US" sz="2400" b="1"/>
              <a:t>Fall Schedule and Enrollment</a:t>
            </a:r>
          </a:p>
          <a:p>
            <a:pPr marL="571500" indent="-571500">
              <a:buAutoNum type="romanUcParenR"/>
            </a:pPr>
            <a:r>
              <a:rPr lang="en-US" sz="2400" b="1"/>
              <a:t>Department Business</a:t>
            </a:r>
          </a:p>
          <a:p>
            <a:pPr marL="800100" lvl="1" indent="-342900">
              <a:buAutoNum type="alphaLcParenR"/>
            </a:pPr>
            <a:r>
              <a:rPr lang="en-US" b="1"/>
              <a:t>SOCS Building and Teacher Resource Room</a:t>
            </a:r>
          </a:p>
          <a:p>
            <a:pPr marL="800100" lvl="1" indent="-342900">
              <a:buAutoNum type="alphaLcParenR"/>
            </a:pPr>
            <a:r>
              <a:rPr lang="en-US" b="1"/>
              <a:t>Committee Assignments</a:t>
            </a:r>
          </a:p>
          <a:p>
            <a:pPr marL="800100" lvl="1" indent="-342900">
              <a:buAutoNum type="alphaLcParenR"/>
            </a:pPr>
            <a:r>
              <a:rPr lang="en-US" b="1"/>
              <a:t>Grants</a:t>
            </a:r>
          </a:p>
          <a:p>
            <a:pPr marL="800100" lvl="1" indent="-342900">
              <a:buAutoNum type="alphaLcParenR"/>
            </a:pPr>
            <a:r>
              <a:rPr lang="en-US" b="1"/>
              <a:t>Curriculum (Cynthia and Irena) and SLOs (Michelle)</a:t>
            </a:r>
          </a:p>
          <a:p>
            <a:pPr marL="800100" lvl="1" indent="-342900">
              <a:buAutoNum type="alphaLcParenR"/>
            </a:pPr>
            <a:r>
              <a:rPr lang="en-US" b="1"/>
              <a:t>Clubs</a:t>
            </a:r>
          </a:p>
          <a:p>
            <a:pPr marL="800100" lvl="1" indent="-342900">
              <a:buAutoNum type="alphaLcParenR"/>
            </a:pPr>
            <a:r>
              <a:rPr lang="en-US" b="1"/>
              <a:t>Second meeting?</a:t>
            </a:r>
          </a:p>
          <a:p>
            <a:pPr marL="0" indent="0">
              <a:buNone/>
            </a:pPr>
            <a:endParaRPr lang="en-US" sz="2400"/>
          </a:p>
        </p:txBody>
      </p:sp>
    </p:spTree>
    <p:extLst>
      <p:ext uri="{BB962C8B-B14F-4D97-AF65-F5344CB8AC3E}">
        <p14:creationId xmlns:p14="http://schemas.microsoft.com/office/powerpoint/2010/main" val="120734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7910E8-10FD-4D8E-A8F7-3CE3EF9C566F}"/>
              </a:ext>
            </a:extLst>
          </p:cNvPr>
          <p:cNvSpPr/>
          <p:nvPr/>
        </p:nvSpPr>
        <p:spPr>
          <a:xfrm>
            <a:off x="320842" y="116331"/>
            <a:ext cx="11550316" cy="6986528"/>
          </a:xfrm>
          <a:prstGeom prst="rect">
            <a:avLst/>
          </a:prstGeom>
        </p:spPr>
        <p:txBody>
          <a:bodyPr wrap="square">
            <a:spAutoFit/>
          </a:bodyPr>
          <a:lstStyle/>
          <a:p>
            <a:pPr algn="ctr"/>
            <a:r>
              <a:rPr lang="en-US" sz="1400" b="1" u="sng">
                <a:latin typeface="Comic Sans MS" panose="030F0702030302020204" pitchFamily="66" charset="0"/>
                <a:ea typeface="Calibri" panose="020F0502020204030204" pitchFamily="34" charset="0"/>
                <a:cs typeface="Times New Roman" panose="02020603050405020304" pitchFamily="18" charset="0"/>
              </a:rPr>
              <a:t>Counseling Updates for Department Meetings: Fall 2023</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ctr"/>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Transfer Center Events</a:t>
            </a:r>
            <a:r>
              <a:rPr lang="en-US" sz="140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https://www.elcamino.edu/academics/transfer-center/events-and-workshops/index.aspx</a:t>
            </a:r>
            <a:r>
              <a:rPr lang="en-US" sz="1400" b="1">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rPr>
              <a:t>September is TAG month.  We offer the following TAG workshops:  </a:t>
            </a:r>
            <a:r>
              <a:rPr lang="en-US" sz="1400" b="1">
                <a:solidFill>
                  <a:srgbClr val="000000"/>
                </a:solidFill>
                <a:latin typeface="Comic Sans MS" panose="030F0702030302020204" pitchFamily="66" charset="0"/>
                <a:ea typeface="Calibri" panose="020F0502020204030204" pitchFamily="34" charset="0"/>
              </a:rPr>
              <a:t>IN PERSON @ the Transfer Center LAB (SSB 200) 9/20 from 1-4 pm and 9/28 from 12-3 pm. Virtual via Zoom: 9/26 from 2-5 pm and 9/29 from 11am-1pm</a:t>
            </a:r>
            <a:endParaRPr lang="en-US" sz="1400">
              <a:latin typeface="Calibri" panose="020F0502020204030204" pitchFamily="34" charset="0"/>
              <a:ea typeface="Calibri" panose="020F0502020204030204" pitchFamily="34" charset="0"/>
            </a:endParaRPr>
          </a:p>
          <a:p>
            <a:r>
              <a:rPr lang="en-US" sz="1400" b="1">
                <a:solidFill>
                  <a:srgbClr val="000000"/>
                </a:solidFill>
                <a:latin typeface="Comic Sans MS" panose="030F0702030302020204" pitchFamily="66" charset="0"/>
                <a:ea typeface="Calibri" panose="020F0502020204030204" pitchFamily="34" charset="0"/>
              </a:rPr>
              <a:t> </a:t>
            </a:r>
            <a:endParaRPr lang="en-US" sz="1400">
              <a:latin typeface="Calibri" panose="020F0502020204030204" pitchFamily="34" charset="0"/>
              <a:ea typeface="Calibri" panose="020F0502020204030204" pitchFamily="34" charset="0"/>
            </a:endParaRPr>
          </a:p>
          <a:p>
            <a:r>
              <a:rPr lang="en-US" sz="1400" b="1" i="1">
                <a:solidFill>
                  <a:srgbClr val="002060"/>
                </a:solidFill>
                <a:latin typeface="Comic Sans MS" panose="030F0702030302020204" pitchFamily="66" charset="0"/>
                <a:ea typeface="Calibri" panose="020F0502020204030204" pitchFamily="34" charset="0"/>
                <a:cs typeface="Times New Roman" panose="02020603050405020304" pitchFamily="18" charset="0"/>
              </a:rPr>
              <a:t>University Fair:  </a:t>
            </a:r>
            <a:r>
              <a:rPr lang="en-US" sz="1400" b="1" i="1">
                <a:latin typeface="Comic Sans MS" panose="030F0702030302020204" pitchFamily="66" charset="0"/>
                <a:ea typeface="Calibri" panose="020F0502020204030204" pitchFamily="34" charset="0"/>
                <a:cs typeface="Times New Roman" panose="02020603050405020304" pitchFamily="18" charset="0"/>
              </a:rPr>
              <a:t>Our University Fall 2023 fair will be on Thursday, September 21</a:t>
            </a:r>
            <a:r>
              <a:rPr lang="en-US" sz="1400" b="1" i="1" baseline="30000">
                <a:latin typeface="Comic Sans MS" panose="030F0702030302020204" pitchFamily="66" charset="0"/>
                <a:ea typeface="Calibri" panose="020F0502020204030204" pitchFamily="34" charset="0"/>
                <a:cs typeface="Times New Roman" panose="02020603050405020304" pitchFamily="18" charset="0"/>
              </a:rPr>
              <a:t>st</a:t>
            </a:r>
            <a:r>
              <a:rPr lang="en-US" sz="1400" b="1" i="1">
                <a:latin typeface="Comic Sans MS" panose="030F0702030302020204" pitchFamily="66" charset="0"/>
                <a:ea typeface="Calibri" panose="020F0502020204030204" pitchFamily="34" charset="0"/>
                <a:cs typeface="Times New Roman" panose="02020603050405020304" pitchFamily="18" charset="0"/>
              </a:rPr>
              <a:t> from 11am-2pm.  With the fencing gone, we are bringing it back to the center of campus on the Library Lawn.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2060"/>
                </a:solidFill>
                <a:latin typeface="Comic Sans MS" panose="030F0702030302020204" pitchFamily="66" charset="0"/>
                <a:ea typeface="Calibri" panose="020F0502020204030204" pitchFamily="34" charset="0"/>
                <a:cs typeface="Times New Roman" panose="02020603050405020304" pitchFamily="18" charset="0"/>
              </a:rPr>
              <a:t>CSU/UC Application workshops began on October 1</a:t>
            </a:r>
            <a:r>
              <a:rPr lang="en-US" sz="1400" b="1" i="1" baseline="30000">
                <a:solidFill>
                  <a:srgbClr val="002060"/>
                </a:solidFill>
                <a:latin typeface="Comic Sans MS" panose="030F0702030302020204" pitchFamily="66" charset="0"/>
                <a:ea typeface="Calibri" panose="020F0502020204030204" pitchFamily="34" charset="0"/>
                <a:cs typeface="Times New Roman" panose="02020603050405020304" pitchFamily="18" charset="0"/>
              </a:rPr>
              <a:t>st</a:t>
            </a:r>
            <a:r>
              <a:rPr lang="en-US" sz="1400" b="1" i="1">
                <a:latin typeface="Comic Sans MS" panose="030F0702030302020204" pitchFamily="66" charset="0"/>
                <a:ea typeface="Calibri" panose="020F0502020204030204" pitchFamily="34" charset="0"/>
                <a:cs typeface="Times New Roman" panose="02020603050405020304" pitchFamily="18" charset="0"/>
              </a:rPr>
              <a:t>.  Both in person and virtual options will be available through the end of November.  Students will sign up on the Transfer Center website.</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Career Center Events</a:t>
            </a:r>
            <a:r>
              <a:rPr lang="en-US" sz="1400" b="1">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https://www.elcamino.edu/support/careers/index.aspx</a:t>
            </a:r>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More meta major resources have been added to this website and students can now access job opportunities here as well.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Scheduling Counseling Appointments</a:t>
            </a:r>
            <a:r>
              <a:rPr lang="en-US" sz="1400" b="1">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All general counselors were on Express/Drop in for the first two weeks of the term.  Regular appointments resume on the week of September 11</a:t>
            </a:r>
            <a:r>
              <a:rPr lang="en-US" sz="1400" b="1" baseline="30000">
                <a:latin typeface="Comic Sans MS" panose="030F0702030302020204" pitchFamily="66" charset="0"/>
                <a:ea typeface="Calibri" panose="020F0502020204030204" pitchFamily="34" charset="0"/>
                <a:cs typeface="Times New Roman" panose="02020603050405020304" pitchFamily="18" charset="0"/>
              </a:rPr>
              <a:t>th</a:t>
            </a:r>
            <a:r>
              <a:rPr lang="en-US" sz="1400" b="1">
                <a:latin typeface="Comic Sans MS" panose="030F0702030302020204" pitchFamily="66" charset="0"/>
                <a:ea typeface="Calibri" panose="020F0502020204030204" pitchFamily="34" charset="0"/>
                <a:cs typeface="Times New Roman" panose="02020603050405020304" pitchFamily="18" charset="0"/>
              </a:rPr>
              <a:t>. Students are able to book appointments via this link:    </a:t>
            </a:r>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4"/>
              </a:rPr>
              <a:t>https://www.elcamino.edu/support/counseling/appointments.aspx</a:t>
            </a:r>
            <a:r>
              <a:rPr lang="en-US" sz="1400" b="1">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Note: My office has moved to BSSB 120.</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Meta Major Outreach</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cs typeface="Times New Roman" panose="02020603050405020304" pitchFamily="18" charset="0"/>
              </a:rPr>
              <a:t>Planned events include contacting BSS majors with 40+ units to inform them of our Transfer Center events and to connect them to the Transfer Center; hosting a career panel with various BSS meta major professionals so students can learn more about careers in our majors; and creating a BSS social media page to give students a central place</a:t>
            </a:r>
            <a:r>
              <a:rPr lang="en-US" sz="1400" i="1">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to access information regarding upcoming events, resources, etc</a:t>
            </a:r>
            <a:r>
              <a:rPr lang="en-US" sz="140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Per the flyer inserted into  your mailboxes, we will also continue to host Chat With a Counselor events as well as meta major drop in events and appreciate you sharing these events with your students.</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Any questions?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629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85799" y="382224"/>
            <a:ext cx="6757259" cy="877729"/>
          </a:xfrm>
        </p:spPr>
        <p:txBody>
          <a:bodyPr anchor="ctr">
            <a:normAutofit fontScale="90000"/>
          </a:bodyPr>
          <a:lstStyle/>
          <a:p>
            <a:r>
              <a:rPr lang="en-US" sz="4000">
                <a:solidFill>
                  <a:srgbClr val="FFFFFF"/>
                </a:solidFill>
              </a:rPr>
              <a:t>Artificial Intelligence (AI) and Fraudulent Students</a:t>
            </a:r>
          </a:p>
        </p:txBody>
      </p:sp>
      <p:sp>
        <p:nvSpPr>
          <p:cNvPr id="12" name="Rectangle 11">
            <a:extLst>
              <a:ext uri="{FF2B5EF4-FFF2-40B4-BE49-F238E27FC236}">
                <a16:creationId xmlns:a16="http://schemas.microsoft.com/office/drawing/2014/main" id="{5F34BB37-18DC-403C-B730-1CFEB6A21ACB}"/>
              </a:ext>
            </a:extLst>
          </p:cNvPr>
          <p:cNvSpPr/>
          <p:nvPr/>
        </p:nvSpPr>
        <p:spPr>
          <a:xfrm>
            <a:off x="641605" y="1822170"/>
            <a:ext cx="10774015" cy="4739759"/>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Create an assignment that can’t be answered by AI or a BOT that is required to stay enrolled and helps weed out fraudulent students.  The Distance Education Office recommends requiring a student to post a short introductory video or audio post or using an interaction on Pronto.  </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Drop students as No Shows who do not complete the assignment, or do not complete it in the required format.</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You can always reinstate a student who is mistakenly dropped.</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Send a list of the fraudulent students you dropped with their name, email and student id, to the financial aid office (</a:t>
            </a:r>
            <a:r>
              <a:rPr lang="en-US" u="sng">
                <a:solidFill>
                  <a:srgbClr val="0563C1"/>
                </a:solidFill>
                <a:latin typeface="Calibri" panose="020F0502020204030204" pitchFamily="34" charset="0"/>
                <a:ea typeface="Times New Roman" panose="02020603050405020304" pitchFamily="18" charset="0"/>
                <a:hlinkClick r:id="rId2"/>
              </a:rPr>
              <a:t>eccfaid@elcamino.edu</a:t>
            </a:r>
            <a:r>
              <a:rPr lang="en-US">
                <a:latin typeface="Calibri" panose="020F0502020204030204" pitchFamily="34" charset="0"/>
                <a:ea typeface="Times New Roman" panose="02020603050405020304" pitchFamily="18" charset="0"/>
              </a:rPr>
              <a:t>).</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After No Shows, require a student suspected of fraud to meet with you on Zoom to stay enrolled.  Drop them if they don’t respond or show to the meeting.</a:t>
            </a: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If you find a fraudulent student after No Shows have been filed, submit a </a:t>
            </a:r>
            <a:r>
              <a:rPr lang="en-US" u="sng" err="1">
                <a:solidFill>
                  <a:srgbClr val="0563C1"/>
                </a:solidFill>
                <a:latin typeface="Calibri" panose="020F0502020204030204" pitchFamily="34" charset="0"/>
                <a:ea typeface="Times New Roman" panose="02020603050405020304" pitchFamily="18" charset="0"/>
                <a:hlinkClick r:id="rId3"/>
              </a:rPr>
              <a:t>Maxient</a:t>
            </a:r>
            <a:r>
              <a:rPr lang="en-US">
                <a:latin typeface="Calibri" panose="020F0502020204030204" pitchFamily="34" charset="0"/>
                <a:ea typeface="Times New Roman" panose="02020603050405020304" pitchFamily="18" charset="0"/>
              </a:rPr>
              <a:t> form and select “suspected fraud” as the reason for the report.  It will go to Student Development, Financial Aid and Admissions &amp; Records.  You can submit multiple students on one </a:t>
            </a:r>
            <a:r>
              <a:rPr lang="en-US" err="1">
                <a:latin typeface="Calibri" panose="020F0502020204030204" pitchFamily="34" charset="0"/>
                <a:ea typeface="Times New Roman" panose="02020603050405020304" pitchFamily="18" charset="0"/>
              </a:rPr>
              <a:t>Maxient</a:t>
            </a:r>
            <a:r>
              <a:rPr lang="en-US">
                <a:latin typeface="Calibri" panose="020F0502020204030204" pitchFamily="34" charset="0"/>
                <a:ea typeface="Times New Roman" panose="02020603050405020304" pitchFamily="18" charset="0"/>
              </a:rPr>
              <a:t> report.  This will trigger the student discipline process which can lead to the withdrawal of the student(s) from your course.</a:t>
            </a:r>
            <a:endParaRPr lang="en-US">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50F061EE-EDED-E2BD-4F26-E03A321B2453}"/>
              </a:ext>
            </a:extLst>
          </p:cNvPr>
          <p:cNvSpPr txBox="1"/>
          <p:nvPr/>
        </p:nvSpPr>
        <p:spPr>
          <a:xfrm>
            <a:off x="7332452" y="308335"/>
            <a:ext cx="4635261"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The department discussed the rising rates of fraud and related use of artificial intelligence this Summer and Fall.  </a:t>
            </a:r>
          </a:p>
        </p:txBody>
      </p:sp>
    </p:spTree>
    <p:extLst>
      <p:ext uri="{BB962C8B-B14F-4D97-AF65-F5344CB8AC3E}">
        <p14:creationId xmlns:p14="http://schemas.microsoft.com/office/powerpoint/2010/main" val="326603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Schedule and Enrollment</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9" name="TextBox 8">
            <a:extLst>
              <a:ext uri="{FF2B5EF4-FFF2-40B4-BE49-F238E27FC236}">
                <a16:creationId xmlns:a16="http://schemas.microsoft.com/office/drawing/2014/main" id="{06E7F312-BDCB-4831-8C75-03DC0AA81A43}"/>
              </a:ext>
            </a:extLst>
          </p:cNvPr>
          <p:cNvSpPr txBox="1"/>
          <p:nvPr/>
        </p:nvSpPr>
        <p:spPr>
          <a:xfrm>
            <a:off x="986589" y="2141620"/>
            <a:ext cx="8639549" cy="4031873"/>
          </a:xfrm>
          <a:prstGeom prst="rect">
            <a:avLst/>
          </a:prstGeom>
          <a:noFill/>
        </p:spPr>
        <p:txBody>
          <a:bodyPr wrap="square" rtlCol="0">
            <a:spAutoFit/>
          </a:bodyPr>
          <a:lstStyle/>
          <a:p>
            <a:r>
              <a:rPr lang="en-US" sz="3200"/>
              <a:t>Total Sections –  42</a:t>
            </a:r>
          </a:p>
          <a:p>
            <a:r>
              <a:rPr lang="en-US" sz="3200"/>
              <a:t>Seats Filled – 1,437</a:t>
            </a:r>
          </a:p>
          <a:p>
            <a:r>
              <a:rPr lang="en-US" sz="3200"/>
              <a:t>Overall Fill Rate – 80% fill rate</a:t>
            </a:r>
          </a:p>
          <a:p>
            <a:endParaRPr lang="en-US" sz="3200"/>
          </a:p>
          <a:p>
            <a:r>
              <a:rPr lang="en-US" sz="3200"/>
              <a:t>Online – 26 sections, 87% fill rate</a:t>
            </a:r>
          </a:p>
          <a:p>
            <a:r>
              <a:rPr lang="en-US" sz="3200"/>
              <a:t>On Campus – 12 sections, 64% fill rate</a:t>
            </a:r>
          </a:p>
          <a:p>
            <a:r>
              <a:rPr lang="en-US" sz="3200"/>
              <a:t>Hybrid – 2 sections, 65% fill rate</a:t>
            </a:r>
          </a:p>
          <a:p>
            <a:r>
              <a:rPr lang="en-US" sz="3200"/>
              <a:t>Dual Enrollment – 2 sections, 100% fill rate</a:t>
            </a:r>
          </a:p>
        </p:txBody>
      </p:sp>
      <p:sp>
        <p:nvSpPr>
          <p:cNvPr id="3" name="TextBox 2">
            <a:extLst>
              <a:ext uri="{FF2B5EF4-FFF2-40B4-BE49-F238E27FC236}">
                <a16:creationId xmlns:a16="http://schemas.microsoft.com/office/drawing/2014/main" id="{DE58B13F-F909-E5EF-0F22-F91EE14BBFBF}"/>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Enrollment is strong in online sections but continues to be soft in on campus and hybrid sections.</a:t>
            </a:r>
          </a:p>
        </p:txBody>
      </p:sp>
    </p:spTree>
    <p:extLst>
      <p:ext uri="{BB962C8B-B14F-4D97-AF65-F5344CB8AC3E}">
        <p14:creationId xmlns:p14="http://schemas.microsoft.com/office/powerpoint/2010/main" val="2959451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Schedule and Enrollment</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CFC70645-C187-46B6-8E35-ABAB9C1335CB}"/>
              </a:ext>
            </a:extLst>
          </p:cNvPr>
          <p:cNvSpPr txBox="1"/>
          <p:nvPr/>
        </p:nvSpPr>
        <p:spPr>
          <a:xfrm>
            <a:off x="213280" y="1954800"/>
            <a:ext cx="5795320" cy="4401205"/>
          </a:xfrm>
          <a:prstGeom prst="rect">
            <a:avLst/>
          </a:prstGeom>
          <a:noFill/>
          <a:ln w="22225">
            <a:solidFill>
              <a:schemeClr val="accent1"/>
            </a:solidFill>
          </a:ln>
        </p:spPr>
        <p:txBody>
          <a:bodyPr wrap="square" rtlCol="0">
            <a:spAutoFit/>
          </a:bodyPr>
          <a:lstStyle/>
          <a:p>
            <a:pPr algn="ctr"/>
            <a:r>
              <a:rPr lang="en-US" sz="2800" b="1" u="sng"/>
              <a:t>Fall 2022</a:t>
            </a:r>
          </a:p>
          <a:p>
            <a:endParaRPr lang="en-US" sz="2800"/>
          </a:p>
          <a:p>
            <a:r>
              <a:rPr lang="en-US" sz="2800"/>
              <a:t>Total Sections – 40 </a:t>
            </a:r>
          </a:p>
          <a:p>
            <a:r>
              <a:rPr lang="en-US" sz="2800"/>
              <a:t>Seats Filled - 1420</a:t>
            </a:r>
          </a:p>
          <a:p>
            <a:r>
              <a:rPr lang="en-US" sz="2800"/>
              <a:t>Overall Fill Rate – 83% fill rate</a:t>
            </a:r>
          </a:p>
          <a:p>
            <a:endParaRPr lang="en-US" sz="2800"/>
          </a:p>
          <a:p>
            <a:r>
              <a:rPr lang="en-US" sz="2800"/>
              <a:t>Online – 28 sections, 93% fill rate</a:t>
            </a:r>
          </a:p>
          <a:p>
            <a:r>
              <a:rPr lang="en-US" sz="2800"/>
              <a:t>On Campus – 8 sections, 51% fill rate</a:t>
            </a:r>
          </a:p>
          <a:p>
            <a:r>
              <a:rPr lang="en-US" sz="2800"/>
              <a:t>Hybrid – 2 sections, 93% fill rate</a:t>
            </a:r>
          </a:p>
          <a:p>
            <a:r>
              <a:rPr lang="en-US" sz="2800"/>
              <a:t>Live Online – 2 sections, 46% fill rate</a:t>
            </a:r>
          </a:p>
        </p:txBody>
      </p:sp>
      <p:sp>
        <p:nvSpPr>
          <p:cNvPr id="12" name="TextBox 11">
            <a:extLst>
              <a:ext uri="{FF2B5EF4-FFF2-40B4-BE49-F238E27FC236}">
                <a16:creationId xmlns:a16="http://schemas.microsoft.com/office/drawing/2014/main" id="{54349573-3D94-4D98-91FF-454811B9BE15}"/>
              </a:ext>
            </a:extLst>
          </p:cNvPr>
          <p:cNvSpPr txBox="1"/>
          <p:nvPr/>
        </p:nvSpPr>
        <p:spPr>
          <a:xfrm>
            <a:off x="6183400" y="1947796"/>
            <a:ext cx="5795320" cy="4401205"/>
          </a:xfrm>
          <a:prstGeom prst="rect">
            <a:avLst/>
          </a:prstGeom>
          <a:noFill/>
          <a:ln w="22225">
            <a:solidFill>
              <a:schemeClr val="accent1"/>
            </a:solidFill>
          </a:ln>
        </p:spPr>
        <p:txBody>
          <a:bodyPr wrap="square" rtlCol="0">
            <a:spAutoFit/>
          </a:bodyPr>
          <a:lstStyle/>
          <a:p>
            <a:pPr algn="ctr"/>
            <a:r>
              <a:rPr lang="en-US" sz="2800" b="1" u="sng"/>
              <a:t>Fall 2023</a:t>
            </a:r>
          </a:p>
          <a:p>
            <a:endParaRPr lang="en-US" sz="2800"/>
          </a:p>
          <a:p>
            <a:r>
              <a:rPr lang="en-US" sz="2800"/>
              <a:t>Total Sections –  42</a:t>
            </a:r>
          </a:p>
          <a:p>
            <a:r>
              <a:rPr lang="en-US" sz="2800"/>
              <a:t>Seats Filled – 1,437</a:t>
            </a:r>
          </a:p>
          <a:p>
            <a:r>
              <a:rPr lang="en-US" sz="2800"/>
              <a:t>Overall Fill Rate – 80% fill rate</a:t>
            </a:r>
          </a:p>
          <a:p>
            <a:endParaRPr lang="en-US" sz="2800"/>
          </a:p>
          <a:p>
            <a:r>
              <a:rPr lang="en-US" sz="2800"/>
              <a:t>Online – 26 sections, 87% fill rate</a:t>
            </a:r>
          </a:p>
          <a:p>
            <a:r>
              <a:rPr lang="en-US" sz="2800"/>
              <a:t>On Campus – 12 sections, 64% fill rate</a:t>
            </a:r>
          </a:p>
          <a:p>
            <a:r>
              <a:rPr lang="en-US" sz="2800"/>
              <a:t>Hybrid – 2 sections, 65% fill rate</a:t>
            </a:r>
          </a:p>
          <a:p>
            <a:r>
              <a:rPr lang="en-US" sz="2800"/>
              <a:t>Dual Enrollment – 2 sections, 100% fill</a:t>
            </a:r>
          </a:p>
        </p:txBody>
      </p:sp>
      <p:sp>
        <p:nvSpPr>
          <p:cNvPr id="3" name="TextBox 2">
            <a:extLst>
              <a:ext uri="{FF2B5EF4-FFF2-40B4-BE49-F238E27FC236}">
                <a16:creationId xmlns:a16="http://schemas.microsoft.com/office/drawing/2014/main" id="{46DEEFFB-A968-42FA-C9A4-A7A89551B127}"/>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Enrollment is consistent with last Fall but continues to be soft in on campus and hybrid sections.</a:t>
            </a:r>
          </a:p>
        </p:txBody>
      </p:sp>
    </p:spTree>
    <p:extLst>
      <p:ext uri="{BB962C8B-B14F-4D97-AF65-F5344CB8AC3E}">
        <p14:creationId xmlns:p14="http://schemas.microsoft.com/office/powerpoint/2010/main" val="609762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Enrollment – Seats Filled and Unfilled</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graphicFrame>
        <p:nvGraphicFramePr>
          <p:cNvPr id="3" name="Chart 2">
            <a:extLst>
              <a:ext uri="{FF2B5EF4-FFF2-40B4-BE49-F238E27FC236}">
                <a16:creationId xmlns:a16="http://schemas.microsoft.com/office/drawing/2014/main" id="{1A894D28-0F6F-8249-9CAB-4365F039A1B1}"/>
              </a:ext>
            </a:extLst>
          </p:cNvPr>
          <p:cNvGraphicFramePr/>
          <p:nvPr>
            <p:extLst>
              <p:ext uri="{D42A27DB-BD31-4B8C-83A1-F6EECF244321}">
                <p14:modId xmlns:p14="http://schemas.microsoft.com/office/powerpoint/2010/main" val="1058957238"/>
              </p:ext>
            </p:extLst>
          </p:nvPr>
        </p:nvGraphicFramePr>
        <p:xfrm>
          <a:off x="169136" y="1574310"/>
          <a:ext cx="12022861" cy="5283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372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58072"/>
            <a:ext cx="5665060" cy="877729"/>
          </a:xfrm>
        </p:spPr>
        <p:txBody>
          <a:bodyPr anchor="ctr">
            <a:normAutofit fontScale="90000"/>
          </a:bodyPr>
          <a:lstStyle/>
          <a:p>
            <a:r>
              <a:rPr lang="en-US" sz="4000">
                <a:solidFill>
                  <a:srgbClr val="FFFFFF"/>
                </a:solidFill>
              </a:rPr>
              <a:t>Childhood Education - Committees</a:t>
            </a:r>
          </a:p>
        </p:txBody>
      </p:sp>
      <p:sp>
        <p:nvSpPr>
          <p:cNvPr id="4" name="TextBox 3">
            <a:extLst>
              <a:ext uri="{FF2B5EF4-FFF2-40B4-BE49-F238E27FC236}">
                <a16:creationId xmlns:a16="http://schemas.microsoft.com/office/drawing/2014/main" id="{8CDE0173-B20D-483B-86B6-9A6510FA0D7B}"/>
              </a:ext>
            </a:extLst>
          </p:cNvPr>
          <p:cNvSpPr txBox="1"/>
          <p:nvPr/>
        </p:nvSpPr>
        <p:spPr>
          <a:xfrm>
            <a:off x="1371597" y="2243738"/>
            <a:ext cx="4466159" cy="4467057"/>
          </a:xfrm>
          <a:prstGeom prst="rect">
            <a:avLst/>
          </a:prstGeom>
          <a:noFill/>
        </p:spPr>
        <p:txBody>
          <a:bodyPr wrap="none" rtlCol="0">
            <a:spAutoFit/>
          </a:bodyPr>
          <a:lstStyle/>
          <a:p>
            <a:pPr>
              <a:lnSpc>
                <a:spcPct val="150000"/>
              </a:lnSpc>
            </a:pPr>
            <a:r>
              <a:rPr lang="en-US" sz="2400" b="1" u="sng" dirty="0"/>
              <a:t>CDEV Committees</a:t>
            </a:r>
          </a:p>
          <a:p>
            <a:pPr>
              <a:lnSpc>
                <a:spcPct val="150000"/>
              </a:lnSpc>
            </a:pPr>
            <a:r>
              <a:rPr lang="en-US" sz="2400" dirty="0"/>
              <a:t>SLO – Michelle</a:t>
            </a:r>
          </a:p>
          <a:p>
            <a:pPr>
              <a:lnSpc>
                <a:spcPct val="150000"/>
              </a:lnSpc>
            </a:pPr>
            <a:r>
              <a:rPr lang="en-US" sz="2400" dirty="0"/>
              <a:t>Curriculum – Cynthia</a:t>
            </a:r>
          </a:p>
          <a:p>
            <a:pPr>
              <a:lnSpc>
                <a:spcPct val="150000"/>
              </a:lnSpc>
            </a:pPr>
            <a:r>
              <a:rPr lang="en-US" sz="2400" dirty="0"/>
              <a:t>Division Council – Michelle</a:t>
            </a:r>
          </a:p>
          <a:p>
            <a:pPr>
              <a:lnSpc>
                <a:spcPct val="150000"/>
              </a:lnSpc>
            </a:pPr>
            <a:r>
              <a:rPr lang="en-US" sz="2400" dirty="0"/>
              <a:t>Load Committee – Reshon Moutra</a:t>
            </a:r>
          </a:p>
          <a:p>
            <a:pPr>
              <a:lnSpc>
                <a:spcPct val="150000"/>
              </a:lnSpc>
            </a:pPr>
            <a:r>
              <a:rPr lang="en-US" sz="2400" dirty="0"/>
              <a:t>BSS Success Team – Janice Jefferis</a:t>
            </a:r>
          </a:p>
          <a:p>
            <a:pPr>
              <a:lnSpc>
                <a:spcPct val="150000"/>
              </a:lnSpc>
            </a:pPr>
            <a:r>
              <a:rPr lang="en-US" sz="2400" dirty="0"/>
              <a:t>Academic Senate – Janice Jefferis</a:t>
            </a:r>
          </a:p>
          <a:p>
            <a:pPr>
              <a:lnSpc>
                <a:spcPct val="150000"/>
              </a:lnSpc>
            </a:pPr>
            <a:endParaRPr lang="en-US" sz="2400" dirty="0"/>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The department confirmed the committee membership listed below.</a:t>
            </a:r>
          </a:p>
        </p:txBody>
      </p:sp>
    </p:spTree>
    <p:extLst>
      <p:ext uri="{BB962C8B-B14F-4D97-AF65-F5344CB8AC3E}">
        <p14:creationId xmlns:p14="http://schemas.microsoft.com/office/powerpoint/2010/main" val="2745120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6" ma:contentTypeDescription="Create a new document." ma:contentTypeScope="" ma:versionID="f654b3c2419b79e12464fb87c808c4e2">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5bb02c9b6796b9d76fbdea6a39f16acc"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ACC552-5910-4E9C-A490-C21E22136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11BCA8-18D5-4035-99A4-D9907DB4E608}">
  <ds:schemaRefs>
    <ds:schemaRef ds:uri="0931e994-e6d3-4300-856d-b2b971b8f134"/>
    <ds:schemaRef ds:uri="http://purl.org/dc/elements/1.1/"/>
    <ds:schemaRef ds:uri="http://schemas.microsoft.com/office/2006/documentManagement/types"/>
    <ds:schemaRef ds:uri="6d4c085d-c9ea-458a-a43a-bf1021d0c369"/>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3119AEB0-81CF-491A-BCAC-B5A3569464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1634</Words>
  <Application>Microsoft Macintosh PowerPoint</Application>
  <PresentationFormat>Widescreen</PresentationFormat>
  <Paragraphs>128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Symbol</vt:lpstr>
      <vt:lpstr>Office Theme</vt:lpstr>
      <vt:lpstr>Childhood Education</vt:lpstr>
      <vt:lpstr>Childhood Education - Attendance</vt:lpstr>
      <vt:lpstr>Childhood Education - Agenda</vt:lpstr>
      <vt:lpstr>PowerPoint Presentation</vt:lpstr>
      <vt:lpstr>Artificial Intelligence (AI) and Fraudulent Students</vt:lpstr>
      <vt:lpstr>Fall 2023 Schedule and Enrollment (Snapshot –week two)</vt:lpstr>
      <vt:lpstr>Fall 2023 Schedule and Enrollment (Snapshot –week two)</vt:lpstr>
      <vt:lpstr>Fall 2023 Enrollment – Seats Filled and Unfilled (Snapshot –week two)</vt:lpstr>
      <vt:lpstr>Childhood Education - Committees</vt:lpstr>
      <vt:lpstr>Childhood Education - Grants</vt:lpstr>
      <vt:lpstr>Childhood Education – Curriculum, SLOs, and Dual Enrollment</vt:lpstr>
      <vt:lpstr>Childhood Education – CDEV Clubs and the Move to the new building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1</cp:revision>
  <cp:lastPrinted>2023-11-05T12:43:25Z</cp:lastPrinted>
  <dcterms:created xsi:type="dcterms:W3CDTF">2021-02-06T12:58:35Z</dcterms:created>
  <dcterms:modified xsi:type="dcterms:W3CDTF">2023-11-18T12:28:04Z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