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14"/>
  </p:notesMasterIdLst>
  <p:sldIdLst>
    <p:sldId id="428" r:id="rId5"/>
    <p:sldId id="429" r:id="rId6"/>
    <p:sldId id="427" r:id="rId7"/>
    <p:sldId id="431" r:id="rId8"/>
    <p:sldId id="430" r:id="rId9"/>
    <p:sldId id="432" r:id="rId10"/>
    <p:sldId id="424" r:id="rId11"/>
    <p:sldId id="433" r:id="rId12"/>
    <p:sldId id="426"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26"/>
    <a:srgbClr val="0000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266DF1-F01A-FC49-8013-F585906C4BE5}" v="22" dt="2023-11-18T22:34:25.2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44" autoAdjust="0"/>
    <p:restoredTop sz="94762"/>
  </p:normalViewPr>
  <p:slideViewPr>
    <p:cSldViewPr snapToGrid="0" snapToObjects="1">
      <p:cViewPr varScale="1">
        <p:scale>
          <a:sx n="87" d="100"/>
          <a:sy n="87" d="100"/>
        </p:scale>
        <p:origin x="200" y="9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ld, Christina" userId="d63662b5-8bea-4558-821e-508c3105d592" providerId="ADAL" clId="{EA1B5790-9FB3-49FF-963A-96EBEF566406}"/>
    <pc:docChg chg="modSld">
      <pc:chgData name="Gold, Christina" userId="d63662b5-8bea-4558-821e-508c3105d592" providerId="ADAL" clId="{EA1B5790-9FB3-49FF-963A-96EBEF566406}" dt="2023-11-03T19:08:12.106" v="3" actId="20577"/>
      <pc:docMkLst>
        <pc:docMk/>
      </pc:docMkLst>
      <pc:sldChg chg="modSp">
        <pc:chgData name="Gold, Christina" userId="d63662b5-8bea-4558-821e-508c3105d592" providerId="ADAL" clId="{EA1B5790-9FB3-49FF-963A-96EBEF566406}" dt="2023-11-03T19:08:12.106" v="3" actId="20577"/>
        <pc:sldMkLst>
          <pc:docMk/>
          <pc:sldMk cId="2406885488" sldId="426"/>
        </pc:sldMkLst>
        <pc:spChg chg="mod">
          <ac:chgData name="Gold, Christina" userId="d63662b5-8bea-4558-821e-508c3105d592" providerId="ADAL" clId="{EA1B5790-9FB3-49FF-963A-96EBEF566406}" dt="2023-11-03T19:08:12.106" v="3" actId="20577"/>
          <ac:spMkLst>
            <pc:docMk/>
            <pc:sldMk cId="2406885488" sldId="426"/>
            <ac:spMk id="5" creationId="{3453AAFF-4679-E30D-162A-5A0D32B52957}"/>
          </ac:spMkLst>
        </pc:spChg>
      </pc:sldChg>
    </pc:docChg>
  </pc:docChgLst>
  <pc:docChgLst>
    <pc:chgData name="Gold, Christina" userId="d63662b5-8bea-4558-821e-508c3105d592" providerId="ADAL" clId="{1B266DF1-F01A-FC49-8013-F585906C4BE5}"/>
    <pc:docChg chg="custSel addSld delSld modSld sldOrd">
      <pc:chgData name="Gold, Christina" userId="d63662b5-8bea-4558-821e-508c3105d592" providerId="ADAL" clId="{1B266DF1-F01A-FC49-8013-F585906C4BE5}" dt="2023-11-19T15:50:04.699" v="5432" actId="20577"/>
      <pc:docMkLst>
        <pc:docMk/>
      </pc:docMkLst>
      <pc:sldChg chg="del">
        <pc:chgData name="Gold, Christina" userId="d63662b5-8bea-4558-821e-508c3105d592" providerId="ADAL" clId="{1B266DF1-F01A-FC49-8013-F585906C4BE5}" dt="2023-11-18T18:48:47.238" v="1" actId="2696"/>
        <pc:sldMkLst>
          <pc:docMk/>
          <pc:sldMk cId="785850526" sldId="423"/>
        </pc:sldMkLst>
      </pc:sldChg>
      <pc:sldChg chg="modSp mod">
        <pc:chgData name="Gold, Christina" userId="d63662b5-8bea-4558-821e-508c3105d592" providerId="ADAL" clId="{1B266DF1-F01A-FC49-8013-F585906C4BE5}" dt="2023-11-18T22:47:00.960" v="5087" actId="20577"/>
        <pc:sldMkLst>
          <pc:docMk/>
          <pc:sldMk cId="2821923757" sldId="424"/>
        </pc:sldMkLst>
        <pc:graphicFrameChg chg="mod modGraphic">
          <ac:chgData name="Gold, Christina" userId="d63662b5-8bea-4558-821e-508c3105d592" providerId="ADAL" clId="{1B266DF1-F01A-FC49-8013-F585906C4BE5}" dt="2023-11-18T22:47:00.960" v="5087" actId="20577"/>
          <ac:graphicFrameMkLst>
            <pc:docMk/>
            <pc:sldMk cId="2821923757" sldId="424"/>
            <ac:graphicFrameMk id="2" creationId="{1A8F513C-4243-6788-8757-45A287FF456B}"/>
          </ac:graphicFrameMkLst>
        </pc:graphicFrameChg>
        <pc:picChg chg="mod">
          <ac:chgData name="Gold, Christina" userId="d63662b5-8bea-4558-821e-508c3105d592" providerId="ADAL" clId="{1B266DF1-F01A-FC49-8013-F585906C4BE5}" dt="2023-11-18T22:15:58.344" v="3058" actId="1076"/>
          <ac:picMkLst>
            <pc:docMk/>
            <pc:sldMk cId="2821923757" sldId="424"/>
            <ac:picMk id="3" creationId="{EC8D9D89-ACB7-416C-860C-BC9E78279DD0}"/>
          </ac:picMkLst>
        </pc:picChg>
        <pc:picChg chg="mod">
          <ac:chgData name="Gold, Christina" userId="d63662b5-8bea-4558-821e-508c3105d592" providerId="ADAL" clId="{1B266DF1-F01A-FC49-8013-F585906C4BE5}" dt="2023-11-18T22:16:47.703" v="3090" actId="1076"/>
          <ac:picMkLst>
            <pc:docMk/>
            <pc:sldMk cId="2821923757" sldId="424"/>
            <ac:picMk id="6" creationId="{8B39AACB-C209-4313-8B3A-7C36994725D0}"/>
          </ac:picMkLst>
        </pc:picChg>
        <pc:picChg chg="mod">
          <ac:chgData name="Gold, Christina" userId="d63662b5-8bea-4558-821e-508c3105d592" providerId="ADAL" clId="{1B266DF1-F01A-FC49-8013-F585906C4BE5}" dt="2023-11-18T22:16:51.774" v="3092" actId="1076"/>
          <ac:picMkLst>
            <pc:docMk/>
            <pc:sldMk cId="2821923757" sldId="424"/>
            <ac:picMk id="8" creationId="{A86AAA4A-1011-4B71-AB59-946C8AD40B45}"/>
          </ac:picMkLst>
        </pc:picChg>
        <pc:picChg chg="mod">
          <ac:chgData name="Gold, Christina" userId="d63662b5-8bea-4558-821e-508c3105d592" providerId="ADAL" clId="{1B266DF1-F01A-FC49-8013-F585906C4BE5}" dt="2023-11-18T22:16:32.974" v="3086" actId="1076"/>
          <ac:picMkLst>
            <pc:docMk/>
            <pc:sldMk cId="2821923757" sldId="424"/>
            <ac:picMk id="9" creationId="{F22E3532-3F5F-4787-A319-4048325AFFB2}"/>
          </ac:picMkLst>
        </pc:picChg>
        <pc:picChg chg="mod">
          <ac:chgData name="Gold, Christina" userId="d63662b5-8bea-4558-821e-508c3105d592" providerId="ADAL" clId="{1B266DF1-F01A-FC49-8013-F585906C4BE5}" dt="2023-11-18T22:16:39.390" v="3088" actId="1076"/>
          <ac:picMkLst>
            <pc:docMk/>
            <pc:sldMk cId="2821923757" sldId="424"/>
            <ac:picMk id="10" creationId="{5E11FED8-B70E-44F6-B2ED-4A3E3F63B48B}"/>
          </ac:picMkLst>
        </pc:picChg>
        <pc:picChg chg="mod">
          <ac:chgData name="Gold, Christina" userId="d63662b5-8bea-4558-821e-508c3105d592" providerId="ADAL" clId="{1B266DF1-F01A-FC49-8013-F585906C4BE5}" dt="2023-11-18T22:16:18.424" v="3084" actId="1076"/>
          <ac:picMkLst>
            <pc:docMk/>
            <pc:sldMk cId="2821923757" sldId="424"/>
            <ac:picMk id="11" creationId="{30DC85BE-275B-49EA-B481-64FE7BB4808E}"/>
          </ac:picMkLst>
        </pc:picChg>
        <pc:picChg chg="mod">
          <ac:chgData name="Gold, Christina" userId="d63662b5-8bea-4558-821e-508c3105d592" providerId="ADAL" clId="{1B266DF1-F01A-FC49-8013-F585906C4BE5}" dt="2023-11-18T22:16:58.705" v="3094" actId="1076"/>
          <ac:picMkLst>
            <pc:docMk/>
            <pc:sldMk cId="2821923757" sldId="424"/>
            <ac:picMk id="12" creationId="{A1D608FB-ADA7-425E-9BE8-539EF5BF0FC0}"/>
          </ac:picMkLst>
        </pc:picChg>
        <pc:picChg chg="mod">
          <ac:chgData name="Gold, Christina" userId="d63662b5-8bea-4558-821e-508c3105d592" providerId="ADAL" clId="{1B266DF1-F01A-FC49-8013-F585906C4BE5}" dt="2023-11-18T22:15:51.074" v="3056" actId="1076"/>
          <ac:picMkLst>
            <pc:docMk/>
            <pc:sldMk cId="2821923757" sldId="424"/>
            <ac:picMk id="13" creationId="{FBE4150C-9945-4399-A39F-59FE2B30A3F5}"/>
          </ac:picMkLst>
        </pc:picChg>
      </pc:sldChg>
      <pc:sldChg chg="addSp modSp mod">
        <pc:chgData name="Gold, Christina" userId="d63662b5-8bea-4558-821e-508c3105d592" providerId="ADAL" clId="{1B266DF1-F01A-FC49-8013-F585906C4BE5}" dt="2023-11-18T22:49:51.591" v="5147" actId="20577"/>
        <pc:sldMkLst>
          <pc:docMk/>
          <pc:sldMk cId="2406885488" sldId="426"/>
        </pc:sldMkLst>
        <pc:spChg chg="mod">
          <ac:chgData name="Gold, Christina" userId="d63662b5-8bea-4558-821e-508c3105d592" providerId="ADAL" clId="{1B266DF1-F01A-FC49-8013-F585906C4BE5}" dt="2023-11-18T22:47:45.891" v="5114" actId="1076"/>
          <ac:spMkLst>
            <pc:docMk/>
            <pc:sldMk cId="2406885488" sldId="426"/>
            <ac:spMk id="5" creationId="{3453AAFF-4679-E30D-162A-5A0D32B52957}"/>
          </ac:spMkLst>
        </pc:spChg>
        <pc:graphicFrameChg chg="mod modGraphic">
          <ac:chgData name="Gold, Christina" userId="d63662b5-8bea-4558-821e-508c3105d592" providerId="ADAL" clId="{1B266DF1-F01A-FC49-8013-F585906C4BE5}" dt="2023-11-18T22:49:51.591" v="5147" actId="20577"/>
          <ac:graphicFrameMkLst>
            <pc:docMk/>
            <pc:sldMk cId="2406885488" sldId="426"/>
            <ac:graphicFrameMk id="2" creationId="{1A8F513C-4243-6788-8757-45A287FF456B}"/>
          </ac:graphicFrameMkLst>
        </pc:graphicFrameChg>
        <pc:picChg chg="mod">
          <ac:chgData name="Gold, Christina" userId="d63662b5-8bea-4558-821e-508c3105d592" providerId="ADAL" clId="{1B266DF1-F01A-FC49-8013-F585906C4BE5}" dt="2023-11-18T22:47:54.640" v="5115" actId="1076"/>
          <ac:picMkLst>
            <pc:docMk/>
            <pc:sldMk cId="2406885488" sldId="426"/>
            <ac:picMk id="3" creationId="{EC8D9D89-ACB7-416C-860C-BC9E78279DD0}"/>
          </ac:picMkLst>
        </pc:picChg>
        <pc:picChg chg="mod">
          <ac:chgData name="Gold, Christina" userId="d63662b5-8bea-4558-821e-508c3105d592" providerId="ADAL" clId="{1B266DF1-F01A-FC49-8013-F585906C4BE5}" dt="2023-11-18T22:48:23.726" v="5125" actId="1076"/>
          <ac:picMkLst>
            <pc:docMk/>
            <pc:sldMk cId="2406885488" sldId="426"/>
            <ac:picMk id="4" creationId="{1A341B0C-F975-4428-87C9-2E15B12BA409}"/>
          </ac:picMkLst>
        </pc:picChg>
        <pc:picChg chg="mod">
          <ac:chgData name="Gold, Christina" userId="d63662b5-8bea-4558-821e-508c3105d592" providerId="ADAL" clId="{1B266DF1-F01A-FC49-8013-F585906C4BE5}" dt="2023-11-18T22:47:58.125" v="5116" actId="1076"/>
          <ac:picMkLst>
            <pc:docMk/>
            <pc:sldMk cId="2406885488" sldId="426"/>
            <ac:picMk id="6" creationId="{8B39AACB-C209-4313-8B3A-7C36994725D0}"/>
          </ac:picMkLst>
        </pc:picChg>
        <pc:picChg chg="mod">
          <ac:chgData name="Gold, Christina" userId="d63662b5-8bea-4558-821e-508c3105d592" providerId="ADAL" clId="{1B266DF1-F01A-FC49-8013-F585906C4BE5}" dt="2023-11-18T22:48:00.342" v="5117" actId="1076"/>
          <ac:picMkLst>
            <pc:docMk/>
            <pc:sldMk cId="2406885488" sldId="426"/>
            <ac:picMk id="7" creationId="{183CAF45-0FA4-4B65-9D7D-81344647901C}"/>
          </ac:picMkLst>
        </pc:picChg>
        <pc:picChg chg="mod">
          <ac:chgData name="Gold, Christina" userId="d63662b5-8bea-4558-821e-508c3105d592" providerId="ADAL" clId="{1B266DF1-F01A-FC49-8013-F585906C4BE5}" dt="2023-11-18T22:48:40.193" v="5128" actId="1076"/>
          <ac:picMkLst>
            <pc:docMk/>
            <pc:sldMk cId="2406885488" sldId="426"/>
            <ac:picMk id="8" creationId="{DC2ECBE2-472C-4590-BDED-29CBD94F1F1A}"/>
          </ac:picMkLst>
        </pc:picChg>
        <pc:picChg chg="mod">
          <ac:chgData name="Gold, Christina" userId="d63662b5-8bea-4558-821e-508c3105d592" providerId="ADAL" clId="{1B266DF1-F01A-FC49-8013-F585906C4BE5}" dt="2023-11-18T22:48:08.527" v="5119" actId="1076"/>
          <ac:picMkLst>
            <pc:docMk/>
            <pc:sldMk cId="2406885488" sldId="426"/>
            <ac:picMk id="9" creationId="{F22E3532-3F5F-4787-A319-4048325AFFB2}"/>
          </ac:picMkLst>
        </pc:picChg>
        <pc:picChg chg="mod">
          <ac:chgData name="Gold, Christina" userId="d63662b5-8bea-4558-821e-508c3105d592" providerId="ADAL" clId="{1B266DF1-F01A-FC49-8013-F585906C4BE5}" dt="2023-11-18T22:48:14.625" v="5122" actId="1076"/>
          <ac:picMkLst>
            <pc:docMk/>
            <pc:sldMk cId="2406885488" sldId="426"/>
            <ac:picMk id="10" creationId="{5E11FED8-B70E-44F6-B2ED-4A3E3F63B48B}"/>
          </ac:picMkLst>
        </pc:picChg>
        <pc:picChg chg="add mod">
          <ac:chgData name="Gold, Christina" userId="d63662b5-8bea-4558-821e-508c3105d592" providerId="ADAL" clId="{1B266DF1-F01A-FC49-8013-F585906C4BE5}" dt="2023-11-18T22:48:12.727" v="5121" actId="1076"/>
          <ac:picMkLst>
            <pc:docMk/>
            <pc:sldMk cId="2406885488" sldId="426"/>
            <ac:picMk id="11" creationId="{69C1D275-F9F7-C19A-D7CB-911EDD9F7BBD}"/>
          </ac:picMkLst>
        </pc:picChg>
        <pc:picChg chg="mod">
          <ac:chgData name="Gold, Christina" userId="d63662b5-8bea-4558-821e-508c3105d592" providerId="ADAL" clId="{1B266DF1-F01A-FC49-8013-F585906C4BE5}" dt="2023-11-18T22:48:05.243" v="5118" actId="1076"/>
          <ac:picMkLst>
            <pc:docMk/>
            <pc:sldMk cId="2406885488" sldId="426"/>
            <ac:picMk id="15" creationId="{FE8D0DD7-D3F3-4347-BB8C-854007E1543A}"/>
          </ac:picMkLst>
        </pc:picChg>
        <pc:picChg chg="mod">
          <ac:chgData name="Gold, Christina" userId="d63662b5-8bea-4558-821e-508c3105d592" providerId="ADAL" clId="{1B266DF1-F01A-FC49-8013-F585906C4BE5}" dt="2023-11-18T22:48:48.511" v="5129" actId="1076"/>
          <ac:picMkLst>
            <pc:docMk/>
            <pc:sldMk cId="2406885488" sldId="426"/>
            <ac:picMk id="16" creationId="{7C1EF1F7-6967-4BE0-82DF-A3528E53985E}"/>
          </ac:picMkLst>
        </pc:picChg>
        <pc:picChg chg="mod">
          <ac:chgData name="Gold, Christina" userId="d63662b5-8bea-4558-821e-508c3105d592" providerId="ADAL" clId="{1B266DF1-F01A-FC49-8013-F585906C4BE5}" dt="2023-11-18T22:48:10.892" v="5120" actId="1076"/>
          <ac:picMkLst>
            <pc:docMk/>
            <pc:sldMk cId="2406885488" sldId="426"/>
            <ac:picMk id="17" creationId="{DD359A2F-4601-47FF-A5A7-2852ABEDE3CB}"/>
          </ac:picMkLst>
        </pc:picChg>
        <pc:picChg chg="mod">
          <ac:chgData name="Gold, Christina" userId="d63662b5-8bea-4558-821e-508c3105d592" providerId="ADAL" clId="{1B266DF1-F01A-FC49-8013-F585906C4BE5}" dt="2023-11-18T22:48:36.425" v="5127" actId="1076"/>
          <ac:picMkLst>
            <pc:docMk/>
            <pc:sldMk cId="2406885488" sldId="426"/>
            <ac:picMk id="18" creationId="{2BB9A094-E8BC-48C3-9B26-6CEBF04B6716}"/>
          </ac:picMkLst>
        </pc:picChg>
      </pc:sldChg>
      <pc:sldChg chg="addSp delSp modSp add mod">
        <pc:chgData name="Gold, Christina" userId="d63662b5-8bea-4558-821e-508c3105d592" providerId="ADAL" clId="{1B266DF1-F01A-FC49-8013-F585906C4BE5}" dt="2023-11-18T22:44:22.558" v="5057" actId="14100"/>
        <pc:sldMkLst>
          <pc:docMk/>
          <pc:sldMk cId="1437236951" sldId="427"/>
        </pc:sldMkLst>
        <pc:spChg chg="del mod">
          <ac:chgData name="Gold, Christina" userId="d63662b5-8bea-4558-821e-508c3105d592" providerId="ADAL" clId="{1B266DF1-F01A-FC49-8013-F585906C4BE5}" dt="2023-11-18T21:53:40.603" v="767" actId="478"/>
          <ac:spMkLst>
            <pc:docMk/>
            <pc:sldMk cId="1437236951" sldId="427"/>
            <ac:spMk id="5" creationId="{3453AAFF-4679-E30D-162A-5A0D32B52957}"/>
          </ac:spMkLst>
        </pc:spChg>
        <pc:spChg chg="add del mod">
          <ac:chgData name="Gold, Christina" userId="d63662b5-8bea-4558-821e-508c3105d592" providerId="ADAL" clId="{1B266DF1-F01A-FC49-8013-F585906C4BE5}" dt="2023-11-18T21:53:51.806" v="770" actId="478"/>
          <ac:spMkLst>
            <pc:docMk/>
            <pc:sldMk cId="1437236951" sldId="427"/>
            <ac:spMk id="11" creationId="{D6F1EC79-65AC-9A21-EE7C-0B8EA7FBD662}"/>
          </ac:spMkLst>
        </pc:spChg>
        <pc:spChg chg="add mod">
          <ac:chgData name="Gold, Christina" userId="d63662b5-8bea-4558-821e-508c3105d592" providerId="ADAL" clId="{1B266DF1-F01A-FC49-8013-F585906C4BE5}" dt="2023-11-18T22:15:08.358" v="3054" actId="1076"/>
          <ac:spMkLst>
            <pc:docMk/>
            <pc:sldMk cId="1437236951" sldId="427"/>
            <ac:spMk id="13" creationId="{B02730A1-8F5C-C4D1-C4AB-B1F805A2EABB}"/>
          </ac:spMkLst>
        </pc:spChg>
        <pc:spChg chg="add mod">
          <ac:chgData name="Gold, Christina" userId="d63662b5-8bea-4558-821e-508c3105d592" providerId="ADAL" clId="{1B266DF1-F01A-FC49-8013-F585906C4BE5}" dt="2023-11-18T22:44:22.558" v="5057" actId="14100"/>
          <ac:spMkLst>
            <pc:docMk/>
            <pc:sldMk cId="1437236951" sldId="427"/>
            <ac:spMk id="14" creationId="{5EB6F97D-DB25-6251-7348-AB67B0213658}"/>
          </ac:spMkLst>
        </pc:spChg>
        <pc:graphicFrameChg chg="del">
          <ac:chgData name="Gold, Christina" userId="d63662b5-8bea-4558-821e-508c3105d592" providerId="ADAL" clId="{1B266DF1-F01A-FC49-8013-F585906C4BE5}" dt="2023-11-18T21:51:41.347" v="728" actId="478"/>
          <ac:graphicFrameMkLst>
            <pc:docMk/>
            <pc:sldMk cId="1437236951" sldId="427"/>
            <ac:graphicFrameMk id="2" creationId="{1A8F513C-4243-6788-8757-45A287FF456B}"/>
          </ac:graphicFrameMkLst>
        </pc:graphicFrameChg>
        <pc:picChg chg="del">
          <ac:chgData name="Gold, Christina" userId="d63662b5-8bea-4558-821e-508c3105d592" providerId="ADAL" clId="{1B266DF1-F01A-FC49-8013-F585906C4BE5}" dt="2023-11-18T21:51:45.656" v="729" actId="478"/>
          <ac:picMkLst>
            <pc:docMk/>
            <pc:sldMk cId="1437236951" sldId="427"/>
            <ac:picMk id="3" creationId="{EC8D9D89-ACB7-416C-860C-BC9E78279DD0}"/>
          </ac:picMkLst>
        </pc:picChg>
        <pc:picChg chg="del">
          <ac:chgData name="Gold, Christina" userId="d63662b5-8bea-4558-821e-508c3105d592" providerId="ADAL" clId="{1B266DF1-F01A-FC49-8013-F585906C4BE5}" dt="2023-11-18T21:51:46.619" v="730" actId="478"/>
          <ac:picMkLst>
            <pc:docMk/>
            <pc:sldMk cId="1437236951" sldId="427"/>
            <ac:picMk id="4" creationId="{1A341B0C-F975-4428-87C9-2E15B12BA409}"/>
          </ac:picMkLst>
        </pc:picChg>
        <pc:picChg chg="del">
          <ac:chgData name="Gold, Christina" userId="d63662b5-8bea-4558-821e-508c3105d592" providerId="ADAL" clId="{1B266DF1-F01A-FC49-8013-F585906C4BE5}" dt="2023-11-18T21:51:47.670" v="731" actId="478"/>
          <ac:picMkLst>
            <pc:docMk/>
            <pc:sldMk cId="1437236951" sldId="427"/>
            <ac:picMk id="6" creationId="{8B39AACB-C209-4313-8B3A-7C36994725D0}"/>
          </ac:picMkLst>
        </pc:picChg>
        <pc:picChg chg="del">
          <ac:chgData name="Gold, Christina" userId="d63662b5-8bea-4558-821e-508c3105d592" providerId="ADAL" clId="{1B266DF1-F01A-FC49-8013-F585906C4BE5}" dt="2023-11-18T21:51:48.498" v="732" actId="478"/>
          <ac:picMkLst>
            <pc:docMk/>
            <pc:sldMk cId="1437236951" sldId="427"/>
            <ac:picMk id="7" creationId="{183CAF45-0FA4-4B65-9D7D-81344647901C}"/>
          </ac:picMkLst>
        </pc:picChg>
        <pc:picChg chg="del">
          <ac:chgData name="Gold, Christina" userId="d63662b5-8bea-4558-821e-508c3105d592" providerId="ADAL" clId="{1B266DF1-F01A-FC49-8013-F585906C4BE5}" dt="2023-11-18T21:51:49.480" v="733" actId="478"/>
          <ac:picMkLst>
            <pc:docMk/>
            <pc:sldMk cId="1437236951" sldId="427"/>
            <ac:picMk id="9" creationId="{F22E3532-3F5F-4787-A319-4048325AFFB2}"/>
          </ac:picMkLst>
        </pc:picChg>
        <pc:picChg chg="del">
          <ac:chgData name="Gold, Christina" userId="d63662b5-8bea-4558-821e-508c3105d592" providerId="ADAL" clId="{1B266DF1-F01A-FC49-8013-F585906C4BE5}" dt="2023-11-18T21:51:50.580" v="734" actId="478"/>
          <ac:picMkLst>
            <pc:docMk/>
            <pc:sldMk cId="1437236951" sldId="427"/>
            <ac:picMk id="10" creationId="{5E11FED8-B70E-44F6-B2ED-4A3E3F63B48B}"/>
          </ac:picMkLst>
        </pc:picChg>
        <pc:picChg chg="del">
          <ac:chgData name="Gold, Christina" userId="d63662b5-8bea-4558-821e-508c3105d592" providerId="ADAL" clId="{1B266DF1-F01A-FC49-8013-F585906C4BE5}" dt="2023-11-18T21:51:51.304" v="735" actId="478"/>
          <ac:picMkLst>
            <pc:docMk/>
            <pc:sldMk cId="1437236951" sldId="427"/>
            <ac:picMk id="12" creationId="{3FE5F516-6780-4BF4-B8AD-9AA4A115C0C0}"/>
          </ac:picMkLst>
        </pc:picChg>
      </pc:sldChg>
      <pc:sldChg chg="addSp modSp new mod ord modClrScheme chgLayout">
        <pc:chgData name="Gold, Christina" userId="d63662b5-8bea-4558-821e-508c3105d592" providerId="ADAL" clId="{1B266DF1-F01A-FC49-8013-F585906C4BE5}" dt="2023-11-18T21:51:09.555" v="724" actId="20577"/>
        <pc:sldMkLst>
          <pc:docMk/>
          <pc:sldMk cId="3608504566" sldId="428"/>
        </pc:sldMkLst>
        <pc:spChg chg="add mod">
          <ac:chgData name="Gold, Christina" userId="d63662b5-8bea-4558-821e-508c3105d592" providerId="ADAL" clId="{1B266DF1-F01A-FC49-8013-F585906C4BE5}" dt="2023-11-18T21:51:09.555" v="724" actId="20577"/>
          <ac:spMkLst>
            <pc:docMk/>
            <pc:sldMk cId="3608504566" sldId="428"/>
            <ac:spMk id="2" creationId="{74FCCFD8-9D6C-A51A-50D9-54E6F430D4B8}"/>
          </ac:spMkLst>
        </pc:spChg>
        <pc:spChg chg="add mod">
          <ac:chgData name="Gold, Christina" userId="d63662b5-8bea-4558-821e-508c3105d592" providerId="ADAL" clId="{1B266DF1-F01A-FC49-8013-F585906C4BE5}" dt="2023-11-18T21:39:22.502" v="85" actId="1076"/>
          <ac:spMkLst>
            <pc:docMk/>
            <pc:sldMk cId="3608504566" sldId="428"/>
            <ac:spMk id="3" creationId="{D6A9BE7C-E734-347B-FC59-106590BBE69A}"/>
          </ac:spMkLst>
        </pc:spChg>
        <pc:picChg chg="add mod">
          <ac:chgData name="Gold, Christina" userId="d63662b5-8bea-4558-821e-508c3105d592" providerId="ADAL" clId="{1B266DF1-F01A-FC49-8013-F585906C4BE5}" dt="2023-11-18T21:39:02.791" v="80" actId="732"/>
          <ac:picMkLst>
            <pc:docMk/>
            <pc:sldMk cId="3608504566" sldId="428"/>
            <ac:picMk id="1026" creationId="{D830E94C-4881-6808-60A9-BB7B3D348421}"/>
          </ac:picMkLst>
        </pc:picChg>
      </pc:sldChg>
      <pc:sldChg chg="addSp delSp modSp add mod">
        <pc:chgData name="Gold, Christina" userId="d63662b5-8bea-4558-821e-508c3105d592" providerId="ADAL" clId="{1B266DF1-F01A-FC49-8013-F585906C4BE5}" dt="2023-11-19T15:47:33.042" v="5149" actId="478"/>
        <pc:sldMkLst>
          <pc:docMk/>
          <pc:sldMk cId="459017479" sldId="429"/>
        </pc:sldMkLst>
        <pc:spChg chg="mod">
          <ac:chgData name="Gold, Christina" userId="d63662b5-8bea-4558-821e-508c3105d592" providerId="ADAL" clId="{1B266DF1-F01A-FC49-8013-F585906C4BE5}" dt="2023-11-18T21:43:27.534" v="174" actId="1076"/>
          <ac:spMkLst>
            <pc:docMk/>
            <pc:sldMk cId="459017479" sldId="429"/>
            <ac:spMk id="2" creationId="{74FCCFD8-9D6C-A51A-50D9-54E6F430D4B8}"/>
          </ac:spMkLst>
        </pc:spChg>
        <pc:spChg chg="del mod">
          <ac:chgData name="Gold, Christina" userId="d63662b5-8bea-4558-821e-508c3105d592" providerId="ADAL" clId="{1B266DF1-F01A-FC49-8013-F585906C4BE5}" dt="2023-11-18T21:40:01.298" v="89" actId="478"/>
          <ac:spMkLst>
            <pc:docMk/>
            <pc:sldMk cId="459017479" sldId="429"/>
            <ac:spMk id="3" creationId="{D6A9BE7C-E734-347B-FC59-106590BBE69A}"/>
          </ac:spMkLst>
        </pc:spChg>
        <pc:spChg chg="add mod">
          <ac:chgData name="Gold, Christina" userId="d63662b5-8bea-4558-821e-508c3105d592" providerId="ADAL" clId="{1B266DF1-F01A-FC49-8013-F585906C4BE5}" dt="2023-11-18T21:48:17.610" v="657" actId="20577"/>
          <ac:spMkLst>
            <pc:docMk/>
            <pc:sldMk cId="459017479" sldId="429"/>
            <ac:spMk id="4" creationId="{12B5B342-A069-A610-BBC8-CB37F2453AFC}"/>
          </ac:spMkLst>
        </pc:spChg>
        <pc:spChg chg="add del">
          <ac:chgData name="Gold, Christina" userId="d63662b5-8bea-4558-821e-508c3105d592" providerId="ADAL" clId="{1B266DF1-F01A-FC49-8013-F585906C4BE5}" dt="2023-11-18T21:48:36.157" v="670" actId="478"/>
          <ac:spMkLst>
            <pc:docMk/>
            <pc:sldMk cId="459017479" sldId="429"/>
            <ac:spMk id="8" creationId="{C8E43337-E9C2-7436-CFFF-BF7107176740}"/>
          </ac:spMkLst>
        </pc:spChg>
        <pc:spChg chg="add del">
          <ac:chgData name="Gold, Christina" userId="d63662b5-8bea-4558-821e-508c3105d592" providerId="ADAL" clId="{1B266DF1-F01A-FC49-8013-F585906C4BE5}" dt="2023-11-18T21:48:56.198" v="682" actId="478"/>
          <ac:spMkLst>
            <pc:docMk/>
            <pc:sldMk cId="459017479" sldId="429"/>
            <ac:spMk id="10" creationId="{F6BCC0D4-9861-E8C0-C800-CF8F6F77A7F5}"/>
          </ac:spMkLst>
        </pc:spChg>
        <pc:picChg chg="add del mod">
          <ac:chgData name="Gold, Christina" userId="d63662b5-8bea-4558-821e-508c3105d592" providerId="ADAL" clId="{1B266DF1-F01A-FC49-8013-F585906C4BE5}" dt="2023-11-19T15:47:25.983" v="5148" actId="478"/>
          <ac:picMkLst>
            <pc:docMk/>
            <pc:sldMk cId="459017479" sldId="429"/>
            <ac:picMk id="5" creationId="{F66F0A30-B92F-7D0D-C922-17DFBDD045B0}"/>
          </ac:picMkLst>
        </pc:picChg>
        <pc:picChg chg="add mod">
          <ac:chgData name="Gold, Christina" userId="d63662b5-8bea-4558-821e-508c3105d592" providerId="ADAL" clId="{1B266DF1-F01A-FC49-8013-F585906C4BE5}" dt="2023-11-18T21:48:47.385" v="680" actId="1037"/>
          <ac:picMkLst>
            <pc:docMk/>
            <pc:sldMk cId="459017479" sldId="429"/>
            <ac:picMk id="6" creationId="{680FDC4F-E134-F378-AF7F-EEC2E6F6C709}"/>
          </ac:picMkLst>
        </pc:picChg>
        <pc:picChg chg="add del mod">
          <ac:chgData name="Gold, Christina" userId="d63662b5-8bea-4558-821e-508c3105d592" providerId="ADAL" clId="{1B266DF1-F01A-FC49-8013-F585906C4BE5}" dt="2023-11-19T15:47:33.042" v="5149" actId="478"/>
          <ac:picMkLst>
            <pc:docMk/>
            <pc:sldMk cId="459017479" sldId="429"/>
            <ac:picMk id="11" creationId="{2B4953A8-09DF-4C0F-C21E-49A1D0CF5225}"/>
          </ac:picMkLst>
        </pc:picChg>
        <pc:picChg chg="add mod">
          <ac:chgData name="Gold, Christina" userId="d63662b5-8bea-4558-821e-508c3105d592" providerId="ADAL" clId="{1B266DF1-F01A-FC49-8013-F585906C4BE5}" dt="2023-11-18T21:50:24.125" v="701" actId="1076"/>
          <ac:picMkLst>
            <pc:docMk/>
            <pc:sldMk cId="459017479" sldId="429"/>
            <ac:picMk id="12" creationId="{D44708B7-9926-BC80-40ED-A0025B4C6F6A}"/>
          </ac:picMkLst>
        </pc:picChg>
        <pc:picChg chg="add mod">
          <ac:chgData name="Gold, Christina" userId="d63662b5-8bea-4558-821e-508c3105d592" providerId="ADAL" clId="{1B266DF1-F01A-FC49-8013-F585906C4BE5}" dt="2023-11-18T21:50:19.569" v="700" actId="1076"/>
          <ac:picMkLst>
            <pc:docMk/>
            <pc:sldMk cId="459017479" sldId="429"/>
            <ac:picMk id="13" creationId="{6B8595F9-220A-5090-08D1-FC3420368402}"/>
          </ac:picMkLst>
        </pc:picChg>
        <pc:picChg chg="add mod">
          <ac:chgData name="Gold, Christina" userId="d63662b5-8bea-4558-821e-508c3105d592" providerId="ADAL" clId="{1B266DF1-F01A-FC49-8013-F585906C4BE5}" dt="2023-11-18T21:50:12.570" v="699" actId="1076"/>
          <ac:picMkLst>
            <pc:docMk/>
            <pc:sldMk cId="459017479" sldId="429"/>
            <ac:picMk id="14" creationId="{6BF43773-66CE-674E-1CC6-D97D0335D8DD}"/>
          </ac:picMkLst>
        </pc:picChg>
        <pc:picChg chg="add mod">
          <ac:chgData name="Gold, Christina" userId="d63662b5-8bea-4558-821e-508c3105d592" providerId="ADAL" clId="{1B266DF1-F01A-FC49-8013-F585906C4BE5}" dt="2023-11-18T21:50:07.739" v="698" actId="1076"/>
          <ac:picMkLst>
            <pc:docMk/>
            <pc:sldMk cId="459017479" sldId="429"/>
            <ac:picMk id="15" creationId="{10ED916C-BC13-35DD-028F-877155A70F2F}"/>
          </ac:picMkLst>
        </pc:picChg>
        <pc:picChg chg="add mod">
          <ac:chgData name="Gold, Christina" userId="d63662b5-8bea-4558-821e-508c3105d592" providerId="ADAL" clId="{1B266DF1-F01A-FC49-8013-F585906C4BE5}" dt="2023-11-18T21:50:00.853" v="697" actId="1076"/>
          <ac:picMkLst>
            <pc:docMk/>
            <pc:sldMk cId="459017479" sldId="429"/>
            <ac:picMk id="16" creationId="{834C899F-46FD-EDE9-C709-57797222C5BC}"/>
          </ac:picMkLst>
        </pc:picChg>
        <pc:picChg chg="add mod">
          <ac:chgData name="Gold, Christina" userId="d63662b5-8bea-4558-821e-508c3105d592" providerId="ADAL" clId="{1B266DF1-F01A-FC49-8013-F585906C4BE5}" dt="2023-11-18T21:49:57.221" v="696" actId="1076"/>
          <ac:picMkLst>
            <pc:docMk/>
            <pc:sldMk cId="459017479" sldId="429"/>
            <ac:picMk id="17" creationId="{C4B1D59D-39B7-45FE-D9FC-85F3C7F4E93E}"/>
          </ac:picMkLst>
        </pc:picChg>
        <pc:picChg chg="add mod">
          <ac:chgData name="Gold, Christina" userId="d63662b5-8bea-4558-821e-508c3105d592" providerId="ADAL" clId="{1B266DF1-F01A-FC49-8013-F585906C4BE5}" dt="2023-11-18T21:49:49.855" v="695" actId="1076"/>
          <ac:picMkLst>
            <pc:docMk/>
            <pc:sldMk cId="459017479" sldId="429"/>
            <ac:picMk id="18" creationId="{9F728812-385D-DAFD-AE81-EFBA6C657342}"/>
          </ac:picMkLst>
        </pc:picChg>
        <pc:picChg chg="add mod">
          <ac:chgData name="Gold, Christina" userId="d63662b5-8bea-4558-821e-508c3105d592" providerId="ADAL" clId="{1B266DF1-F01A-FC49-8013-F585906C4BE5}" dt="2023-11-18T21:49:44.987" v="694" actId="1076"/>
          <ac:picMkLst>
            <pc:docMk/>
            <pc:sldMk cId="459017479" sldId="429"/>
            <ac:picMk id="19" creationId="{99F2107B-1AD8-1972-B15A-06EC30A613BE}"/>
          </ac:picMkLst>
        </pc:picChg>
        <pc:picChg chg="add mod">
          <ac:chgData name="Gold, Christina" userId="d63662b5-8bea-4558-821e-508c3105d592" providerId="ADAL" clId="{1B266DF1-F01A-FC49-8013-F585906C4BE5}" dt="2023-11-18T21:49:38.989" v="693" actId="1076"/>
          <ac:picMkLst>
            <pc:docMk/>
            <pc:sldMk cId="459017479" sldId="429"/>
            <ac:picMk id="20" creationId="{C998833C-92A9-73A5-8A1F-3ED553207D99}"/>
          </ac:picMkLst>
        </pc:picChg>
        <pc:picChg chg="add mod">
          <ac:chgData name="Gold, Christina" userId="d63662b5-8bea-4558-821e-508c3105d592" providerId="ADAL" clId="{1B266DF1-F01A-FC49-8013-F585906C4BE5}" dt="2023-11-18T21:50:51.354" v="708" actId="1076"/>
          <ac:picMkLst>
            <pc:docMk/>
            <pc:sldMk cId="459017479" sldId="429"/>
            <ac:picMk id="21" creationId="{E2C037A6-E562-246A-0FEB-12D18906EFD0}"/>
          </ac:picMkLst>
        </pc:picChg>
        <pc:picChg chg="add mod">
          <ac:chgData name="Gold, Christina" userId="d63662b5-8bea-4558-821e-508c3105d592" providerId="ADAL" clId="{1B266DF1-F01A-FC49-8013-F585906C4BE5}" dt="2023-11-18T21:50:47.086" v="707" actId="1076"/>
          <ac:picMkLst>
            <pc:docMk/>
            <pc:sldMk cId="459017479" sldId="429"/>
            <ac:picMk id="22" creationId="{0501B342-606A-DEF6-BC8B-DF282A6F7B04}"/>
          </ac:picMkLst>
        </pc:picChg>
        <pc:picChg chg="add mod">
          <ac:chgData name="Gold, Christina" userId="d63662b5-8bea-4558-821e-508c3105d592" providerId="ADAL" clId="{1B266DF1-F01A-FC49-8013-F585906C4BE5}" dt="2023-11-18T21:50:39.639" v="706" actId="1076"/>
          <ac:picMkLst>
            <pc:docMk/>
            <pc:sldMk cId="459017479" sldId="429"/>
            <ac:picMk id="23" creationId="{1702B4B0-5DE6-0FE7-0A05-92FC9A2C0BD6}"/>
          </ac:picMkLst>
        </pc:picChg>
        <pc:picChg chg="del">
          <ac:chgData name="Gold, Christina" userId="d63662b5-8bea-4558-821e-508c3105d592" providerId="ADAL" clId="{1B266DF1-F01A-FC49-8013-F585906C4BE5}" dt="2023-11-18T21:40:13.106" v="104" actId="478"/>
          <ac:picMkLst>
            <pc:docMk/>
            <pc:sldMk cId="459017479" sldId="429"/>
            <ac:picMk id="1026" creationId="{D830E94C-4881-6808-60A9-BB7B3D348421}"/>
          </ac:picMkLst>
        </pc:picChg>
      </pc:sldChg>
      <pc:sldChg chg="new del">
        <pc:chgData name="Gold, Christina" userId="d63662b5-8bea-4558-821e-508c3105d592" providerId="ADAL" clId="{1B266DF1-F01A-FC49-8013-F585906C4BE5}" dt="2023-11-18T21:51:31.200" v="726" actId="2696"/>
        <pc:sldMkLst>
          <pc:docMk/>
          <pc:sldMk cId="1236257854" sldId="430"/>
        </pc:sldMkLst>
      </pc:sldChg>
      <pc:sldChg chg="modSp add mod">
        <pc:chgData name="Gold, Christina" userId="d63662b5-8bea-4558-821e-508c3105d592" providerId="ADAL" clId="{1B266DF1-F01A-FC49-8013-F585906C4BE5}" dt="2023-11-18T22:46:33.425" v="5086" actId="20577"/>
        <pc:sldMkLst>
          <pc:docMk/>
          <pc:sldMk cId="3889804046" sldId="430"/>
        </pc:sldMkLst>
        <pc:graphicFrameChg chg="mod modGraphic">
          <ac:chgData name="Gold, Christina" userId="d63662b5-8bea-4558-821e-508c3105d592" providerId="ADAL" clId="{1B266DF1-F01A-FC49-8013-F585906C4BE5}" dt="2023-11-18T22:46:33.425" v="5086" actId="20577"/>
          <ac:graphicFrameMkLst>
            <pc:docMk/>
            <pc:sldMk cId="3889804046" sldId="430"/>
            <ac:graphicFrameMk id="2" creationId="{1A8F513C-4243-6788-8757-45A287FF456B}"/>
          </ac:graphicFrameMkLst>
        </pc:graphicFrameChg>
        <pc:picChg chg="mod">
          <ac:chgData name="Gold, Christina" userId="d63662b5-8bea-4558-821e-508c3105d592" providerId="ADAL" clId="{1B266DF1-F01A-FC49-8013-F585906C4BE5}" dt="2023-11-18T21:56:48.220" v="793" actId="1076"/>
          <ac:picMkLst>
            <pc:docMk/>
            <pc:sldMk cId="3889804046" sldId="430"/>
            <ac:picMk id="3" creationId="{EC8D9D89-ACB7-416C-860C-BC9E78279DD0}"/>
          </ac:picMkLst>
        </pc:picChg>
        <pc:picChg chg="mod">
          <ac:chgData name="Gold, Christina" userId="d63662b5-8bea-4558-821e-508c3105d592" providerId="ADAL" clId="{1B266DF1-F01A-FC49-8013-F585906C4BE5}" dt="2023-11-18T21:56:38.904" v="791" actId="1076"/>
          <ac:picMkLst>
            <pc:docMk/>
            <pc:sldMk cId="3889804046" sldId="430"/>
            <ac:picMk id="4" creationId="{1A341B0C-F975-4428-87C9-2E15B12BA409}"/>
          </ac:picMkLst>
        </pc:picChg>
        <pc:picChg chg="mod">
          <ac:chgData name="Gold, Christina" userId="d63662b5-8bea-4558-821e-508c3105d592" providerId="ADAL" clId="{1B266DF1-F01A-FC49-8013-F585906C4BE5}" dt="2023-11-18T21:56:31.455" v="789" actId="1076"/>
          <ac:picMkLst>
            <pc:docMk/>
            <pc:sldMk cId="3889804046" sldId="430"/>
            <ac:picMk id="6" creationId="{8B39AACB-C209-4313-8B3A-7C36994725D0}"/>
          </ac:picMkLst>
        </pc:picChg>
        <pc:picChg chg="mod">
          <ac:chgData name="Gold, Christina" userId="d63662b5-8bea-4558-821e-508c3105d592" providerId="ADAL" clId="{1B266DF1-F01A-FC49-8013-F585906C4BE5}" dt="2023-11-18T22:02:10.571" v="1415" actId="1076"/>
          <ac:picMkLst>
            <pc:docMk/>
            <pc:sldMk cId="3889804046" sldId="430"/>
            <ac:picMk id="7" creationId="{183CAF45-0FA4-4B65-9D7D-81344647901C}"/>
          </ac:picMkLst>
        </pc:picChg>
        <pc:picChg chg="mod">
          <ac:chgData name="Gold, Christina" userId="d63662b5-8bea-4558-821e-508c3105d592" providerId="ADAL" clId="{1B266DF1-F01A-FC49-8013-F585906C4BE5}" dt="2023-11-18T22:02:16.589" v="1416" actId="1076"/>
          <ac:picMkLst>
            <pc:docMk/>
            <pc:sldMk cId="3889804046" sldId="430"/>
            <ac:picMk id="9" creationId="{F22E3532-3F5F-4787-A319-4048325AFFB2}"/>
          </ac:picMkLst>
        </pc:picChg>
        <pc:picChg chg="mod">
          <ac:chgData name="Gold, Christina" userId="d63662b5-8bea-4558-821e-508c3105d592" providerId="ADAL" clId="{1B266DF1-F01A-FC49-8013-F585906C4BE5}" dt="2023-11-18T22:02:24.688" v="1418" actId="1076"/>
          <ac:picMkLst>
            <pc:docMk/>
            <pc:sldMk cId="3889804046" sldId="430"/>
            <ac:picMk id="10" creationId="{5E11FED8-B70E-44F6-B2ED-4A3E3F63B48B}"/>
          </ac:picMkLst>
        </pc:picChg>
        <pc:picChg chg="mod">
          <ac:chgData name="Gold, Christina" userId="d63662b5-8bea-4558-821e-508c3105d592" providerId="ADAL" clId="{1B266DF1-F01A-FC49-8013-F585906C4BE5}" dt="2023-11-18T22:02:33.406" v="1419" actId="1076"/>
          <ac:picMkLst>
            <pc:docMk/>
            <pc:sldMk cId="3889804046" sldId="430"/>
            <ac:picMk id="12" creationId="{3FE5F516-6780-4BF4-B8AD-9AA4A115C0C0}"/>
          </ac:picMkLst>
        </pc:picChg>
      </pc:sldChg>
      <pc:sldChg chg="modSp add mod">
        <pc:chgData name="Gold, Christina" userId="d63662b5-8bea-4558-821e-508c3105d592" providerId="ADAL" clId="{1B266DF1-F01A-FC49-8013-F585906C4BE5}" dt="2023-11-18T22:46:13.034" v="5076" actId="20577"/>
        <pc:sldMkLst>
          <pc:docMk/>
          <pc:sldMk cId="1130877743" sldId="431"/>
        </pc:sldMkLst>
        <pc:spChg chg="mod">
          <ac:chgData name="Gold, Christina" userId="d63662b5-8bea-4558-821e-508c3105d592" providerId="ADAL" clId="{1B266DF1-F01A-FC49-8013-F585906C4BE5}" dt="2023-11-18T22:07:27.705" v="1835" actId="1076"/>
          <ac:spMkLst>
            <pc:docMk/>
            <pc:sldMk cId="1130877743" sldId="431"/>
            <ac:spMk id="13" creationId="{B02730A1-8F5C-C4D1-C4AB-B1F805A2EABB}"/>
          </ac:spMkLst>
        </pc:spChg>
        <pc:spChg chg="mod">
          <ac:chgData name="Gold, Christina" userId="d63662b5-8bea-4558-821e-508c3105d592" providerId="ADAL" clId="{1B266DF1-F01A-FC49-8013-F585906C4BE5}" dt="2023-11-18T22:46:13.034" v="5076" actId="20577"/>
          <ac:spMkLst>
            <pc:docMk/>
            <pc:sldMk cId="1130877743" sldId="431"/>
            <ac:spMk id="14" creationId="{5EB6F97D-DB25-6251-7348-AB67B0213658}"/>
          </ac:spMkLst>
        </pc:spChg>
      </pc:sldChg>
      <pc:sldChg chg="modSp add mod ord">
        <pc:chgData name="Gold, Christina" userId="d63662b5-8bea-4558-821e-508c3105d592" providerId="ADAL" clId="{1B266DF1-F01A-FC49-8013-F585906C4BE5}" dt="2023-11-18T22:14:54.692" v="3052" actId="1076"/>
        <pc:sldMkLst>
          <pc:docMk/>
          <pc:sldMk cId="3379372995" sldId="432"/>
        </pc:sldMkLst>
        <pc:spChg chg="mod">
          <ac:chgData name="Gold, Christina" userId="d63662b5-8bea-4558-821e-508c3105d592" providerId="ADAL" clId="{1B266DF1-F01A-FC49-8013-F585906C4BE5}" dt="2023-11-18T22:14:54.692" v="3052" actId="1076"/>
          <ac:spMkLst>
            <pc:docMk/>
            <pc:sldMk cId="3379372995" sldId="432"/>
            <ac:spMk id="13" creationId="{B02730A1-8F5C-C4D1-C4AB-B1F805A2EABB}"/>
          </ac:spMkLst>
        </pc:spChg>
        <pc:spChg chg="mod">
          <ac:chgData name="Gold, Christina" userId="d63662b5-8bea-4558-821e-508c3105d592" providerId="ADAL" clId="{1B266DF1-F01A-FC49-8013-F585906C4BE5}" dt="2023-11-18T22:14:46" v="3050" actId="14100"/>
          <ac:spMkLst>
            <pc:docMk/>
            <pc:sldMk cId="3379372995" sldId="432"/>
            <ac:spMk id="14" creationId="{5EB6F97D-DB25-6251-7348-AB67B0213658}"/>
          </ac:spMkLst>
        </pc:spChg>
      </pc:sldChg>
      <pc:sldChg chg="new del">
        <pc:chgData name="Gold, Christina" userId="d63662b5-8bea-4558-821e-508c3105d592" providerId="ADAL" clId="{1B266DF1-F01A-FC49-8013-F585906C4BE5}" dt="2023-11-18T22:06:33.517" v="1791" actId="2696"/>
        <pc:sldMkLst>
          <pc:docMk/>
          <pc:sldMk cId="3577089232" sldId="432"/>
        </pc:sldMkLst>
      </pc:sldChg>
      <pc:sldChg chg="modSp add mod ord">
        <pc:chgData name="Gold, Christina" userId="d63662b5-8bea-4558-821e-508c3105d592" providerId="ADAL" clId="{1B266DF1-F01A-FC49-8013-F585906C4BE5}" dt="2023-11-19T15:50:04.699" v="5432" actId="20577"/>
        <pc:sldMkLst>
          <pc:docMk/>
          <pc:sldMk cId="2985891501" sldId="433"/>
        </pc:sldMkLst>
        <pc:spChg chg="mod">
          <ac:chgData name="Gold, Christina" userId="d63662b5-8bea-4558-821e-508c3105d592" providerId="ADAL" clId="{1B266DF1-F01A-FC49-8013-F585906C4BE5}" dt="2023-11-18T22:18:15.889" v="3241" actId="1076"/>
          <ac:spMkLst>
            <pc:docMk/>
            <pc:sldMk cId="2985891501" sldId="433"/>
            <ac:spMk id="13" creationId="{B02730A1-8F5C-C4D1-C4AB-B1F805A2EABB}"/>
          </ac:spMkLst>
        </pc:spChg>
        <pc:spChg chg="mod">
          <ac:chgData name="Gold, Christina" userId="d63662b5-8bea-4558-821e-508c3105d592" providerId="ADAL" clId="{1B266DF1-F01A-FC49-8013-F585906C4BE5}" dt="2023-11-19T15:50:04.699" v="5432" actId="20577"/>
          <ac:spMkLst>
            <pc:docMk/>
            <pc:sldMk cId="2985891501" sldId="433"/>
            <ac:spMk id="14" creationId="{5EB6F97D-DB25-6251-7348-AB67B0213658}"/>
          </ac:spMkLst>
        </pc:spChg>
      </pc:sldChg>
    </pc:docChg>
  </pc:docChgLst>
  <pc:docChgLst>
    <pc:chgData name="Gold, Christina" userId="d63662b5-8bea-4558-821e-508c3105d592" providerId="ADAL" clId="{DE36C82B-7D90-463A-9A4E-4FE5447D8920}"/>
    <pc:docChg chg="delSld modSld">
      <pc:chgData name="Gold, Christina" userId="d63662b5-8bea-4558-821e-508c3105d592" providerId="ADAL" clId="{DE36C82B-7D90-463A-9A4E-4FE5447D8920}" dt="2023-10-27T23:52:27.227" v="54" actId="14100"/>
      <pc:docMkLst>
        <pc:docMk/>
      </pc:docMkLst>
      <pc:sldChg chg="modSp mod">
        <pc:chgData name="Gold, Christina" userId="d63662b5-8bea-4558-821e-508c3105d592" providerId="ADAL" clId="{DE36C82B-7D90-463A-9A4E-4FE5447D8920}" dt="2023-10-27T23:50:34.366" v="11" actId="20577"/>
        <pc:sldMkLst>
          <pc:docMk/>
          <pc:sldMk cId="785850526" sldId="423"/>
        </pc:sldMkLst>
        <pc:spChg chg="mod">
          <ac:chgData name="Gold, Christina" userId="d63662b5-8bea-4558-821e-508c3105d592" providerId="ADAL" clId="{DE36C82B-7D90-463A-9A4E-4FE5447D8920}" dt="2023-10-27T23:50:34.366" v="11" actId="20577"/>
          <ac:spMkLst>
            <pc:docMk/>
            <pc:sldMk cId="785850526" sldId="423"/>
            <ac:spMk id="5" creationId="{3453AAFF-4679-E30D-162A-5A0D32B52957}"/>
          </ac:spMkLst>
        </pc:spChg>
      </pc:sldChg>
      <pc:sldChg chg="modSp mod">
        <pc:chgData name="Gold, Christina" userId="d63662b5-8bea-4558-821e-508c3105d592" providerId="ADAL" clId="{DE36C82B-7D90-463A-9A4E-4FE5447D8920}" dt="2023-10-27T23:50:41.132" v="22" actId="20577"/>
        <pc:sldMkLst>
          <pc:docMk/>
          <pc:sldMk cId="2821923757" sldId="424"/>
        </pc:sldMkLst>
        <pc:spChg chg="mod">
          <ac:chgData name="Gold, Christina" userId="d63662b5-8bea-4558-821e-508c3105d592" providerId="ADAL" clId="{DE36C82B-7D90-463A-9A4E-4FE5447D8920}" dt="2023-10-27T23:50:41.132" v="22" actId="20577"/>
          <ac:spMkLst>
            <pc:docMk/>
            <pc:sldMk cId="2821923757" sldId="424"/>
            <ac:spMk id="5" creationId="{3453AAFF-4679-E30D-162A-5A0D32B52957}"/>
          </ac:spMkLst>
        </pc:spChg>
      </pc:sldChg>
      <pc:sldChg chg="modSp mod">
        <pc:chgData name="Gold, Christina" userId="d63662b5-8bea-4558-821e-508c3105d592" providerId="ADAL" clId="{DE36C82B-7D90-463A-9A4E-4FE5447D8920}" dt="2023-10-27T23:52:27.227" v="54" actId="14100"/>
        <pc:sldMkLst>
          <pc:docMk/>
          <pc:sldMk cId="2406885488" sldId="426"/>
        </pc:sldMkLst>
        <pc:spChg chg="mod">
          <ac:chgData name="Gold, Christina" userId="d63662b5-8bea-4558-821e-508c3105d592" providerId="ADAL" clId="{DE36C82B-7D90-463A-9A4E-4FE5447D8920}" dt="2023-10-27T23:51:30.480" v="53" actId="255"/>
          <ac:spMkLst>
            <pc:docMk/>
            <pc:sldMk cId="2406885488" sldId="426"/>
            <ac:spMk id="5" creationId="{3453AAFF-4679-E30D-162A-5A0D32B52957}"/>
          </ac:spMkLst>
        </pc:spChg>
        <pc:picChg chg="mod">
          <ac:chgData name="Gold, Christina" userId="d63662b5-8bea-4558-821e-508c3105d592" providerId="ADAL" clId="{DE36C82B-7D90-463A-9A4E-4FE5447D8920}" dt="2023-10-27T23:52:27.227" v="54" actId="14100"/>
          <ac:picMkLst>
            <pc:docMk/>
            <pc:sldMk cId="2406885488" sldId="426"/>
            <ac:picMk id="17" creationId="{DD359A2F-4601-47FF-A5A7-2852ABEDE3C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8DF8F51-6789-EB4A-8154-77CC3DB32F11}" type="datetimeFigureOut">
              <a:rPr lang="en-US" smtClean="0"/>
              <a:t>11/19/23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FED7F3-BFCA-FB44-81BD-73817735275D}" type="slidenum">
              <a:rPr lang="en-US" smtClean="0"/>
              <a:t>‹#›</a:t>
            </a:fld>
            <a:endParaRPr lang="en-US"/>
          </a:p>
        </p:txBody>
      </p:sp>
    </p:spTree>
    <p:extLst>
      <p:ext uri="{BB962C8B-B14F-4D97-AF65-F5344CB8AC3E}">
        <p14:creationId xmlns:p14="http://schemas.microsoft.com/office/powerpoint/2010/main" val="3949841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3DA6B-6B24-1440-9F6B-763E947A12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F60A5-A72E-3542-ADD6-7F7E469AA8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14B0E4-6967-7440-A7FD-0035CC86AE0E}"/>
              </a:ext>
            </a:extLst>
          </p:cNvPr>
          <p:cNvSpPr>
            <a:spLocks noGrp="1"/>
          </p:cNvSpPr>
          <p:nvPr>
            <p:ph type="dt" sz="half" idx="10"/>
          </p:nvPr>
        </p:nvSpPr>
        <p:spPr/>
        <p:txBody>
          <a:bodyPr/>
          <a:lstStyle/>
          <a:p>
            <a:fld id="{069497FD-1A72-3341-BB9A-328B585295C6}" type="datetimeFigureOut">
              <a:rPr lang="en-US" smtClean="0"/>
              <a:t>11/19/23</a:t>
            </a:fld>
            <a:endParaRPr lang="en-US"/>
          </a:p>
        </p:txBody>
      </p:sp>
      <p:sp>
        <p:nvSpPr>
          <p:cNvPr id="5" name="Footer Placeholder 4">
            <a:extLst>
              <a:ext uri="{FF2B5EF4-FFF2-40B4-BE49-F238E27FC236}">
                <a16:creationId xmlns:a16="http://schemas.microsoft.com/office/drawing/2014/main" id="{8691F431-B065-604B-AC4F-0C8985D141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C00D54-8E7D-1443-BF08-155E89BAA50A}"/>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5494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1F308-86A2-7A4E-9F95-5922845684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E52193-C149-144F-AC5F-426CB59930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92C6F9-519B-384F-AD09-8BDCFFD8FFA2}"/>
              </a:ext>
            </a:extLst>
          </p:cNvPr>
          <p:cNvSpPr>
            <a:spLocks noGrp="1"/>
          </p:cNvSpPr>
          <p:nvPr>
            <p:ph type="dt" sz="half" idx="10"/>
          </p:nvPr>
        </p:nvSpPr>
        <p:spPr/>
        <p:txBody>
          <a:bodyPr/>
          <a:lstStyle/>
          <a:p>
            <a:fld id="{069497FD-1A72-3341-BB9A-328B585295C6}" type="datetimeFigureOut">
              <a:rPr lang="en-US" smtClean="0"/>
              <a:t>11/19/23</a:t>
            </a:fld>
            <a:endParaRPr lang="en-US"/>
          </a:p>
        </p:txBody>
      </p:sp>
      <p:sp>
        <p:nvSpPr>
          <p:cNvPr id="5" name="Footer Placeholder 4">
            <a:extLst>
              <a:ext uri="{FF2B5EF4-FFF2-40B4-BE49-F238E27FC236}">
                <a16:creationId xmlns:a16="http://schemas.microsoft.com/office/drawing/2014/main" id="{693FDEC6-3904-A741-BF9E-BCE37BBC6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0D6FF3-EC28-1246-9834-9FA42C6D6F53}"/>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01984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4BB596-3D0B-874A-8379-CDFB94A56A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AFB219-BC78-174A-B43E-4AD6159648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A0EEB-2516-3046-A093-3F0A1218F23D}"/>
              </a:ext>
            </a:extLst>
          </p:cNvPr>
          <p:cNvSpPr>
            <a:spLocks noGrp="1"/>
          </p:cNvSpPr>
          <p:nvPr>
            <p:ph type="dt" sz="half" idx="10"/>
          </p:nvPr>
        </p:nvSpPr>
        <p:spPr/>
        <p:txBody>
          <a:bodyPr/>
          <a:lstStyle/>
          <a:p>
            <a:fld id="{069497FD-1A72-3341-BB9A-328B585295C6}" type="datetimeFigureOut">
              <a:rPr lang="en-US" smtClean="0"/>
              <a:t>11/19/23</a:t>
            </a:fld>
            <a:endParaRPr lang="en-US"/>
          </a:p>
        </p:txBody>
      </p:sp>
      <p:sp>
        <p:nvSpPr>
          <p:cNvPr id="5" name="Footer Placeholder 4">
            <a:extLst>
              <a:ext uri="{FF2B5EF4-FFF2-40B4-BE49-F238E27FC236}">
                <a16:creationId xmlns:a16="http://schemas.microsoft.com/office/drawing/2014/main" id="{61183887-4528-3843-AE50-A72862F74D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4631C-2A79-2344-AC13-F16C1531C0EE}"/>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9071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FB353-7D64-744F-BC2C-A027A5329F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1C8DC8-9290-6544-92F4-EC0FC4E1D0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7470B-8313-C445-8F03-1C854826D097}"/>
              </a:ext>
            </a:extLst>
          </p:cNvPr>
          <p:cNvSpPr>
            <a:spLocks noGrp="1"/>
          </p:cNvSpPr>
          <p:nvPr>
            <p:ph type="dt" sz="half" idx="10"/>
          </p:nvPr>
        </p:nvSpPr>
        <p:spPr/>
        <p:txBody>
          <a:bodyPr/>
          <a:lstStyle/>
          <a:p>
            <a:fld id="{069497FD-1A72-3341-BB9A-328B585295C6}" type="datetimeFigureOut">
              <a:rPr lang="en-US" smtClean="0"/>
              <a:t>11/19/23</a:t>
            </a:fld>
            <a:endParaRPr lang="en-US"/>
          </a:p>
        </p:txBody>
      </p:sp>
      <p:sp>
        <p:nvSpPr>
          <p:cNvPr id="5" name="Footer Placeholder 4">
            <a:extLst>
              <a:ext uri="{FF2B5EF4-FFF2-40B4-BE49-F238E27FC236}">
                <a16:creationId xmlns:a16="http://schemas.microsoft.com/office/drawing/2014/main" id="{B41519AA-3BD0-BA45-AE8B-6CEF57FE4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222BC-1F7A-B642-B5ED-DF65187E11A8}"/>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164025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665C-1229-2F4C-AEB4-EC5A89019B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4E5A0A-AAE2-834F-9AD8-CCCF0539B3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7C7283-F9A4-0A4B-BF4E-AC4636DA6F9F}"/>
              </a:ext>
            </a:extLst>
          </p:cNvPr>
          <p:cNvSpPr>
            <a:spLocks noGrp="1"/>
          </p:cNvSpPr>
          <p:nvPr>
            <p:ph type="dt" sz="half" idx="10"/>
          </p:nvPr>
        </p:nvSpPr>
        <p:spPr/>
        <p:txBody>
          <a:bodyPr/>
          <a:lstStyle/>
          <a:p>
            <a:fld id="{069497FD-1A72-3341-BB9A-328B585295C6}" type="datetimeFigureOut">
              <a:rPr lang="en-US" smtClean="0"/>
              <a:t>11/19/23</a:t>
            </a:fld>
            <a:endParaRPr lang="en-US"/>
          </a:p>
        </p:txBody>
      </p:sp>
      <p:sp>
        <p:nvSpPr>
          <p:cNvPr id="5" name="Footer Placeholder 4">
            <a:extLst>
              <a:ext uri="{FF2B5EF4-FFF2-40B4-BE49-F238E27FC236}">
                <a16:creationId xmlns:a16="http://schemas.microsoft.com/office/drawing/2014/main" id="{81E7FD95-3B80-054B-8406-A68F4C724A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25D62-88FD-A44A-87E6-A29694D4CAA5}"/>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71159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D4CD-393C-1448-9DEC-FA10C0021F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E26411-3A5D-0B4B-B207-7E2112EE5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FD92DC-45F0-1644-A241-22DD682641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20D71A-2A22-D842-A225-13C02C20E04A}"/>
              </a:ext>
            </a:extLst>
          </p:cNvPr>
          <p:cNvSpPr>
            <a:spLocks noGrp="1"/>
          </p:cNvSpPr>
          <p:nvPr>
            <p:ph type="dt" sz="half" idx="10"/>
          </p:nvPr>
        </p:nvSpPr>
        <p:spPr/>
        <p:txBody>
          <a:bodyPr/>
          <a:lstStyle/>
          <a:p>
            <a:fld id="{069497FD-1A72-3341-BB9A-328B585295C6}" type="datetimeFigureOut">
              <a:rPr lang="en-US" smtClean="0"/>
              <a:t>11/19/23</a:t>
            </a:fld>
            <a:endParaRPr lang="en-US"/>
          </a:p>
        </p:txBody>
      </p:sp>
      <p:sp>
        <p:nvSpPr>
          <p:cNvPr id="6" name="Footer Placeholder 5">
            <a:extLst>
              <a:ext uri="{FF2B5EF4-FFF2-40B4-BE49-F238E27FC236}">
                <a16:creationId xmlns:a16="http://schemas.microsoft.com/office/drawing/2014/main" id="{51BD865B-476F-874B-B901-7DB413153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D21116-EE9F-3A40-B6A4-68FFE82E050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73578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B7EC-A46A-014F-989D-F189E953C5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4423E8-FB2D-E14B-9028-B3CD64516D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0C1576-66FD-064E-A238-E8A92F2B83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7426CF-89B1-A442-BFF1-65D4EF0A63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7E888F-DC4C-A14B-AAFC-CC737F4D15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DBCB84-5FA8-DA4E-B225-13B2FE7934F5}"/>
              </a:ext>
            </a:extLst>
          </p:cNvPr>
          <p:cNvSpPr>
            <a:spLocks noGrp="1"/>
          </p:cNvSpPr>
          <p:nvPr>
            <p:ph type="dt" sz="half" idx="10"/>
          </p:nvPr>
        </p:nvSpPr>
        <p:spPr/>
        <p:txBody>
          <a:bodyPr/>
          <a:lstStyle/>
          <a:p>
            <a:fld id="{069497FD-1A72-3341-BB9A-328B585295C6}" type="datetimeFigureOut">
              <a:rPr lang="en-US" smtClean="0"/>
              <a:t>11/19/23</a:t>
            </a:fld>
            <a:endParaRPr lang="en-US"/>
          </a:p>
        </p:txBody>
      </p:sp>
      <p:sp>
        <p:nvSpPr>
          <p:cNvPr id="8" name="Footer Placeholder 7">
            <a:extLst>
              <a:ext uri="{FF2B5EF4-FFF2-40B4-BE49-F238E27FC236}">
                <a16:creationId xmlns:a16="http://schemas.microsoft.com/office/drawing/2014/main" id="{71EF32DE-E9CA-EC48-9713-D6B6D01712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8C43CA-7D61-F744-B50A-AF5DCB0FBB99}"/>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07847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3F1D-30A6-4549-818E-528A7B9F76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EDE18A-1FA8-1D4E-BC50-EAF7935E41D0}"/>
              </a:ext>
            </a:extLst>
          </p:cNvPr>
          <p:cNvSpPr>
            <a:spLocks noGrp="1"/>
          </p:cNvSpPr>
          <p:nvPr>
            <p:ph type="dt" sz="half" idx="10"/>
          </p:nvPr>
        </p:nvSpPr>
        <p:spPr/>
        <p:txBody>
          <a:bodyPr/>
          <a:lstStyle/>
          <a:p>
            <a:fld id="{069497FD-1A72-3341-BB9A-328B585295C6}" type="datetimeFigureOut">
              <a:rPr lang="en-US" smtClean="0"/>
              <a:t>11/19/23</a:t>
            </a:fld>
            <a:endParaRPr lang="en-US"/>
          </a:p>
        </p:txBody>
      </p:sp>
      <p:sp>
        <p:nvSpPr>
          <p:cNvPr id="4" name="Footer Placeholder 3">
            <a:extLst>
              <a:ext uri="{FF2B5EF4-FFF2-40B4-BE49-F238E27FC236}">
                <a16:creationId xmlns:a16="http://schemas.microsoft.com/office/drawing/2014/main" id="{0FD813D5-ABB3-2C4F-A371-06F397EB6B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2BDF6E-B22F-E343-B956-44B6EF412F2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379305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C84A8A-3672-394A-9952-CEB92E20F5FC}"/>
              </a:ext>
            </a:extLst>
          </p:cNvPr>
          <p:cNvSpPr>
            <a:spLocks noGrp="1"/>
          </p:cNvSpPr>
          <p:nvPr>
            <p:ph type="dt" sz="half" idx="10"/>
          </p:nvPr>
        </p:nvSpPr>
        <p:spPr/>
        <p:txBody>
          <a:bodyPr/>
          <a:lstStyle/>
          <a:p>
            <a:fld id="{069497FD-1A72-3341-BB9A-328B585295C6}" type="datetimeFigureOut">
              <a:rPr lang="en-US" smtClean="0"/>
              <a:t>11/19/23</a:t>
            </a:fld>
            <a:endParaRPr lang="en-US"/>
          </a:p>
        </p:txBody>
      </p:sp>
      <p:sp>
        <p:nvSpPr>
          <p:cNvPr id="3" name="Footer Placeholder 2">
            <a:extLst>
              <a:ext uri="{FF2B5EF4-FFF2-40B4-BE49-F238E27FC236}">
                <a16:creationId xmlns:a16="http://schemas.microsoft.com/office/drawing/2014/main" id="{42BBDFF2-2A4F-F549-8B08-1FB021017A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7ABE4E-46CC-9446-9DAF-39D0D8B6FC1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94491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86C0C-433E-174F-A965-0860FD3D1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138380-0504-2945-AC51-9B0DC390D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3F4662-303A-5748-A39C-00B000FE2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E8A6D-FEBD-E048-8917-93F6604B46BC}"/>
              </a:ext>
            </a:extLst>
          </p:cNvPr>
          <p:cNvSpPr>
            <a:spLocks noGrp="1"/>
          </p:cNvSpPr>
          <p:nvPr>
            <p:ph type="dt" sz="half" idx="10"/>
          </p:nvPr>
        </p:nvSpPr>
        <p:spPr/>
        <p:txBody>
          <a:bodyPr/>
          <a:lstStyle/>
          <a:p>
            <a:fld id="{069497FD-1A72-3341-BB9A-328B585295C6}" type="datetimeFigureOut">
              <a:rPr lang="en-US" smtClean="0"/>
              <a:t>11/19/23</a:t>
            </a:fld>
            <a:endParaRPr lang="en-US"/>
          </a:p>
        </p:txBody>
      </p:sp>
      <p:sp>
        <p:nvSpPr>
          <p:cNvPr id="6" name="Footer Placeholder 5">
            <a:extLst>
              <a:ext uri="{FF2B5EF4-FFF2-40B4-BE49-F238E27FC236}">
                <a16:creationId xmlns:a16="http://schemas.microsoft.com/office/drawing/2014/main" id="{E7C41C03-71D5-5F4C-A7EC-03A89E5D7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2980A-B726-A049-A53D-72F8F4ABD4CD}"/>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239461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7A657-CDBC-2247-97C8-5B948725C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4D3A0F-0511-A247-AB35-87ED0E11C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686669-30DC-B44B-84CB-831D5DEAE2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A131FE-5902-DE4B-8F2C-3AFC6CBB0D1F}"/>
              </a:ext>
            </a:extLst>
          </p:cNvPr>
          <p:cNvSpPr>
            <a:spLocks noGrp="1"/>
          </p:cNvSpPr>
          <p:nvPr>
            <p:ph type="dt" sz="half" idx="10"/>
          </p:nvPr>
        </p:nvSpPr>
        <p:spPr/>
        <p:txBody>
          <a:bodyPr/>
          <a:lstStyle/>
          <a:p>
            <a:fld id="{069497FD-1A72-3341-BB9A-328B585295C6}" type="datetimeFigureOut">
              <a:rPr lang="en-US" smtClean="0"/>
              <a:t>11/19/23</a:t>
            </a:fld>
            <a:endParaRPr lang="en-US"/>
          </a:p>
        </p:txBody>
      </p:sp>
      <p:sp>
        <p:nvSpPr>
          <p:cNvPr id="6" name="Footer Placeholder 5">
            <a:extLst>
              <a:ext uri="{FF2B5EF4-FFF2-40B4-BE49-F238E27FC236}">
                <a16:creationId xmlns:a16="http://schemas.microsoft.com/office/drawing/2014/main" id="{36DC83EF-B01E-6A44-A130-0694083F62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78633-B411-EB4F-A8AB-A52F50CBF96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86358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B48C73-E69C-594D-AB01-7BCE5FD4F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E98214-8E19-9A43-BFEC-9281B250B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14D7F0-A786-D449-BDB3-F994327030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497FD-1A72-3341-BB9A-328B585295C6}" type="datetimeFigureOut">
              <a:rPr lang="en-US" smtClean="0"/>
              <a:t>11/19/23</a:t>
            </a:fld>
            <a:endParaRPr lang="en-US"/>
          </a:p>
        </p:txBody>
      </p:sp>
      <p:sp>
        <p:nvSpPr>
          <p:cNvPr id="5" name="Footer Placeholder 4">
            <a:extLst>
              <a:ext uri="{FF2B5EF4-FFF2-40B4-BE49-F238E27FC236}">
                <a16:creationId xmlns:a16="http://schemas.microsoft.com/office/drawing/2014/main" id="{D61D1CD9-A27E-AF41-AD9E-8FFC6BC113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E679E7-1C09-0A4B-949F-799333D2A8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DB98C-C7AC-3F42-A143-E7816B0E2A60}" type="slidenum">
              <a:rPr lang="en-US" smtClean="0"/>
              <a:t>‹#›</a:t>
            </a:fld>
            <a:endParaRPr lang="en-US"/>
          </a:p>
        </p:txBody>
      </p:sp>
    </p:spTree>
    <p:extLst>
      <p:ext uri="{BB962C8B-B14F-4D97-AF65-F5344CB8AC3E}">
        <p14:creationId xmlns:p14="http://schemas.microsoft.com/office/powerpoint/2010/main" val="67547752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CCFD8-9D6C-A51A-50D9-54E6F430D4B8}"/>
              </a:ext>
            </a:extLst>
          </p:cNvPr>
          <p:cNvSpPr>
            <a:spLocks noGrp="1"/>
          </p:cNvSpPr>
          <p:nvPr>
            <p:ph type="ctrTitle"/>
          </p:nvPr>
        </p:nvSpPr>
        <p:spPr>
          <a:xfrm>
            <a:off x="1170709" y="1178720"/>
            <a:ext cx="5084618" cy="2387600"/>
          </a:xfrm>
        </p:spPr>
        <p:txBody>
          <a:bodyPr>
            <a:normAutofit fontScale="90000"/>
          </a:bodyPr>
          <a:lstStyle/>
          <a:p>
            <a:r>
              <a:rPr lang="en-US" dirty="0"/>
              <a:t>BSS Curriculum Committee Meeting Minutes</a:t>
            </a:r>
          </a:p>
        </p:txBody>
      </p:sp>
      <p:sp>
        <p:nvSpPr>
          <p:cNvPr id="3" name="Subtitle 2">
            <a:extLst>
              <a:ext uri="{FF2B5EF4-FFF2-40B4-BE49-F238E27FC236}">
                <a16:creationId xmlns:a16="http://schemas.microsoft.com/office/drawing/2014/main" id="{D6A9BE7C-E734-347B-FC59-106590BBE69A}"/>
              </a:ext>
            </a:extLst>
          </p:cNvPr>
          <p:cNvSpPr>
            <a:spLocks noGrp="1"/>
          </p:cNvSpPr>
          <p:nvPr>
            <p:ph type="subTitle" idx="1"/>
          </p:nvPr>
        </p:nvSpPr>
        <p:spPr>
          <a:xfrm>
            <a:off x="817418" y="3566320"/>
            <a:ext cx="5791200" cy="1655762"/>
          </a:xfrm>
        </p:spPr>
        <p:txBody>
          <a:bodyPr/>
          <a:lstStyle/>
          <a:p>
            <a:r>
              <a:rPr lang="en-US" dirty="0"/>
              <a:t>Thursday, October 26, 2023</a:t>
            </a:r>
          </a:p>
        </p:txBody>
      </p:sp>
      <p:pic>
        <p:nvPicPr>
          <p:cNvPr id="1026" name="Picture 2" descr="The Importance Of Curriculum Development In Enhancing Teaching &amp; Learning">
            <a:extLst>
              <a:ext uri="{FF2B5EF4-FFF2-40B4-BE49-F238E27FC236}">
                <a16:creationId xmlns:a16="http://schemas.microsoft.com/office/drawing/2014/main" id="{D830E94C-4881-6808-60A9-BB7B3D34842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500"/>
          <a:stretch/>
        </p:blipFill>
        <p:spPr bwMode="auto">
          <a:xfrm>
            <a:off x="6400800" y="238125"/>
            <a:ext cx="5791200" cy="6380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850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CCFD8-9D6C-A51A-50D9-54E6F430D4B8}"/>
              </a:ext>
            </a:extLst>
          </p:cNvPr>
          <p:cNvSpPr>
            <a:spLocks noGrp="1"/>
          </p:cNvSpPr>
          <p:nvPr>
            <p:ph type="ctrTitle"/>
          </p:nvPr>
        </p:nvSpPr>
        <p:spPr>
          <a:xfrm>
            <a:off x="87602" y="2040547"/>
            <a:ext cx="5084618" cy="2387600"/>
          </a:xfrm>
        </p:spPr>
        <p:txBody>
          <a:bodyPr>
            <a:normAutofit fontScale="90000"/>
          </a:bodyPr>
          <a:lstStyle/>
          <a:p>
            <a:r>
              <a:rPr lang="en-US" dirty="0"/>
              <a:t>BSS Curriculum Committee Meeting</a:t>
            </a:r>
            <a:br>
              <a:rPr lang="en-US" dirty="0"/>
            </a:br>
            <a:r>
              <a:rPr lang="en-US" dirty="0"/>
              <a:t>Attendance</a:t>
            </a:r>
          </a:p>
        </p:txBody>
      </p:sp>
      <p:sp>
        <p:nvSpPr>
          <p:cNvPr id="4" name="TextBox 3">
            <a:extLst>
              <a:ext uri="{FF2B5EF4-FFF2-40B4-BE49-F238E27FC236}">
                <a16:creationId xmlns:a16="http://schemas.microsoft.com/office/drawing/2014/main" id="{12B5B342-A069-A610-BBC8-CB37F2453AFC}"/>
              </a:ext>
            </a:extLst>
          </p:cNvPr>
          <p:cNvSpPr txBox="1"/>
          <p:nvPr/>
        </p:nvSpPr>
        <p:spPr>
          <a:xfrm>
            <a:off x="5752060" y="481975"/>
            <a:ext cx="6158096" cy="6001643"/>
          </a:xfrm>
          <a:prstGeom prst="rect">
            <a:avLst/>
          </a:prstGeom>
          <a:noFill/>
        </p:spPr>
        <p:txBody>
          <a:bodyPr wrap="none" rtlCol="0">
            <a:spAutoFit/>
          </a:bodyPr>
          <a:lstStyle/>
          <a:p>
            <a:pPr algn="ctr"/>
            <a:r>
              <a:rPr lang="en-US" sz="2400" b="1" u="sng" dirty="0"/>
              <a:t>Curriculum Committee</a:t>
            </a:r>
          </a:p>
          <a:p>
            <a:r>
              <a:rPr lang="en-US" sz="2400" dirty="0"/>
              <a:t>Anthropology:  Marianne Waters</a:t>
            </a:r>
          </a:p>
          <a:p>
            <a:r>
              <a:rPr lang="en-US" sz="2400" dirty="0"/>
              <a:t>Art History:  Karen Whitney</a:t>
            </a:r>
          </a:p>
          <a:p>
            <a:r>
              <a:rPr lang="en-US" sz="2400" dirty="0"/>
              <a:t>Childhood Education: Cynthia Cervantes</a:t>
            </a:r>
          </a:p>
          <a:p>
            <a:r>
              <a:rPr lang="en-US" sz="2400" dirty="0"/>
              <a:t>Communication Studies: Jason Davidson</a:t>
            </a:r>
          </a:p>
          <a:p>
            <a:r>
              <a:rPr lang="en-US" sz="2400" dirty="0"/>
              <a:t>Economics:  Tanja Carter</a:t>
            </a:r>
          </a:p>
          <a:p>
            <a:r>
              <a:rPr lang="en-US" sz="2400" dirty="0"/>
              <a:t>Ethnic Studies: Amina Humphrey</a:t>
            </a:r>
          </a:p>
          <a:p>
            <a:r>
              <a:rPr lang="en-US" sz="2400" dirty="0"/>
              <a:t>History:  John Baranski</a:t>
            </a:r>
          </a:p>
          <a:p>
            <a:r>
              <a:rPr lang="en-US" sz="2400" dirty="0"/>
              <a:t>Human Development:  Kristie Daniel-DiGregorio</a:t>
            </a:r>
          </a:p>
          <a:p>
            <a:r>
              <a:rPr lang="en-US" sz="2400" dirty="0"/>
              <a:t>Philosophy:  Roberto Garcia</a:t>
            </a:r>
          </a:p>
          <a:p>
            <a:r>
              <a:rPr lang="en-US" sz="2400" dirty="0"/>
              <a:t>Political Science: Laurie </a:t>
            </a:r>
            <a:r>
              <a:rPr lang="en-US" sz="2400" dirty="0" err="1"/>
              <a:t>Houske</a:t>
            </a:r>
            <a:endParaRPr lang="en-US" sz="2400" dirty="0"/>
          </a:p>
          <a:p>
            <a:r>
              <a:rPr lang="en-US" sz="2400" dirty="0"/>
              <a:t>Psychology: Amy </a:t>
            </a:r>
            <a:r>
              <a:rPr lang="en-US" sz="2400" dirty="0" err="1"/>
              <a:t>Himsel</a:t>
            </a:r>
            <a:endParaRPr lang="en-US" sz="2400" dirty="0"/>
          </a:p>
          <a:p>
            <a:r>
              <a:rPr lang="en-US" sz="2400" dirty="0"/>
              <a:t>Dean:  Christina Gold</a:t>
            </a:r>
          </a:p>
          <a:p>
            <a:r>
              <a:rPr lang="en-US" sz="2400" dirty="0"/>
              <a:t>Associate Dean:  Irena </a:t>
            </a:r>
            <a:r>
              <a:rPr lang="en-US" sz="2400" dirty="0" err="1"/>
              <a:t>Zugic</a:t>
            </a:r>
            <a:endParaRPr lang="en-US" sz="2400" dirty="0"/>
          </a:p>
          <a:p>
            <a:r>
              <a:rPr lang="en-US" sz="2400" dirty="0"/>
              <a:t>Guest:  Beverly Knapp</a:t>
            </a:r>
          </a:p>
          <a:p>
            <a:r>
              <a:rPr lang="en-US" sz="2400" dirty="0"/>
              <a:t>Guest: Edwin Ambrosio</a:t>
            </a:r>
          </a:p>
        </p:txBody>
      </p:sp>
      <p:pic>
        <p:nvPicPr>
          <p:cNvPr id="6" name="Graphic 5" descr="Badge Tick1 with solid fill">
            <a:extLst>
              <a:ext uri="{FF2B5EF4-FFF2-40B4-BE49-F238E27FC236}">
                <a16:creationId xmlns:a16="http://schemas.microsoft.com/office/drawing/2014/main" id="{680FDC4F-E134-F378-AF7F-EEC2E6F6C70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2420" y="1332349"/>
            <a:ext cx="254381" cy="254381"/>
          </a:xfrm>
          <a:prstGeom prst="rect">
            <a:avLst/>
          </a:prstGeom>
        </p:spPr>
      </p:pic>
      <p:pic>
        <p:nvPicPr>
          <p:cNvPr id="12" name="Graphic 11" descr="Badge Tick1 with solid fill">
            <a:extLst>
              <a:ext uri="{FF2B5EF4-FFF2-40B4-BE49-F238E27FC236}">
                <a16:creationId xmlns:a16="http://schemas.microsoft.com/office/drawing/2014/main" id="{D44708B7-9926-BC80-40ED-A0025B4C6F6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2419" y="3168779"/>
            <a:ext cx="254381" cy="254381"/>
          </a:xfrm>
          <a:prstGeom prst="rect">
            <a:avLst/>
          </a:prstGeom>
        </p:spPr>
      </p:pic>
      <p:pic>
        <p:nvPicPr>
          <p:cNvPr id="13" name="Graphic 12" descr="Badge Tick1 with solid fill">
            <a:extLst>
              <a:ext uri="{FF2B5EF4-FFF2-40B4-BE49-F238E27FC236}">
                <a16:creationId xmlns:a16="http://schemas.microsoft.com/office/drawing/2014/main" id="{6B8595F9-220A-5090-08D1-FC342036840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56175" y="3508340"/>
            <a:ext cx="254381" cy="254381"/>
          </a:xfrm>
          <a:prstGeom prst="rect">
            <a:avLst/>
          </a:prstGeom>
        </p:spPr>
      </p:pic>
      <p:pic>
        <p:nvPicPr>
          <p:cNvPr id="14" name="Graphic 13" descr="Badge Tick1 with solid fill">
            <a:extLst>
              <a:ext uri="{FF2B5EF4-FFF2-40B4-BE49-F238E27FC236}">
                <a16:creationId xmlns:a16="http://schemas.microsoft.com/office/drawing/2014/main" id="{6BF43773-66CE-674E-1CC6-D97D0335D8D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5840" y="3856992"/>
            <a:ext cx="254381" cy="254381"/>
          </a:xfrm>
          <a:prstGeom prst="rect">
            <a:avLst/>
          </a:prstGeom>
        </p:spPr>
      </p:pic>
      <p:pic>
        <p:nvPicPr>
          <p:cNvPr id="15" name="Graphic 14" descr="Badge Tick1 with solid fill">
            <a:extLst>
              <a:ext uri="{FF2B5EF4-FFF2-40B4-BE49-F238E27FC236}">
                <a16:creationId xmlns:a16="http://schemas.microsoft.com/office/drawing/2014/main" id="{10ED916C-BC13-35DD-028F-877155A70F2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52394" y="4238421"/>
            <a:ext cx="254381" cy="254381"/>
          </a:xfrm>
          <a:prstGeom prst="rect">
            <a:avLst/>
          </a:prstGeom>
        </p:spPr>
      </p:pic>
      <p:pic>
        <p:nvPicPr>
          <p:cNvPr id="16" name="Graphic 15" descr="Badge Tick1 with solid fill">
            <a:extLst>
              <a:ext uri="{FF2B5EF4-FFF2-40B4-BE49-F238E27FC236}">
                <a16:creationId xmlns:a16="http://schemas.microsoft.com/office/drawing/2014/main" id="{834C899F-46FD-EDE9-C709-57797222C5B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2419" y="4631885"/>
            <a:ext cx="254381" cy="254381"/>
          </a:xfrm>
          <a:prstGeom prst="rect">
            <a:avLst/>
          </a:prstGeom>
        </p:spPr>
      </p:pic>
      <p:pic>
        <p:nvPicPr>
          <p:cNvPr id="17" name="Graphic 16" descr="Badge Tick1 with solid fill">
            <a:extLst>
              <a:ext uri="{FF2B5EF4-FFF2-40B4-BE49-F238E27FC236}">
                <a16:creationId xmlns:a16="http://schemas.microsoft.com/office/drawing/2014/main" id="{C4B1D59D-39B7-45FE-D9FC-85F3C7F4E93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2419" y="4991680"/>
            <a:ext cx="254381" cy="254381"/>
          </a:xfrm>
          <a:prstGeom prst="rect">
            <a:avLst/>
          </a:prstGeom>
        </p:spPr>
      </p:pic>
      <p:pic>
        <p:nvPicPr>
          <p:cNvPr id="18" name="Graphic 17" descr="Badge Tick1 with solid fill">
            <a:extLst>
              <a:ext uri="{FF2B5EF4-FFF2-40B4-BE49-F238E27FC236}">
                <a16:creationId xmlns:a16="http://schemas.microsoft.com/office/drawing/2014/main" id="{9F728812-385D-DAFD-AE81-EFBA6C65734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5462" y="5342552"/>
            <a:ext cx="254381" cy="254381"/>
          </a:xfrm>
          <a:prstGeom prst="rect">
            <a:avLst/>
          </a:prstGeom>
        </p:spPr>
      </p:pic>
      <p:pic>
        <p:nvPicPr>
          <p:cNvPr id="19" name="Graphic 18" descr="Badge Tick1 with solid fill">
            <a:extLst>
              <a:ext uri="{FF2B5EF4-FFF2-40B4-BE49-F238E27FC236}">
                <a16:creationId xmlns:a16="http://schemas.microsoft.com/office/drawing/2014/main" id="{99F2107B-1AD8-1972-B15A-06EC30A613B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54089" y="5713901"/>
            <a:ext cx="254381" cy="254381"/>
          </a:xfrm>
          <a:prstGeom prst="rect">
            <a:avLst/>
          </a:prstGeom>
        </p:spPr>
      </p:pic>
      <p:pic>
        <p:nvPicPr>
          <p:cNvPr id="20" name="Graphic 19" descr="Badge Tick1 with solid fill">
            <a:extLst>
              <a:ext uri="{FF2B5EF4-FFF2-40B4-BE49-F238E27FC236}">
                <a16:creationId xmlns:a16="http://schemas.microsoft.com/office/drawing/2014/main" id="{C998833C-92A9-73A5-8A1F-3ED553207D9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2419" y="6091114"/>
            <a:ext cx="254381" cy="254381"/>
          </a:xfrm>
          <a:prstGeom prst="rect">
            <a:avLst/>
          </a:prstGeom>
        </p:spPr>
      </p:pic>
      <p:pic>
        <p:nvPicPr>
          <p:cNvPr id="21" name="Graphic 20" descr="Badge Tick1 with solid fill">
            <a:extLst>
              <a:ext uri="{FF2B5EF4-FFF2-40B4-BE49-F238E27FC236}">
                <a16:creationId xmlns:a16="http://schemas.microsoft.com/office/drawing/2014/main" id="{E2C037A6-E562-246A-0FEB-12D18906EF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2419" y="1689458"/>
            <a:ext cx="254381" cy="254381"/>
          </a:xfrm>
          <a:prstGeom prst="rect">
            <a:avLst/>
          </a:prstGeom>
        </p:spPr>
      </p:pic>
      <p:pic>
        <p:nvPicPr>
          <p:cNvPr id="22" name="Graphic 21" descr="Badge Tick1 with solid fill">
            <a:extLst>
              <a:ext uri="{FF2B5EF4-FFF2-40B4-BE49-F238E27FC236}">
                <a16:creationId xmlns:a16="http://schemas.microsoft.com/office/drawing/2014/main" id="{0501B342-606A-DEF6-BC8B-DF282A6F7B0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7548" y="2046787"/>
            <a:ext cx="254381" cy="254381"/>
          </a:xfrm>
          <a:prstGeom prst="rect">
            <a:avLst/>
          </a:prstGeom>
        </p:spPr>
      </p:pic>
      <p:pic>
        <p:nvPicPr>
          <p:cNvPr id="23" name="Graphic 22" descr="Badge Tick1 with solid fill">
            <a:extLst>
              <a:ext uri="{FF2B5EF4-FFF2-40B4-BE49-F238E27FC236}">
                <a16:creationId xmlns:a16="http://schemas.microsoft.com/office/drawing/2014/main" id="{1702B4B0-5DE6-0FE7-0A05-92FC9A2C0BD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56175" y="2432571"/>
            <a:ext cx="254381" cy="254381"/>
          </a:xfrm>
          <a:prstGeom prst="rect">
            <a:avLst/>
          </a:prstGeom>
        </p:spPr>
      </p:pic>
    </p:spTree>
    <p:extLst>
      <p:ext uri="{BB962C8B-B14F-4D97-AF65-F5344CB8AC3E}">
        <p14:creationId xmlns:p14="http://schemas.microsoft.com/office/powerpoint/2010/main" val="45901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4">
            <a:extLst>
              <a:ext uri="{FF2B5EF4-FFF2-40B4-BE49-F238E27FC236}">
                <a16:creationId xmlns:a16="http://schemas.microsoft.com/office/drawing/2014/main" id="{B02730A1-8F5C-C4D1-C4AB-B1F805A2EABB}"/>
              </a:ext>
            </a:extLst>
          </p:cNvPr>
          <p:cNvSpPr txBox="1">
            <a:spLocks/>
          </p:cNvSpPr>
          <p:nvPr/>
        </p:nvSpPr>
        <p:spPr>
          <a:xfrm>
            <a:off x="1347008" y="125195"/>
            <a:ext cx="94979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rPr>
              <a:t>Curriculum and Updates to BSS Processes</a:t>
            </a:r>
          </a:p>
        </p:txBody>
      </p:sp>
      <p:sp>
        <p:nvSpPr>
          <p:cNvPr id="14" name="TextBox 13">
            <a:extLst>
              <a:ext uri="{FF2B5EF4-FFF2-40B4-BE49-F238E27FC236}">
                <a16:creationId xmlns:a16="http://schemas.microsoft.com/office/drawing/2014/main" id="{5EB6F97D-DB25-6251-7348-AB67B0213658}"/>
              </a:ext>
            </a:extLst>
          </p:cNvPr>
          <p:cNvSpPr txBox="1"/>
          <p:nvPr/>
        </p:nvSpPr>
        <p:spPr>
          <a:xfrm>
            <a:off x="314635" y="1793499"/>
            <a:ext cx="11681747" cy="4832092"/>
          </a:xfrm>
          <a:prstGeom prst="rect">
            <a:avLst/>
          </a:prstGeom>
          <a:noFill/>
        </p:spPr>
        <p:txBody>
          <a:bodyPr wrap="square" rtlCol="0">
            <a:spAutoFit/>
          </a:bodyPr>
          <a:lstStyle/>
          <a:p>
            <a:r>
              <a:rPr lang="en-US" sz="2200" b="1" u="sng" dirty="0"/>
              <a:t>Why does BSS need to update its curriculum process?</a:t>
            </a:r>
          </a:p>
          <a:p>
            <a:endParaRPr lang="en-US" sz="2200" dirty="0"/>
          </a:p>
          <a:p>
            <a:pPr marL="342900" indent="-342900">
              <a:buAutoNum type="arabicPeriod"/>
            </a:pPr>
            <a:r>
              <a:rPr lang="en-US" sz="2200" dirty="0"/>
              <a:t>Curriculum is a 10+1 area that falls under faculty purview, but in BSS it is managed/supported by the Administrative Assistant, Dean and Associate Dean.</a:t>
            </a:r>
          </a:p>
          <a:p>
            <a:endParaRPr lang="en-US" sz="2200" dirty="0"/>
          </a:p>
          <a:p>
            <a:r>
              <a:rPr lang="en-US" sz="2200" dirty="0"/>
              <a:t>2. Administrative Assistant position:</a:t>
            </a:r>
          </a:p>
          <a:p>
            <a:pPr marL="800100" lvl="1" indent="-342900">
              <a:buFont typeface="Arial" panose="020B0604020202020204" pitchFamily="34" charset="0"/>
              <a:buChar char="•"/>
            </a:pPr>
            <a:r>
              <a:rPr lang="en-US" sz="2200" dirty="0"/>
              <a:t>Curriculum support is not within the scope of duties for this position.</a:t>
            </a:r>
          </a:p>
          <a:p>
            <a:pPr marL="800100" lvl="1" indent="-342900">
              <a:buFont typeface="Arial" panose="020B0604020202020204" pitchFamily="34" charset="0"/>
              <a:buChar char="•"/>
            </a:pPr>
            <a:r>
              <a:rPr lang="en-US" sz="2200" dirty="0"/>
              <a:t>The Division has grown significantly and there is no longer time to do curriculum work.</a:t>
            </a:r>
          </a:p>
          <a:p>
            <a:pPr marL="800100" lvl="1" indent="-342900">
              <a:buFont typeface="Arial" panose="020B0604020202020204" pitchFamily="34" charset="0"/>
              <a:buChar char="•"/>
            </a:pPr>
            <a:r>
              <a:rPr lang="en-US" sz="2200" dirty="0"/>
              <a:t>Bev will be retiring in the next couple years, and the entire system will collapse when</a:t>
            </a:r>
          </a:p>
          <a:p>
            <a:pPr lvl="1"/>
            <a:r>
              <a:rPr lang="en-US" sz="2200" dirty="0"/>
              <a:t>	she leaves.</a:t>
            </a:r>
          </a:p>
          <a:p>
            <a:pPr marL="800100" lvl="1" indent="-342900">
              <a:buFont typeface="Arial" panose="020B0604020202020204" pitchFamily="34" charset="0"/>
              <a:buChar char="•"/>
            </a:pPr>
            <a:r>
              <a:rPr lang="en-US" sz="2200" dirty="0"/>
              <a:t>This work cannot be assigned to her replacement.</a:t>
            </a:r>
          </a:p>
          <a:p>
            <a:pPr lvl="1"/>
            <a:endParaRPr lang="en-US" sz="2200" dirty="0"/>
          </a:p>
          <a:p>
            <a:pPr lvl="1"/>
            <a:r>
              <a:rPr lang="en-US" sz="2200" dirty="0">
                <a:solidFill>
                  <a:srgbClr val="FF0000"/>
                </a:solidFill>
              </a:rPr>
              <a:t>NOTE:  The Dean and Administrative Assistant are not making curriculum decisions or writing/revising curriculum, but rather they are extensively managing and informing the process.</a:t>
            </a:r>
          </a:p>
        </p:txBody>
      </p:sp>
    </p:spTree>
    <p:extLst>
      <p:ext uri="{BB962C8B-B14F-4D97-AF65-F5344CB8AC3E}">
        <p14:creationId xmlns:p14="http://schemas.microsoft.com/office/powerpoint/2010/main" val="1437236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4">
            <a:extLst>
              <a:ext uri="{FF2B5EF4-FFF2-40B4-BE49-F238E27FC236}">
                <a16:creationId xmlns:a16="http://schemas.microsoft.com/office/drawing/2014/main" id="{B02730A1-8F5C-C4D1-C4AB-B1F805A2EABB}"/>
              </a:ext>
            </a:extLst>
          </p:cNvPr>
          <p:cNvSpPr txBox="1">
            <a:spLocks/>
          </p:cNvSpPr>
          <p:nvPr/>
        </p:nvSpPr>
        <p:spPr>
          <a:xfrm>
            <a:off x="1310476" y="125195"/>
            <a:ext cx="909737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rPr>
              <a:t>Curriculum Processes in Other Divisions</a:t>
            </a:r>
          </a:p>
        </p:txBody>
      </p:sp>
      <p:sp>
        <p:nvSpPr>
          <p:cNvPr id="14" name="TextBox 13">
            <a:extLst>
              <a:ext uri="{FF2B5EF4-FFF2-40B4-BE49-F238E27FC236}">
                <a16:creationId xmlns:a16="http://schemas.microsoft.com/office/drawing/2014/main" id="{5EB6F97D-DB25-6251-7348-AB67B0213658}"/>
              </a:ext>
            </a:extLst>
          </p:cNvPr>
          <p:cNvSpPr txBox="1"/>
          <p:nvPr/>
        </p:nvSpPr>
        <p:spPr>
          <a:xfrm>
            <a:off x="1137404" y="1890207"/>
            <a:ext cx="9443514" cy="4467057"/>
          </a:xfrm>
          <a:prstGeom prst="rect">
            <a:avLst/>
          </a:prstGeom>
          <a:noFill/>
        </p:spPr>
        <p:txBody>
          <a:bodyPr wrap="square" rtlCol="0">
            <a:spAutoFit/>
          </a:bodyPr>
          <a:lstStyle/>
          <a:p>
            <a:pPr>
              <a:lnSpc>
                <a:spcPct val="150000"/>
              </a:lnSpc>
            </a:pPr>
            <a:r>
              <a:rPr lang="en-US" sz="2400" dirty="0"/>
              <a:t>The Dean surveyed the other divisions to learn how they distributed curriculum work. That distribution of work is described on the following slide.  In general, the process in other divisions is largely managed by the Division Curriculum Committee Chair and the Division Representative on the College Curriculum Committee.  In some divisions, one person plays that role. In other divisions, the roles are filled by different people who work together on division curriculum. The dean and division staff provide a minimal supportive role.</a:t>
            </a:r>
          </a:p>
        </p:txBody>
      </p:sp>
    </p:spTree>
    <p:extLst>
      <p:ext uri="{BB962C8B-B14F-4D97-AF65-F5344CB8AC3E}">
        <p14:creationId xmlns:p14="http://schemas.microsoft.com/office/powerpoint/2010/main" val="1130877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3453AAFF-4679-E30D-162A-5A0D32B52957}"/>
              </a:ext>
            </a:extLst>
          </p:cNvPr>
          <p:cNvSpPr>
            <a:spLocks noGrp="1"/>
          </p:cNvSpPr>
          <p:nvPr>
            <p:ph type="title"/>
          </p:nvPr>
        </p:nvSpPr>
        <p:spPr>
          <a:xfrm>
            <a:off x="601361" y="125195"/>
            <a:ext cx="10515600" cy="1325563"/>
          </a:xfrm>
        </p:spPr>
        <p:txBody>
          <a:bodyPr/>
          <a:lstStyle/>
          <a:p>
            <a:r>
              <a:rPr lang="en-US" dirty="0">
                <a:solidFill>
                  <a:schemeClr val="bg1"/>
                </a:solidFill>
              </a:rPr>
              <a:t>Curriculum Process in other divisions (LLR, HUM, NS, MATH, BUS, HSA, IT)</a:t>
            </a:r>
          </a:p>
        </p:txBody>
      </p:sp>
      <p:graphicFrame>
        <p:nvGraphicFramePr>
          <p:cNvPr id="2" name="Table 1">
            <a:extLst>
              <a:ext uri="{FF2B5EF4-FFF2-40B4-BE49-F238E27FC236}">
                <a16:creationId xmlns:a16="http://schemas.microsoft.com/office/drawing/2014/main" id="{1A8F513C-4243-6788-8757-45A287FF456B}"/>
              </a:ext>
            </a:extLst>
          </p:cNvPr>
          <p:cNvGraphicFramePr>
            <a:graphicFrameLocks noGrp="1"/>
          </p:cNvGraphicFramePr>
          <p:nvPr>
            <p:extLst>
              <p:ext uri="{D42A27DB-BD31-4B8C-83A1-F6EECF244321}">
                <p14:modId xmlns:p14="http://schemas.microsoft.com/office/powerpoint/2010/main" val="1200702041"/>
              </p:ext>
            </p:extLst>
          </p:nvPr>
        </p:nvGraphicFramePr>
        <p:xfrm>
          <a:off x="428625" y="1573307"/>
          <a:ext cx="11101384" cy="5235519"/>
        </p:xfrm>
        <a:graphic>
          <a:graphicData uri="http://schemas.openxmlformats.org/drawingml/2006/table">
            <a:tbl>
              <a:tblPr firstRow="1" bandRow="1">
                <a:tableStyleId>{5C22544A-7EE6-4342-B048-85BDC9FD1C3A}</a:tableStyleId>
              </a:tblPr>
              <a:tblGrid>
                <a:gridCol w="2775346">
                  <a:extLst>
                    <a:ext uri="{9D8B030D-6E8A-4147-A177-3AD203B41FA5}">
                      <a16:colId xmlns:a16="http://schemas.microsoft.com/office/drawing/2014/main" val="3787824119"/>
                    </a:ext>
                  </a:extLst>
                </a:gridCol>
                <a:gridCol w="2775346">
                  <a:extLst>
                    <a:ext uri="{9D8B030D-6E8A-4147-A177-3AD203B41FA5}">
                      <a16:colId xmlns:a16="http://schemas.microsoft.com/office/drawing/2014/main" val="2565330156"/>
                    </a:ext>
                  </a:extLst>
                </a:gridCol>
                <a:gridCol w="2775346">
                  <a:extLst>
                    <a:ext uri="{9D8B030D-6E8A-4147-A177-3AD203B41FA5}">
                      <a16:colId xmlns:a16="http://schemas.microsoft.com/office/drawing/2014/main" val="2471007532"/>
                    </a:ext>
                  </a:extLst>
                </a:gridCol>
                <a:gridCol w="2775346">
                  <a:extLst>
                    <a:ext uri="{9D8B030D-6E8A-4147-A177-3AD203B41FA5}">
                      <a16:colId xmlns:a16="http://schemas.microsoft.com/office/drawing/2014/main" val="1167246977"/>
                    </a:ext>
                  </a:extLst>
                </a:gridCol>
              </a:tblGrid>
              <a:tr h="487590">
                <a:tc>
                  <a:txBody>
                    <a:bodyPr/>
                    <a:lstStyle/>
                    <a:p>
                      <a:pPr lvl="1" algn="ctr">
                        <a:spcBef>
                          <a:spcPts val="1200"/>
                        </a:spcBef>
                      </a:pPr>
                      <a:r>
                        <a:rPr lang="en-US" sz="1800" dirty="0"/>
                        <a:t>Curriculum Task</a:t>
                      </a:r>
                    </a:p>
                  </a:txBody>
                  <a:tcPr/>
                </a:tc>
                <a:tc>
                  <a:txBody>
                    <a:bodyPr/>
                    <a:lstStyle/>
                    <a:p>
                      <a:pPr lvl="1" algn="ctr">
                        <a:spcBef>
                          <a:spcPts val="1200"/>
                        </a:spcBef>
                      </a:pPr>
                      <a:r>
                        <a:rPr lang="en-US" sz="1800" dirty="0"/>
                        <a:t>DCC Chair/CCC Rep</a:t>
                      </a:r>
                    </a:p>
                  </a:txBody>
                  <a:tcPr/>
                </a:tc>
                <a:tc>
                  <a:txBody>
                    <a:bodyPr/>
                    <a:lstStyle/>
                    <a:p>
                      <a:pPr lvl="1" algn="ctr">
                        <a:spcBef>
                          <a:spcPts val="1200"/>
                        </a:spcBef>
                      </a:pPr>
                      <a:r>
                        <a:rPr lang="en-US" sz="1800" dirty="0"/>
                        <a:t>Division Staff</a:t>
                      </a:r>
                    </a:p>
                  </a:txBody>
                  <a:tcPr/>
                </a:tc>
                <a:tc>
                  <a:txBody>
                    <a:bodyPr/>
                    <a:lstStyle/>
                    <a:p>
                      <a:pPr lvl="1" algn="ctr">
                        <a:spcBef>
                          <a:spcPts val="0"/>
                        </a:spcBef>
                      </a:pPr>
                      <a:r>
                        <a:rPr lang="en-US" sz="1800" dirty="0"/>
                        <a:t>Dean/Assoc. Dean</a:t>
                      </a:r>
                    </a:p>
                    <a:p>
                      <a:pPr lvl="1" algn="ctr">
                        <a:spcBef>
                          <a:spcPts val="0"/>
                        </a:spcBef>
                      </a:pPr>
                      <a:r>
                        <a:rPr lang="en-US" sz="1800" dirty="0"/>
                        <a:t>(Attends meetings)</a:t>
                      </a:r>
                    </a:p>
                  </a:txBody>
                  <a:tcPr/>
                </a:tc>
                <a:extLst>
                  <a:ext uri="{0D108BD9-81ED-4DB2-BD59-A6C34878D82A}">
                    <a16:rowId xmlns:a16="http://schemas.microsoft.com/office/drawing/2014/main" val="1606575755"/>
                  </a:ext>
                </a:extLst>
              </a:tr>
              <a:tr h="534093">
                <a:tc>
                  <a:txBody>
                    <a:bodyPr/>
                    <a:lstStyle/>
                    <a:p>
                      <a:r>
                        <a:rPr lang="en-US" sz="1600" dirty="0"/>
                        <a:t>Develops and manages Curriculum Plan</a:t>
                      </a:r>
                    </a:p>
                  </a:txBody>
                  <a:tcPr/>
                </a:tc>
                <a:tc>
                  <a:txBody>
                    <a:bodyPr/>
                    <a:lstStyle/>
                    <a:p>
                      <a:endParaRPr lang="en-US" sz="1600" dirty="0"/>
                    </a:p>
                  </a:txBody>
                  <a:tcPr/>
                </a:tc>
                <a:tc>
                  <a:txBody>
                    <a:bodyPr/>
                    <a:lstStyle/>
                    <a:p>
                      <a:endParaRPr lang="en-US" sz="1600" dirty="0"/>
                    </a:p>
                  </a:txBody>
                  <a:tcPr/>
                </a:tc>
                <a:tc>
                  <a:txBody>
                    <a:bodyPr/>
                    <a:lstStyle/>
                    <a:p>
                      <a:endParaRPr lang="en-US" sz="1600"/>
                    </a:p>
                  </a:txBody>
                  <a:tcPr/>
                </a:tc>
                <a:extLst>
                  <a:ext uri="{0D108BD9-81ED-4DB2-BD59-A6C34878D82A}">
                    <a16:rowId xmlns:a16="http://schemas.microsoft.com/office/drawing/2014/main" val="2556943087"/>
                  </a:ext>
                </a:extLst>
              </a:tr>
              <a:tr h="1433619">
                <a:tc>
                  <a:txBody>
                    <a:bodyPr/>
                    <a:lstStyle/>
                    <a:p>
                      <a:r>
                        <a:rPr lang="en-US" sz="1600" dirty="0"/>
                        <a:t>Informs and oversees faculty work (shares timelines, determines who will take the lead on revisions, sends out reminders)</a:t>
                      </a:r>
                    </a:p>
                  </a:txBody>
                  <a:tcPr/>
                </a:tc>
                <a:tc>
                  <a:txBody>
                    <a:bodyPr/>
                    <a:lstStyle/>
                    <a:p>
                      <a:endParaRPr lang="en-US" sz="1600" dirty="0"/>
                    </a:p>
                  </a:txBody>
                  <a:tcPr/>
                </a:tc>
                <a:tc>
                  <a:txBody>
                    <a:bodyPr/>
                    <a:lstStyle/>
                    <a:p>
                      <a:endParaRPr lang="en-US" sz="1600" dirty="0"/>
                    </a:p>
                  </a:txBody>
                  <a:tcPr/>
                </a:tc>
                <a:tc>
                  <a:txBody>
                    <a:bodyPr/>
                    <a:lstStyle/>
                    <a:p>
                      <a:r>
                        <a:rPr lang="en-US" sz="1600" dirty="0"/>
                        <a:t>In four divisions, the Dean works with DCC chair on who will take the lead on revisions. In two divisions, Dean will send out reminders per DCC Chair request.</a:t>
                      </a:r>
                    </a:p>
                  </a:txBody>
                  <a:tcPr/>
                </a:tc>
                <a:extLst>
                  <a:ext uri="{0D108BD9-81ED-4DB2-BD59-A6C34878D82A}">
                    <a16:rowId xmlns:a16="http://schemas.microsoft.com/office/drawing/2014/main" val="1203261551"/>
                  </a:ext>
                </a:extLst>
              </a:tr>
              <a:tr h="364217">
                <a:tc>
                  <a:txBody>
                    <a:bodyPr/>
                    <a:lstStyle/>
                    <a:p>
                      <a:r>
                        <a:rPr lang="en-US" sz="1600" dirty="0"/>
                        <a:t>Chairs DCC meetings </a:t>
                      </a:r>
                    </a:p>
                  </a:txBody>
                  <a:tcPr/>
                </a:tc>
                <a:tc>
                  <a:txBody>
                    <a:bodyPr/>
                    <a:lstStyle/>
                    <a:p>
                      <a:endParaRPr lang="en-US" sz="1600" dirty="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2083091269"/>
                  </a:ext>
                </a:extLst>
              </a:tr>
              <a:tr h="360262">
                <a:tc>
                  <a:txBody>
                    <a:bodyPr/>
                    <a:lstStyle/>
                    <a:p>
                      <a:r>
                        <a:rPr lang="en-US" sz="1600" dirty="0"/>
                        <a:t>Minutes for DCC meetings</a:t>
                      </a:r>
                    </a:p>
                  </a:txBody>
                  <a:tcPr/>
                </a:tc>
                <a:tc>
                  <a:txBody>
                    <a:bodyPr/>
                    <a:lstStyle/>
                    <a:p>
                      <a:endParaRPr lang="en-US" sz="1600"/>
                    </a:p>
                  </a:txBody>
                  <a:tcPr/>
                </a:tc>
                <a:tc>
                  <a:txBody>
                    <a:bodyPr/>
                    <a:lstStyle/>
                    <a:p>
                      <a:endParaRPr lang="en-US" sz="1600" dirty="0"/>
                    </a:p>
                  </a:txBody>
                  <a:tcPr/>
                </a:tc>
                <a:tc>
                  <a:txBody>
                    <a:bodyPr/>
                    <a:lstStyle/>
                    <a:p>
                      <a:r>
                        <a:rPr lang="en-US" sz="1600" dirty="0"/>
                        <a:t>One Dean takes minutes.</a:t>
                      </a:r>
                    </a:p>
                  </a:txBody>
                  <a:tcPr/>
                </a:tc>
                <a:extLst>
                  <a:ext uri="{0D108BD9-81ED-4DB2-BD59-A6C34878D82A}">
                    <a16:rowId xmlns:a16="http://schemas.microsoft.com/office/drawing/2014/main" val="2510647747"/>
                  </a:ext>
                </a:extLst>
              </a:tr>
              <a:tr h="534093">
                <a:tc>
                  <a:txBody>
                    <a:bodyPr/>
                    <a:lstStyle/>
                    <a:p>
                      <a:r>
                        <a:rPr lang="en-US" sz="1600" dirty="0"/>
                        <a:t>Provides assistance with </a:t>
                      </a:r>
                      <a:r>
                        <a:rPr lang="en-US" sz="1600" dirty="0" err="1"/>
                        <a:t>Curriculog</a:t>
                      </a:r>
                      <a:endParaRPr lang="en-US" sz="1600" dirty="0"/>
                    </a:p>
                  </a:txBody>
                  <a:tcPr/>
                </a:tc>
                <a:tc>
                  <a:txBody>
                    <a:bodyPr/>
                    <a:lstStyle/>
                    <a:p>
                      <a:endParaRPr lang="en-US" sz="1600" dirty="0"/>
                    </a:p>
                  </a:txBody>
                  <a:tcPr/>
                </a:tc>
                <a:tc>
                  <a:txBody>
                    <a:bodyPr/>
                    <a:lstStyle/>
                    <a:p>
                      <a:r>
                        <a:rPr lang="en-US" sz="1600" dirty="0"/>
                        <a:t>In one division, division staff helps with </a:t>
                      </a:r>
                      <a:r>
                        <a:rPr lang="en-US" sz="1600" dirty="0" err="1"/>
                        <a:t>Curriculog</a:t>
                      </a:r>
                      <a:r>
                        <a:rPr lang="en-US" sz="1600" dirty="0"/>
                        <a:t>.</a:t>
                      </a:r>
                    </a:p>
                  </a:txBody>
                  <a:tcPr/>
                </a:tc>
                <a:tc>
                  <a:txBody>
                    <a:bodyPr/>
                    <a:lstStyle/>
                    <a:p>
                      <a:endParaRPr lang="en-US" sz="1600" dirty="0"/>
                    </a:p>
                  </a:txBody>
                  <a:tcPr/>
                </a:tc>
                <a:extLst>
                  <a:ext uri="{0D108BD9-81ED-4DB2-BD59-A6C34878D82A}">
                    <a16:rowId xmlns:a16="http://schemas.microsoft.com/office/drawing/2014/main" val="2433696343"/>
                  </a:ext>
                </a:extLst>
              </a:tr>
              <a:tr h="534093">
                <a:tc>
                  <a:txBody>
                    <a:bodyPr/>
                    <a:lstStyle/>
                    <a:p>
                      <a:r>
                        <a:rPr lang="en-US" sz="1600" dirty="0"/>
                        <a:t>Answer process questions about Curriculum</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0263508"/>
                  </a:ext>
                </a:extLst>
              </a:tr>
              <a:tr h="534093">
                <a:tc>
                  <a:txBody>
                    <a:bodyPr/>
                    <a:lstStyle/>
                    <a:p>
                      <a:r>
                        <a:rPr lang="en-US" sz="1600" dirty="0"/>
                        <a:t>Attends CCC meetings and completes CCC duties.</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408254295"/>
                  </a:ext>
                </a:extLst>
              </a:tr>
            </a:tbl>
          </a:graphicData>
        </a:graphic>
      </p:graphicFrame>
      <p:pic>
        <p:nvPicPr>
          <p:cNvPr id="3" name="Picture 2">
            <a:extLst>
              <a:ext uri="{FF2B5EF4-FFF2-40B4-BE49-F238E27FC236}">
                <a16:creationId xmlns:a16="http://schemas.microsoft.com/office/drawing/2014/main" id="{EC8D9D89-ACB7-416C-860C-BC9E78279DD0}"/>
              </a:ext>
            </a:extLst>
          </p:cNvPr>
          <p:cNvPicPr>
            <a:picLocks noChangeAspect="1"/>
          </p:cNvPicPr>
          <p:nvPr/>
        </p:nvPicPr>
        <p:blipFill>
          <a:blip r:embed="rId2"/>
          <a:stretch>
            <a:fillRect/>
          </a:stretch>
        </p:blipFill>
        <p:spPr>
          <a:xfrm>
            <a:off x="4261055" y="2336742"/>
            <a:ext cx="330657" cy="332595"/>
          </a:xfrm>
          <a:prstGeom prst="rect">
            <a:avLst/>
          </a:prstGeom>
        </p:spPr>
      </p:pic>
      <p:pic>
        <p:nvPicPr>
          <p:cNvPr id="4" name="Picture 3">
            <a:extLst>
              <a:ext uri="{FF2B5EF4-FFF2-40B4-BE49-F238E27FC236}">
                <a16:creationId xmlns:a16="http://schemas.microsoft.com/office/drawing/2014/main" id="{1A341B0C-F975-4428-87C9-2E15B12BA409}"/>
              </a:ext>
            </a:extLst>
          </p:cNvPr>
          <p:cNvPicPr>
            <a:picLocks noChangeAspect="1"/>
          </p:cNvPicPr>
          <p:nvPr/>
        </p:nvPicPr>
        <p:blipFill>
          <a:blip r:embed="rId2"/>
          <a:stretch>
            <a:fillRect/>
          </a:stretch>
        </p:blipFill>
        <p:spPr>
          <a:xfrm>
            <a:off x="4261055" y="3358091"/>
            <a:ext cx="330658" cy="332595"/>
          </a:xfrm>
          <a:prstGeom prst="rect">
            <a:avLst/>
          </a:prstGeom>
        </p:spPr>
      </p:pic>
      <p:pic>
        <p:nvPicPr>
          <p:cNvPr id="6" name="Picture 5">
            <a:extLst>
              <a:ext uri="{FF2B5EF4-FFF2-40B4-BE49-F238E27FC236}">
                <a16:creationId xmlns:a16="http://schemas.microsoft.com/office/drawing/2014/main" id="{8B39AACB-C209-4313-8B3A-7C36994725D0}"/>
              </a:ext>
            </a:extLst>
          </p:cNvPr>
          <p:cNvPicPr>
            <a:picLocks noChangeAspect="1"/>
          </p:cNvPicPr>
          <p:nvPr/>
        </p:nvPicPr>
        <p:blipFill>
          <a:blip r:embed="rId3"/>
          <a:stretch>
            <a:fillRect/>
          </a:stretch>
        </p:blipFill>
        <p:spPr>
          <a:xfrm>
            <a:off x="4234222" y="4379440"/>
            <a:ext cx="324580" cy="327926"/>
          </a:xfrm>
          <a:prstGeom prst="rect">
            <a:avLst/>
          </a:prstGeom>
        </p:spPr>
      </p:pic>
      <p:pic>
        <p:nvPicPr>
          <p:cNvPr id="7" name="Picture 6">
            <a:extLst>
              <a:ext uri="{FF2B5EF4-FFF2-40B4-BE49-F238E27FC236}">
                <a16:creationId xmlns:a16="http://schemas.microsoft.com/office/drawing/2014/main" id="{183CAF45-0FA4-4B65-9D7D-81344647901C}"/>
              </a:ext>
            </a:extLst>
          </p:cNvPr>
          <p:cNvPicPr>
            <a:picLocks noChangeAspect="1"/>
          </p:cNvPicPr>
          <p:nvPr/>
        </p:nvPicPr>
        <p:blipFill>
          <a:blip r:embed="rId3"/>
          <a:stretch>
            <a:fillRect/>
          </a:stretch>
        </p:blipFill>
        <p:spPr>
          <a:xfrm>
            <a:off x="4229602" y="4707414"/>
            <a:ext cx="329200" cy="332594"/>
          </a:xfrm>
          <a:prstGeom prst="rect">
            <a:avLst/>
          </a:prstGeom>
        </p:spPr>
      </p:pic>
      <p:pic>
        <p:nvPicPr>
          <p:cNvPr id="9" name="Picture 8">
            <a:extLst>
              <a:ext uri="{FF2B5EF4-FFF2-40B4-BE49-F238E27FC236}">
                <a16:creationId xmlns:a16="http://schemas.microsoft.com/office/drawing/2014/main" id="{F22E3532-3F5F-4787-A319-4048325AFFB2}"/>
              </a:ext>
            </a:extLst>
          </p:cNvPr>
          <p:cNvPicPr>
            <a:picLocks noChangeAspect="1"/>
          </p:cNvPicPr>
          <p:nvPr/>
        </p:nvPicPr>
        <p:blipFill>
          <a:blip r:embed="rId3"/>
          <a:stretch>
            <a:fillRect/>
          </a:stretch>
        </p:blipFill>
        <p:spPr>
          <a:xfrm>
            <a:off x="4229602" y="5162557"/>
            <a:ext cx="329200" cy="332594"/>
          </a:xfrm>
          <a:prstGeom prst="rect">
            <a:avLst/>
          </a:prstGeom>
        </p:spPr>
      </p:pic>
      <p:pic>
        <p:nvPicPr>
          <p:cNvPr id="10" name="Picture 9">
            <a:extLst>
              <a:ext uri="{FF2B5EF4-FFF2-40B4-BE49-F238E27FC236}">
                <a16:creationId xmlns:a16="http://schemas.microsoft.com/office/drawing/2014/main" id="{5E11FED8-B70E-44F6-B2ED-4A3E3F63B48B}"/>
              </a:ext>
            </a:extLst>
          </p:cNvPr>
          <p:cNvPicPr>
            <a:picLocks noChangeAspect="1"/>
          </p:cNvPicPr>
          <p:nvPr/>
        </p:nvPicPr>
        <p:blipFill>
          <a:blip r:embed="rId3"/>
          <a:stretch>
            <a:fillRect/>
          </a:stretch>
        </p:blipFill>
        <p:spPr>
          <a:xfrm>
            <a:off x="4267020" y="5789090"/>
            <a:ext cx="329200" cy="332594"/>
          </a:xfrm>
          <a:prstGeom prst="rect">
            <a:avLst/>
          </a:prstGeom>
        </p:spPr>
      </p:pic>
      <p:pic>
        <p:nvPicPr>
          <p:cNvPr id="12" name="Picture 11">
            <a:extLst>
              <a:ext uri="{FF2B5EF4-FFF2-40B4-BE49-F238E27FC236}">
                <a16:creationId xmlns:a16="http://schemas.microsoft.com/office/drawing/2014/main" id="{3FE5F516-6780-4BF4-B8AD-9AA4A115C0C0}"/>
              </a:ext>
            </a:extLst>
          </p:cNvPr>
          <p:cNvPicPr>
            <a:picLocks noChangeAspect="1"/>
          </p:cNvPicPr>
          <p:nvPr/>
        </p:nvPicPr>
        <p:blipFill>
          <a:blip r:embed="rId4"/>
          <a:stretch>
            <a:fillRect/>
          </a:stretch>
        </p:blipFill>
        <p:spPr>
          <a:xfrm>
            <a:off x="4234222" y="6298958"/>
            <a:ext cx="324580" cy="332594"/>
          </a:xfrm>
          <a:prstGeom prst="rect">
            <a:avLst/>
          </a:prstGeom>
        </p:spPr>
      </p:pic>
    </p:spTree>
    <p:extLst>
      <p:ext uri="{BB962C8B-B14F-4D97-AF65-F5344CB8AC3E}">
        <p14:creationId xmlns:p14="http://schemas.microsoft.com/office/powerpoint/2010/main" val="3889804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4">
            <a:extLst>
              <a:ext uri="{FF2B5EF4-FFF2-40B4-BE49-F238E27FC236}">
                <a16:creationId xmlns:a16="http://schemas.microsoft.com/office/drawing/2014/main" id="{B02730A1-8F5C-C4D1-C4AB-B1F805A2EABB}"/>
              </a:ext>
            </a:extLst>
          </p:cNvPr>
          <p:cNvSpPr txBox="1">
            <a:spLocks/>
          </p:cNvSpPr>
          <p:nvPr/>
        </p:nvSpPr>
        <p:spPr>
          <a:xfrm>
            <a:off x="2348836" y="125195"/>
            <a:ext cx="749432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rPr>
              <a:t>Current BSS Curriculum Process</a:t>
            </a:r>
          </a:p>
        </p:txBody>
      </p:sp>
      <p:sp>
        <p:nvSpPr>
          <p:cNvPr id="14" name="TextBox 13">
            <a:extLst>
              <a:ext uri="{FF2B5EF4-FFF2-40B4-BE49-F238E27FC236}">
                <a16:creationId xmlns:a16="http://schemas.microsoft.com/office/drawing/2014/main" id="{5EB6F97D-DB25-6251-7348-AB67B0213658}"/>
              </a:ext>
            </a:extLst>
          </p:cNvPr>
          <p:cNvSpPr txBox="1"/>
          <p:nvPr/>
        </p:nvSpPr>
        <p:spPr>
          <a:xfrm>
            <a:off x="491319" y="1701150"/>
            <a:ext cx="11054687" cy="5021055"/>
          </a:xfrm>
          <a:prstGeom prst="rect">
            <a:avLst/>
          </a:prstGeom>
          <a:noFill/>
        </p:spPr>
        <p:txBody>
          <a:bodyPr wrap="square" rtlCol="0">
            <a:spAutoFit/>
          </a:bodyPr>
          <a:lstStyle/>
          <a:p>
            <a:pPr>
              <a:lnSpc>
                <a:spcPct val="150000"/>
              </a:lnSpc>
            </a:pPr>
            <a:r>
              <a:rPr lang="en-US" sz="2400" dirty="0"/>
              <a:t>For many years, the BSS curriculum process has been organized and managed by the administrative assistant.  Initially this was set in place because the division was out of compliance on curriculum review and concerned about an upcoming accreditation visit.  Since that time, the administrative assistant has supported faculty through the process.  She does not do the work of curriculum, but reminds faculty of due dates, reminds them to approve revisions, enters revisions into </a:t>
            </a:r>
            <a:r>
              <a:rPr lang="en-US" sz="2400" dirty="0" err="1"/>
              <a:t>Curriculog</a:t>
            </a:r>
            <a:r>
              <a:rPr lang="en-US" sz="2400" dirty="0"/>
              <a:t>, explains curriculum processes, etc.  With the growth of the division, she no longer has time to do this.  Also, this work is not part of the administrative assistant position description.  The following slide shows the current BSS curriculum process.</a:t>
            </a:r>
          </a:p>
        </p:txBody>
      </p:sp>
    </p:spTree>
    <p:extLst>
      <p:ext uri="{BB962C8B-B14F-4D97-AF65-F5344CB8AC3E}">
        <p14:creationId xmlns:p14="http://schemas.microsoft.com/office/powerpoint/2010/main" val="3379372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3453AAFF-4679-E30D-162A-5A0D32B52957}"/>
              </a:ext>
            </a:extLst>
          </p:cNvPr>
          <p:cNvSpPr>
            <a:spLocks noGrp="1"/>
          </p:cNvSpPr>
          <p:nvPr>
            <p:ph type="title"/>
          </p:nvPr>
        </p:nvSpPr>
        <p:spPr>
          <a:xfrm>
            <a:off x="601361" y="125195"/>
            <a:ext cx="10515600" cy="1325563"/>
          </a:xfrm>
        </p:spPr>
        <p:txBody>
          <a:bodyPr/>
          <a:lstStyle/>
          <a:p>
            <a:r>
              <a:rPr lang="en-US" dirty="0">
                <a:solidFill>
                  <a:schemeClr val="bg1"/>
                </a:solidFill>
              </a:rPr>
              <a:t>Curriculum Process in BSS</a:t>
            </a:r>
          </a:p>
        </p:txBody>
      </p:sp>
      <p:graphicFrame>
        <p:nvGraphicFramePr>
          <p:cNvPr id="2" name="Table 1">
            <a:extLst>
              <a:ext uri="{FF2B5EF4-FFF2-40B4-BE49-F238E27FC236}">
                <a16:creationId xmlns:a16="http://schemas.microsoft.com/office/drawing/2014/main" id="{1A8F513C-4243-6788-8757-45A287FF456B}"/>
              </a:ext>
            </a:extLst>
          </p:cNvPr>
          <p:cNvGraphicFramePr>
            <a:graphicFrameLocks noGrp="1"/>
          </p:cNvGraphicFramePr>
          <p:nvPr>
            <p:extLst>
              <p:ext uri="{D42A27DB-BD31-4B8C-83A1-F6EECF244321}">
                <p14:modId xmlns:p14="http://schemas.microsoft.com/office/powerpoint/2010/main" val="2185517411"/>
              </p:ext>
            </p:extLst>
          </p:nvPr>
        </p:nvGraphicFramePr>
        <p:xfrm>
          <a:off x="428625" y="1602462"/>
          <a:ext cx="11101384" cy="5209947"/>
        </p:xfrm>
        <a:graphic>
          <a:graphicData uri="http://schemas.openxmlformats.org/drawingml/2006/table">
            <a:tbl>
              <a:tblPr firstRow="1" bandRow="1">
                <a:tableStyleId>{5C22544A-7EE6-4342-B048-85BDC9FD1C3A}</a:tableStyleId>
              </a:tblPr>
              <a:tblGrid>
                <a:gridCol w="2775346">
                  <a:extLst>
                    <a:ext uri="{9D8B030D-6E8A-4147-A177-3AD203B41FA5}">
                      <a16:colId xmlns:a16="http://schemas.microsoft.com/office/drawing/2014/main" val="3787824119"/>
                    </a:ext>
                  </a:extLst>
                </a:gridCol>
                <a:gridCol w="2775346">
                  <a:extLst>
                    <a:ext uri="{9D8B030D-6E8A-4147-A177-3AD203B41FA5}">
                      <a16:colId xmlns:a16="http://schemas.microsoft.com/office/drawing/2014/main" val="2565330156"/>
                    </a:ext>
                  </a:extLst>
                </a:gridCol>
                <a:gridCol w="2775346">
                  <a:extLst>
                    <a:ext uri="{9D8B030D-6E8A-4147-A177-3AD203B41FA5}">
                      <a16:colId xmlns:a16="http://schemas.microsoft.com/office/drawing/2014/main" val="2471007532"/>
                    </a:ext>
                  </a:extLst>
                </a:gridCol>
                <a:gridCol w="2775346">
                  <a:extLst>
                    <a:ext uri="{9D8B030D-6E8A-4147-A177-3AD203B41FA5}">
                      <a16:colId xmlns:a16="http://schemas.microsoft.com/office/drawing/2014/main" val="1167246977"/>
                    </a:ext>
                  </a:extLst>
                </a:gridCol>
              </a:tblGrid>
              <a:tr h="594829">
                <a:tc>
                  <a:txBody>
                    <a:bodyPr/>
                    <a:lstStyle/>
                    <a:p>
                      <a:pPr lvl="1" algn="ctr">
                        <a:spcBef>
                          <a:spcPts val="1200"/>
                        </a:spcBef>
                      </a:pPr>
                      <a:r>
                        <a:rPr lang="en-US" sz="1800" dirty="0"/>
                        <a:t>Curriculum Task</a:t>
                      </a:r>
                    </a:p>
                  </a:txBody>
                  <a:tcPr/>
                </a:tc>
                <a:tc>
                  <a:txBody>
                    <a:bodyPr/>
                    <a:lstStyle/>
                    <a:p>
                      <a:pPr lvl="1" algn="ctr">
                        <a:spcBef>
                          <a:spcPts val="1200"/>
                        </a:spcBef>
                      </a:pPr>
                      <a:r>
                        <a:rPr lang="en-US" sz="1800" dirty="0"/>
                        <a:t>CCC Rep</a:t>
                      </a:r>
                    </a:p>
                  </a:txBody>
                  <a:tcPr/>
                </a:tc>
                <a:tc>
                  <a:txBody>
                    <a:bodyPr/>
                    <a:lstStyle/>
                    <a:p>
                      <a:pPr lvl="1" algn="ctr">
                        <a:spcBef>
                          <a:spcPts val="1200"/>
                        </a:spcBef>
                      </a:pPr>
                      <a:r>
                        <a:rPr lang="en-US" sz="1800" dirty="0"/>
                        <a:t>Administrative Assistant</a:t>
                      </a:r>
                    </a:p>
                  </a:txBody>
                  <a:tcPr/>
                </a:tc>
                <a:tc>
                  <a:txBody>
                    <a:bodyPr/>
                    <a:lstStyle/>
                    <a:p>
                      <a:pPr lvl="1" algn="ctr">
                        <a:spcBef>
                          <a:spcPts val="0"/>
                        </a:spcBef>
                      </a:pPr>
                      <a:r>
                        <a:rPr lang="en-US" sz="1800" dirty="0"/>
                        <a:t>Dean/Assoc. Dean</a:t>
                      </a:r>
                    </a:p>
                    <a:p>
                      <a:pPr lvl="1" algn="ctr">
                        <a:spcBef>
                          <a:spcPts val="0"/>
                        </a:spcBef>
                      </a:pPr>
                      <a:r>
                        <a:rPr lang="en-US" sz="1800" dirty="0"/>
                        <a:t>(Attends meetings)</a:t>
                      </a:r>
                    </a:p>
                  </a:txBody>
                  <a:tcPr/>
                </a:tc>
                <a:extLst>
                  <a:ext uri="{0D108BD9-81ED-4DB2-BD59-A6C34878D82A}">
                    <a16:rowId xmlns:a16="http://schemas.microsoft.com/office/drawing/2014/main" val="1606575755"/>
                  </a:ext>
                </a:extLst>
              </a:tr>
              <a:tr h="428625">
                <a:tc>
                  <a:txBody>
                    <a:bodyPr/>
                    <a:lstStyle/>
                    <a:p>
                      <a:r>
                        <a:rPr lang="en-US" sz="1600" dirty="0"/>
                        <a:t>Develops and manages Curriculum Plan</a:t>
                      </a:r>
                    </a:p>
                  </a:txBody>
                  <a:tcPr/>
                </a:tc>
                <a:tc>
                  <a:txBody>
                    <a:bodyPr/>
                    <a:lstStyle/>
                    <a:p>
                      <a:endParaRPr lang="en-US" sz="1600" dirty="0"/>
                    </a:p>
                  </a:txBody>
                  <a:tcPr/>
                </a:tc>
                <a:tc>
                  <a:txBody>
                    <a:bodyPr/>
                    <a:lstStyle/>
                    <a:p>
                      <a:endParaRPr lang="en-US" sz="1600" dirty="0"/>
                    </a:p>
                  </a:txBody>
                  <a:tcPr/>
                </a:tc>
                <a:tc>
                  <a:txBody>
                    <a:bodyPr/>
                    <a:lstStyle/>
                    <a:p>
                      <a:endParaRPr lang="en-US" sz="1600"/>
                    </a:p>
                  </a:txBody>
                  <a:tcPr/>
                </a:tc>
                <a:extLst>
                  <a:ext uri="{0D108BD9-81ED-4DB2-BD59-A6C34878D82A}">
                    <a16:rowId xmlns:a16="http://schemas.microsoft.com/office/drawing/2014/main" val="2556943087"/>
                  </a:ext>
                </a:extLst>
              </a:tr>
              <a:tr h="601288">
                <a:tc>
                  <a:txBody>
                    <a:bodyPr/>
                    <a:lstStyle/>
                    <a:p>
                      <a:r>
                        <a:rPr lang="en-US" sz="1600" dirty="0"/>
                        <a:t>Informs and oversees faculty work (shares timelines, determines who will take the lead on revisions, sends out reminders)</a:t>
                      </a:r>
                    </a:p>
                  </a:txBody>
                  <a:tcPr/>
                </a:tc>
                <a:tc>
                  <a:txBody>
                    <a:bodyPr/>
                    <a:lstStyle/>
                    <a:p>
                      <a:endParaRPr lang="en-US" sz="1600" dirty="0"/>
                    </a:p>
                  </a:txBody>
                  <a:tcPr/>
                </a:tc>
                <a:tc>
                  <a:txBody>
                    <a:bodyPr/>
                    <a:lstStyle/>
                    <a:p>
                      <a:endParaRPr lang="en-US" sz="1600"/>
                    </a:p>
                  </a:txBody>
                  <a:tcPr/>
                </a:tc>
                <a:tc>
                  <a:txBody>
                    <a:bodyPr/>
                    <a:lstStyle/>
                    <a:p>
                      <a:endParaRPr lang="en-US" sz="1600"/>
                    </a:p>
                  </a:txBody>
                  <a:tcPr/>
                </a:tc>
                <a:extLst>
                  <a:ext uri="{0D108BD9-81ED-4DB2-BD59-A6C34878D82A}">
                    <a16:rowId xmlns:a16="http://schemas.microsoft.com/office/drawing/2014/main" val="1203261551"/>
                  </a:ext>
                </a:extLst>
              </a:tr>
              <a:tr h="447618">
                <a:tc>
                  <a:txBody>
                    <a:bodyPr/>
                    <a:lstStyle/>
                    <a:p>
                      <a:r>
                        <a:rPr lang="en-US" sz="1600" dirty="0"/>
                        <a:t>Chairs DCC meetings </a:t>
                      </a:r>
                    </a:p>
                  </a:txBody>
                  <a:tcPr/>
                </a:tc>
                <a:tc>
                  <a:txBody>
                    <a:bodyPr/>
                    <a:lstStyle/>
                    <a:p>
                      <a:endParaRPr lang="en-US" sz="1600" dirty="0"/>
                    </a:p>
                  </a:txBody>
                  <a:tcPr/>
                </a:tc>
                <a:tc>
                  <a:txBody>
                    <a:bodyPr/>
                    <a:lstStyle/>
                    <a:p>
                      <a:endParaRPr lang="en-US" sz="1600"/>
                    </a:p>
                  </a:txBody>
                  <a:tcPr/>
                </a:tc>
                <a:tc>
                  <a:txBody>
                    <a:bodyPr/>
                    <a:lstStyle/>
                    <a:p>
                      <a:endParaRPr lang="en-US" sz="1600"/>
                    </a:p>
                  </a:txBody>
                  <a:tcPr/>
                </a:tc>
                <a:extLst>
                  <a:ext uri="{0D108BD9-81ED-4DB2-BD59-A6C34878D82A}">
                    <a16:rowId xmlns:a16="http://schemas.microsoft.com/office/drawing/2014/main" val="2083091269"/>
                  </a:ext>
                </a:extLst>
              </a:tr>
              <a:tr h="428625">
                <a:tc>
                  <a:txBody>
                    <a:bodyPr/>
                    <a:lstStyle/>
                    <a:p>
                      <a:r>
                        <a:rPr lang="en-US" sz="1600" dirty="0"/>
                        <a:t>Minutes for DCC meetings</a:t>
                      </a:r>
                    </a:p>
                  </a:txBody>
                  <a:tcPr/>
                </a:tc>
                <a:tc>
                  <a:txBody>
                    <a:bodyPr/>
                    <a:lstStyle/>
                    <a:p>
                      <a:endParaRPr lang="en-US" sz="1600"/>
                    </a:p>
                  </a:txBody>
                  <a:tcPr/>
                </a:tc>
                <a:tc>
                  <a:txBody>
                    <a:bodyPr/>
                    <a:lstStyle/>
                    <a:p>
                      <a:endParaRPr lang="en-US" sz="1600" dirty="0"/>
                    </a:p>
                  </a:txBody>
                  <a:tcPr/>
                </a:tc>
                <a:tc>
                  <a:txBody>
                    <a:bodyPr/>
                    <a:lstStyle/>
                    <a:p>
                      <a:endParaRPr lang="en-US" sz="1600"/>
                    </a:p>
                  </a:txBody>
                  <a:tcPr/>
                </a:tc>
                <a:extLst>
                  <a:ext uri="{0D108BD9-81ED-4DB2-BD59-A6C34878D82A}">
                    <a16:rowId xmlns:a16="http://schemas.microsoft.com/office/drawing/2014/main" val="2510647747"/>
                  </a:ext>
                </a:extLst>
              </a:tr>
              <a:tr h="601288">
                <a:tc>
                  <a:txBody>
                    <a:bodyPr/>
                    <a:lstStyle/>
                    <a:p>
                      <a:r>
                        <a:rPr lang="en-US" sz="1600" dirty="0"/>
                        <a:t>Provides assistance with </a:t>
                      </a:r>
                      <a:r>
                        <a:rPr lang="en-US" sz="1600" dirty="0" err="1"/>
                        <a:t>Curriculog</a:t>
                      </a:r>
                      <a:endParaRPr lang="en-US" sz="1600" dirty="0"/>
                    </a:p>
                  </a:txBody>
                  <a:tcPr/>
                </a:tc>
                <a:tc>
                  <a:txBody>
                    <a:bodyPr/>
                    <a:lstStyle/>
                    <a:p>
                      <a:endParaRPr lang="en-US" sz="1600" dirty="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2433696343"/>
                  </a:ext>
                </a:extLst>
              </a:tr>
              <a:tr h="601288">
                <a:tc>
                  <a:txBody>
                    <a:bodyPr/>
                    <a:lstStyle/>
                    <a:p>
                      <a:r>
                        <a:rPr lang="en-US" sz="1600" dirty="0"/>
                        <a:t>Answer process questions about Curriculum</a:t>
                      </a:r>
                    </a:p>
                  </a:txBody>
                  <a:tcPr/>
                </a:tc>
                <a:tc>
                  <a:txBody>
                    <a:bodyPr/>
                    <a:lstStyle/>
                    <a:p>
                      <a:endParaRPr lang="en-US" sz="1600" dirty="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40263508"/>
                  </a:ext>
                </a:extLst>
              </a:tr>
              <a:tr h="601288">
                <a:tc>
                  <a:txBody>
                    <a:bodyPr/>
                    <a:lstStyle/>
                    <a:p>
                      <a:r>
                        <a:rPr lang="en-US" sz="1600" dirty="0"/>
                        <a:t>Attends CCC meetings and completes CCC duties</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67725935"/>
                  </a:ext>
                </a:extLst>
              </a:tr>
            </a:tbl>
          </a:graphicData>
        </a:graphic>
      </p:graphicFrame>
      <p:pic>
        <p:nvPicPr>
          <p:cNvPr id="3" name="Picture 2">
            <a:extLst>
              <a:ext uri="{FF2B5EF4-FFF2-40B4-BE49-F238E27FC236}">
                <a16:creationId xmlns:a16="http://schemas.microsoft.com/office/drawing/2014/main" id="{EC8D9D89-ACB7-416C-860C-BC9E78279DD0}"/>
              </a:ext>
            </a:extLst>
          </p:cNvPr>
          <p:cNvPicPr>
            <a:picLocks noChangeAspect="1"/>
          </p:cNvPicPr>
          <p:nvPr/>
        </p:nvPicPr>
        <p:blipFill>
          <a:blip r:embed="rId2"/>
          <a:stretch>
            <a:fillRect/>
          </a:stretch>
        </p:blipFill>
        <p:spPr>
          <a:xfrm>
            <a:off x="7169609" y="2293187"/>
            <a:ext cx="368477" cy="370636"/>
          </a:xfrm>
          <a:prstGeom prst="rect">
            <a:avLst/>
          </a:prstGeom>
        </p:spPr>
      </p:pic>
      <p:pic>
        <p:nvPicPr>
          <p:cNvPr id="6" name="Picture 5">
            <a:extLst>
              <a:ext uri="{FF2B5EF4-FFF2-40B4-BE49-F238E27FC236}">
                <a16:creationId xmlns:a16="http://schemas.microsoft.com/office/drawing/2014/main" id="{8B39AACB-C209-4313-8B3A-7C36994725D0}"/>
              </a:ext>
            </a:extLst>
          </p:cNvPr>
          <p:cNvPicPr>
            <a:picLocks noChangeAspect="1"/>
          </p:cNvPicPr>
          <p:nvPr/>
        </p:nvPicPr>
        <p:blipFill>
          <a:blip r:embed="rId3"/>
          <a:stretch>
            <a:fillRect/>
          </a:stretch>
        </p:blipFill>
        <p:spPr>
          <a:xfrm>
            <a:off x="9979469" y="4131578"/>
            <a:ext cx="361918" cy="365649"/>
          </a:xfrm>
          <a:prstGeom prst="rect">
            <a:avLst/>
          </a:prstGeom>
        </p:spPr>
      </p:pic>
      <p:pic>
        <p:nvPicPr>
          <p:cNvPr id="8" name="Picture 7">
            <a:extLst>
              <a:ext uri="{FF2B5EF4-FFF2-40B4-BE49-F238E27FC236}">
                <a16:creationId xmlns:a16="http://schemas.microsoft.com/office/drawing/2014/main" id="{A86AAA4A-1011-4B71-AB59-946C8AD40B45}"/>
              </a:ext>
            </a:extLst>
          </p:cNvPr>
          <p:cNvPicPr>
            <a:picLocks noChangeAspect="1"/>
          </p:cNvPicPr>
          <p:nvPr/>
        </p:nvPicPr>
        <p:blipFill>
          <a:blip r:embed="rId3"/>
          <a:stretch>
            <a:fillRect/>
          </a:stretch>
        </p:blipFill>
        <p:spPr>
          <a:xfrm>
            <a:off x="9979469" y="4610677"/>
            <a:ext cx="361918" cy="365649"/>
          </a:xfrm>
          <a:prstGeom prst="rect">
            <a:avLst/>
          </a:prstGeom>
        </p:spPr>
      </p:pic>
      <p:pic>
        <p:nvPicPr>
          <p:cNvPr id="9" name="Picture 8">
            <a:extLst>
              <a:ext uri="{FF2B5EF4-FFF2-40B4-BE49-F238E27FC236}">
                <a16:creationId xmlns:a16="http://schemas.microsoft.com/office/drawing/2014/main" id="{F22E3532-3F5F-4787-A319-4048325AFFB2}"/>
              </a:ext>
            </a:extLst>
          </p:cNvPr>
          <p:cNvPicPr>
            <a:picLocks noChangeAspect="1"/>
          </p:cNvPicPr>
          <p:nvPr/>
        </p:nvPicPr>
        <p:blipFill>
          <a:blip r:embed="rId3"/>
          <a:stretch>
            <a:fillRect/>
          </a:stretch>
        </p:blipFill>
        <p:spPr>
          <a:xfrm>
            <a:off x="7169609" y="5112089"/>
            <a:ext cx="371167" cy="374994"/>
          </a:xfrm>
          <a:prstGeom prst="rect">
            <a:avLst/>
          </a:prstGeom>
        </p:spPr>
      </p:pic>
      <p:pic>
        <p:nvPicPr>
          <p:cNvPr id="10" name="Picture 9">
            <a:extLst>
              <a:ext uri="{FF2B5EF4-FFF2-40B4-BE49-F238E27FC236}">
                <a16:creationId xmlns:a16="http://schemas.microsoft.com/office/drawing/2014/main" id="{5E11FED8-B70E-44F6-B2ED-4A3E3F63B48B}"/>
              </a:ext>
            </a:extLst>
          </p:cNvPr>
          <p:cNvPicPr>
            <a:picLocks noChangeAspect="1"/>
          </p:cNvPicPr>
          <p:nvPr/>
        </p:nvPicPr>
        <p:blipFill>
          <a:blip r:embed="rId3"/>
          <a:stretch>
            <a:fillRect/>
          </a:stretch>
        </p:blipFill>
        <p:spPr>
          <a:xfrm>
            <a:off x="7166918" y="5751595"/>
            <a:ext cx="371168" cy="374995"/>
          </a:xfrm>
          <a:prstGeom prst="rect">
            <a:avLst/>
          </a:prstGeom>
        </p:spPr>
      </p:pic>
      <p:pic>
        <p:nvPicPr>
          <p:cNvPr id="11" name="Picture 10">
            <a:extLst>
              <a:ext uri="{FF2B5EF4-FFF2-40B4-BE49-F238E27FC236}">
                <a16:creationId xmlns:a16="http://schemas.microsoft.com/office/drawing/2014/main" id="{30DC85BE-275B-49EA-B481-64FE7BB4808E}"/>
              </a:ext>
            </a:extLst>
          </p:cNvPr>
          <p:cNvPicPr>
            <a:picLocks noChangeAspect="1"/>
          </p:cNvPicPr>
          <p:nvPr/>
        </p:nvPicPr>
        <p:blipFill>
          <a:blip r:embed="rId3"/>
          <a:stretch>
            <a:fillRect/>
          </a:stretch>
        </p:blipFill>
        <p:spPr>
          <a:xfrm>
            <a:off x="7169609" y="3253927"/>
            <a:ext cx="368477" cy="372276"/>
          </a:xfrm>
          <a:prstGeom prst="rect">
            <a:avLst/>
          </a:prstGeom>
        </p:spPr>
      </p:pic>
      <p:pic>
        <p:nvPicPr>
          <p:cNvPr id="12" name="Picture 11">
            <a:extLst>
              <a:ext uri="{FF2B5EF4-FFF2-40B4-BE49-F238E27FC236}">
                <a16:creationId xmlns:a16="http://schemas.microsoft.com/office/drawing/2014/main" id="{A1D608FB-ADA7-425E-9BE8-539EF5BF0FC0}"/>
              </a:ext>
            </a:extLst>
          </p:cNvPr>
          <p:cNvPicPr>
            <a:picLocks noChangeAspect="1"/>
          </p:cNvPicPr>
          <p:nvPr/>
        </p:nvPicPr>
        <p:blipFill>
          <a:blip r:embed="rId4"/>
          <a:stretch>
            <a:fillRect/>
          </a:stretch>
        </p:blipFill>
        <p:spPr>
          <a:xfrm>
            <a:off x="9979469" y="5751595"/>
            <a:ext cx="361919" cy="366387"/>
          </a:xfrm>
          <a:prstGeom prst="rect">
            <a:avLst/>
          </a:prstGeom>
        </p:spPr>
      </p:pic>
      <p:pic>
        <p:nvPicPr>
          <p:cNvPr id="13" name="Picture 12">
            <a:extLst>
              <a:ext uri="{FF2B5EF4-FFF2-40B4-BE49-F238E27FC236}">
                <a16:creationId xmlns:a16="http://schemas.microsoft.com/office/drawing/2014/main" id="{FBE4150C-9945-4399-A39F-59FE2B30A3F5}"/>
              </a:ext>
            </a:extLst>
          </p:cNvPr>
          <p:cNvPicPr>
            <a:picLocks noChangeAspect="1"/>
          </p:cNvPicPr>
          <p:nvPr/>
        </p:nvPicPr>
        <p:blipFill>
          <a:blip r:embed="rId5"/>
          <a:stretch>
            <a:fillRect/>
          </a:stretch>
        </p:blipFill>
        <p:spPr>
          <a:xfrm>
            <a:off x="4358072" y="6296253"/>
            <a:ext cx="350643" cy="359301"/>
          </a:xfrm>
          <a:prstGeom prst="rect">
            <a:avLst/>
          </a:prstGeom>
        </p:spPr>
      </p:pic>
    </p:spTree>
    <p:extLst>
      <p:ext uri="{BB962C8B-B14F-4D97-AF65-F5344CB8AC3E}">
        <p14:creationId xmlns:p14="http://schemas.microsoft.com/office/powerpoint/2010/main" val="2821923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4">
            <a:extLst>
              <a:ext uri="{FF2B5EF4-FFF2-40B4-BE49-F238E27FC236}">
                <a16:creationId xmlns:a16="http://schemas.microsoft.com/office/drawing/2014/main" id="{B02730A1-8F5C-C4D1-C4AB-B1F805A2EABB}"/>
              </a:ext>
            </a:extLst>
          </p:cNvPr>
          <p:cNvSpPr txBox="1">
            <a:spLocks/>
          </p:cNvSpPr>
          <p:nvPr/>
        </p:nvSpPr>
        <p:spPr>
          <a:xfrm>
            <a:off x="1032681" y="135795"/>
            <a:ext cx="1012663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rPr>
              <a:t>Reorganization of BSS Curriculum Processes</a:t>
            </a:r>
          </a:p>
        </p:txBody>
      </p:sp>
      <p:sp>
        <p:nvSpPr>
          <p:cNvPr id="14" name="TextBox 13">
            <a:extLst>
              <a:ext uri="{FF2B5EF4-FFF2-40B4-BE49-F238E27FC236}">
                <a16:creationId xmlns:a16="http://schemas.microsoft.com/office/drawing/2014/main" id="{5EB6F97D-DB25-6251-7348-AB67B0213658}"/>
              </a:ext>
            </a:extLst>
          </p:cNvPr>
          <p:cNvSpPr txBox="1"/>
          <p:nvPr/>
        </p:nvSpPr>
        <p:spPr>
          <a:xfrm>
            <a:off x="398208" y="1708353"/>
            <a:ext cx="11061290" cy="5016758"/>
          </a:xfrm>
          <a:prstGeom prst="rect">
            <a:avLst/>
          </a:prstGeom>
          <a:noFill/>
        </p:spPr>
        <p:txBody>
          <a:bodyPr wrap="square" rtlCol="0">
            <a:spAutoFit/>
          </a:bodyPr>
          <a:lstStyle/>
          <a:p>
            <a:r>
              <a:rPr lang="en-US" sz="2000" dirty="0"/>
              <a:t>The committee discussed ways in which the BSS curriculum work can be redistributed.  The committee concurred that the division has an excellent process for SLO assessment and would like to model it’s curriculum process on that.  In the SLO assessment process, the SLO facilitator chairs the BSS SLO committee and monitors the assessments due each semester across the division.  He reminds faculty of due dates and prompts them when they are missed.  When needed, he provides support with the assessment process and the use of </a:t>
            </a:r>
            <a:r>
              <a:rPr lang="en-US" sz="2000" dirty="0" err="1"/>
              <a:t>Nuventive</a:t>
            </a:r>
            <a:r>
              <a:rPr lang="en-US" sz="2000" dirty="0"/>
              <a:t>.  One representative from each program sits on the BSS SLO Committee and that person takes the lead on assessment in their program.  They make sure everyone in their program knows what they are assessing and monitors progress.  The program SLO leads also provide support with the assessment process and the use of </a:t>
            </a:r>
            <a:r>
              <a:rPr lang="en-US" sz="2000" dirty="0" err="1"/>
              <a:t>Nuventive</a:t>
            </a:r>
            <a:r>
              <a:rPr lang="en-US" sz="2000" dirty="0"/>
              <a:t>.  This process works smoothly and helps ensure that the division has nearly 100% completion of assessments each semester.  It’s a good model to use for curriculum.  The following slide shows the result of this discussion and a proposal for a new curriculum process.  The committee will meet again this semester to finalize the process and select a Division Curriculum Committee Chair.</a:t>
            </a:r>
          </a:p>
          <a:p>
            <a:endParaRPr lang="en-US" sz="2000" dirty="0"/>
          </a:p>
          <a:p>
            <a:r>
              <a:rPr lang="en-US" sz="2000" dirty="0"/>
              <a:t>Edwin Ambrosio, the Chair of the College Curriculum Committee, attended the meeting and agreed that the proposed reorganization of the BSS curriculum process </a:t>
            </a:r>
            <a:r>
              <a:rPr lang="en-US" sz="2000"/>
              <a:t>was reasonable and </a:t>
            </a:r>
            <a:r>
              <a:rPr lang="en-US" sz="2000" dirty="0"/>
              <a:t>would honor </a:t>
            </a:r>
            <a:r>
              <a:rPr lang="en-US" sz="2000"/>
              <a:t>the 10+1. </a:t>
            </a:r>
            <a:endParaRPr lang="en-US" sz="2000" dirty="0"/>
          </a:p>
        </p:txBody>
      </p:sp>
    </p:spTree>
    <p:extLst>
      <p:ext uri="{BB962C8B-B14F-4D97-AF65-F5344CB8AC3E}">
        <p14:creationId xmlns:p14="http://schemas.microsoft.com/office/powerpoint/2010/main" val="2985891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3453AAFF-4679-E30D-162A-5A0D32B52957}"/>
              </a:ext>
            </a:extLst>
          </p:cNvPr>
          <p:cNvSpPr>
            <a:spLocks noGrp="1"/>
          </p:cNvSpPr>
          <p:nvPr>
            <p:ph type="title"/>
          </p:nvPr>
        </p:nvSpPr>
        <p:spPr>
          <a:xfrm>
            <a:off x="865495" y="111117"/>
            <a:ext cx="10515600" cy="1325563"/>
          </a:xfrm>
        </p:spPr>
        <p:txBody>
          <a:bodyPr>
            <a:normAutofit/>
          </a:bodyPr>
          <a:lstStyle/>
          <a:p>
            <a:r>
              <a:rPr lang="en-US" sz="3600" dirty="0">
                <a:solidFill>
                  <a:schemeClr val="bg1"/>
                </a:solidFill>
              </a:rPr>
              <a:t>Proposed Process for BSS (modeled on BSS SLO Process)</a:t>
            </a:r>
          </a:p>
        </p:txBody>
      </p:sp>
      <p:graphicFrame>
        <p:nvGraphicFramePr>
          <p:cNvPr id="2" name="Table 1">
            <a:extLst>
              <a:ext uri="{FF2B5EF4-FFF2-40B4-BE49-F238E27FC236}">
                <a16:creationId xmlns:a16="http://schemas.microsoft.com/office/drawing/2014/main" id="{1A8F513C-4243-6788-8757-45A287FF456B}"/>
              </a:ext>
            </a:extLst>
          </p:cNvPr>
          <p:cNvGraphicFramePr>
            <a:graphicFrameLocks noGrp="1"/>
          </p:cNvGraphicFramePr>
          <p:nvPr>
            <p:extLst>
              <p:ext uri="{D42A27DB-BD31-4B8C-83A1-F6EECF244321}">
                <p14:modId xmlns:p14="http://schemas.microsoft.com/office/powerpoint/2010/main" val="2932508423"/>
              </p:ext>
            </p:extLst>
          </p:nvPr>
        </p:nvGraphicFramePr>
        <p:xfrm>
          <a:off x="579325" y="1660206"/>
          <a:ext cx="11087941" cy="5092799"/>
        </p:xfrm>
        <a:graphic>
          <a:graphicData uri="http://schemas.openxmlformats.org/drawingml/2006/table">
            <a:tbl>
              <a:tblPr firstRow="1" bandRow="1">
                <a:tableStyleId>{5C22544A-7EE6-4342-B048-85BDC9FD1C3A}</a:tableStyleId>
              </a:tblPr>
              <a:tblGrid>
                <a:gridCol w="2775475">
                  <a:extLst>
                    <a:ext uri="{9D8B030D-6E8A-4147-A177-3AD203B41FA5}">
                      <a16:colId xmlns:a16="http://schemas.microsoft.com/office/drawing/2014/main" val="3787824119"/>
                    </a:ext>
                  </a:extLst>
                </a:gridCol>
                <a:gridCol w="1775011">
                  <a:extLst>
                    <a:ext uri="{9D8B030D-6E8A-4147-A177-3AD203B41FA5}">
                      <a16:colId xmlns:a16="http://schemas.microsoft.com/office/drawing/2014/main" val="2565330156"/>
                    </a:ext>
                  </a:extLst>
                </a:gridCol>
                <a:gridCol w="1660630">
                  <a:extLst>
                    <a:ext uri="{9D8B030D-6E8A-4147-A177-3AD203B41FA5}">
                      <a16:colId xmlns:a16="http://schemas.microsoft.com/office/drawing/2014/main" val="618003029"/>
                    </a:ext>
                  </a:extLst>
                </a:gridCol>
                <a:gridCol w="1479176">
                  <a:extLst>
                    <a:ext uri="{9D8B030D-6E8A-4147-A177-3AD203B41FA5}">
                      <a16:colId xmlns:a16="http://schemas.microsoft.com/office/drawing/2014/main" val="1184080284"/>
                    </a:ext>
                  </a:extLst>
                </a:gridCol>
                <a:gridCol w="1314883">
                  <a:extLst>
                    <a:ext uri="{9D8B030D-6E8A-4147-A177-3AD203B41FA5}">
                      <a16:colId xmlns:a16="http://schemas.microsoft.com/office/drawing/2014/main" val="2471007532"/>
                    </a:ext>
                  </a:extLst>
                </a:gridCol>
                <a:gridCol w="2082766">
                  <a:extLst>
                    <a:ext uri="{9D8B030D-6E8A-4147-A177-3AD203B41FA5}">
                      <a16:colId xmlns:a16="http://schemas.microsoft.com/office/drawing/2014/main" val="1167246977"/>
                    </a:ext>
                  </a:extLst>
                </a:gridCol>
              </a:tblGrid>
              <a:tr h="731750">
                <a:tc>
                  <a:txBody>
                    <a:bodyPr/>
                    <a:lstStyle/>
                    <a:p>
                      <a:pPr lvl="1" algn="ctr">
                        <a:spcBef>
                          <a:spcPts val="1200"/>
                        </a:spcBef>
                      </a:pPr>
                      <a:r>
                        <a:rPr lang="en-US" sz="1400" dirty="0"/>
                        <a:t>Curriculum Task</a:t>
                      </a:r>
                    </a:p>
                  </a:txBody>
                  <a:tcPr anchor="ctr"/>
                </a:tc>
                <a:tc>
                  <a:txBody>
                    <a:bodyPr/>
                    <a:lstStyle/>
                    <a:p>
                      <a:pPr lvl="1" algn="ctr">
                        <a:spcBef>
                          <a:spcPts val="1200"/>
                        </a:spcBef>
                      </a:pPr>
                      <a:r>
                        <a:rPr lang="en-US" sz="1400" dirty="0"/>
                        <a:t>DCC Chair</a:t>
                      </a:r>
                    </a:p>
                  </a:txBody>
                  <a:tcPr anchor="ctr"/>
                </a:tc>
                <a:tc>
                  <a:txBody>
                    <a:bodyPr/>
                    <a:lstStyle/>
                    <a:p>
                      <a:pPr lvl="1" algn="ctr">
                        <a:spcBef>
                          <a:spcPts val="1200"/>
                        </a:spcBef>
                      </a:pPr>
                      <a:r>
                        <a:rPr lang="en-US" sz="1400" dirty="0"/>
                        <a:t>CCC Rep</a:t>
                      </a:r>
                    </a:p>
                  </a:txBody>
                  <a:tcPr anchor="ctr"/>
                </a:tc>
                <a:tc>
                  <a:txBody>
                    <a:bodyPr/>
                    <a:lstStyle/>
                    <a:p>
                      <a:pPr lvl="1" algn="ctr">
                        <a:spcBef>
                          <a:spcPts val="1200"/>
                        </a:spcBef>
                      </a:pPr>
                      <a:r>
                        <a:rPr lang="en-US" sz="1400" dirty="0"/>
                        <a:t>Program          Curriculum Lead</a:t>
                      </a:r>
                    </a:p>
                  </a:txBody>
                  <a:tcPr anchor="ctr"/>
                </a:tc>
                <a:tc>
                  <a:txBody>
                    <a:bodyPr/>
                    <a:lstStyle/>
                    <a:p>
                      <a:pPr lvl="1" algn="ctr">
                        <a:spcBef>
                          <a:spcPts val="1200"/>
                        </a:spcBef>
                      </a:pPr>
                      <a:r>
                        <a:rPr lang="en-US" sz="1400" dirty="0"/>
                        <a:t>Admin </a:t>
                      </a:r>
                      <a:r>
                        <a:rPr lang="en-US" sz="1400" dirty="0" err="1"/>
                        <a:t>Ass’t</a:t>
                      </a:r>
                      <a:endParaRPr lang="en-US" sz="1400" dirty="0"/>
                    </a:p>
                  </a:txBody>
                  <a:tcPr anchor="ctr"/>
                </a:tc>
                <a:tc>
                  <a:txBody>
                    <a:bodyPr/>
                    <a:lstStyle/>
                    <a:p>
                      <a:pPr lvl="1" algn="ctr">
                        <a:spcBef>
                          <a:spcPts val="0"/>
                        </a:spcBef>
                      </a:pPr>
                      <a:r>
                        <a:rPr lang="en-US" sz="1400" dirty="0"/>
                        <a:t>Dean/Assoc. Dean</a:t>
                      </a:r>
                    </a:p>
                    <a:p>
                      <a:pPr lvl="1" algn="ctr">
                        <a:spcBef>
                          <a:spcPts val="0"/>
                        </a:spcBef>
                      </a:pPr>
                      <a:r>
                        <a:rPr lang="en-US" sz="1400" dirty="0"/>
                        <a:t>(Attends DCC  meetings)</a:t>
                      </a:r>
                    </a:p>
                  </a:txBody>
                  <a:tcPr anchor="ctr"/>
                </a:tc>
                <a:extLst>
                  <a:ext uri="{0D108BD9-81ED-4DB2-BD59-A6C34878D82A}">
                    <a16:rowId xmlns:a16="http://schemas.microsoft.com/office/drawing/2014/main" val="1606575755"/>
                  </a:ext>
                </a:extLst>
              </a:tr>
              <a:tr h="472636">
                <a:tc>
                  <a:txBody>
                    <a:bodyPr/>
                    <a:lstStyle/>
                    <a:p>
                      <a:r>
                        <a:rPr lang="en-US" sz="1400" dirty="0"/>
                        <a:t>Develops and manages Curriculum Plan</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endParaRPr lang="en-US" sz="1400"/>
                    </a:p>
                  </a:txBody>
                  <a:tcPr/>
                </a:tc>
                <a:extLst>
                  <a:ext uri="{0D108BD9-81ED-4DB2-BD59-A6C34878D82A}">
                    <a16:rowId xmlns:a16="http://schemas.microsoft.com/office/drawing/2014/main" val="2556943087"/>
                  </a:ext>
                </a:extLst>
              </a:tr>
              <a:tr h="1055431">
                <a:tc>
                  <a:txBody>
                    <a:bodyPr/>
                    <a:lstStyle/>
                    <a:p>
                      <a:r>
                        <a:rPr lang="en-US" sz="1400" dirty="0"/>
                        <a:t>Informs and </a:t>
                      </a:r>
                      <a:r>
                        <a:rPr lang="en-US" sz="1400"/>
                        <a:t>oversees program </a:t>
                      </a:r>
                      <a:r>
                        <a:rPr lang="en-US" sz="1400" dirty="0"/>
                        <a:t>faculty work (shares timelines, determines who will take the lead on revisions, sends out reminders)</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r>
                        <a:rPr lang="en-US" sz="1400" dirty="0"/>
                        <a:t>Consults on who will take lead on reviews.  Reminders when necessary.</a:t>
                      </a:r>
                    </a:p>
                  </a:txBody>
                  <a:tcPr/>
                </a:tc>
                <a:extLst>
                  <a:ext uri="{0D108BD9-81ED-4DB2-BD59-A6C34878D82A}">
                    <a16:rowId xmlns:a16="http://schemas.microsoft.com/office/drawing/2014/main" val="1203261551"/>
                  </a:ext>
                </a:extLst>
              </a:tr>
              <a:tr h="558758">
                <a:tc>
                  <a:txBody>
                    <a:bodyPr/>
                    <a:lstStyle/>
                    <a:p>
                      <a:r>
                        <a:rPr lang="en-US" sz="1400" dirty="0"/>
                        <a:t>Chairs DCC meetings (schedules meeting, agendas) </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endParaRPr lang="en-US" sz="1400"/>
                    </a:p>
                  </a:txBody>
                  <a:tcPr/>
                </a:tc>
                <a:extLst>
                  <a:ext uri="{0D108BD9-81ED-4DB2-BD59-A6C34878D82A}">
                    <a16:rowId xmlns:a16="http://schemas.microsoft.com/office/drawing/2014/main" val="2083091269"/>
                  </a:ext>
                </a:extLst>
              </a:tr>
              <a:tr h="408251">
                <a:tc>
                  <a:txBody>
                    <a:bodyPr/>
                    <a:lstStyle/>
                    <a:p>
                      <a:r>
                        <a:rPr lang="en-US" sz="1400" dirty="0"/>
                        <a:t>Minutes for DCC meetings</a:t>
                      </a:r>
                    </a:p>
                  </a:txBody>
                  <a:tcPr/>
                </a:tc>
                <a:tc>
                  <a:txBody>
                    <a:bodyPr/>
                    <a:lstStyle/>
                    <a:p>
                      <a:endParaRPr lang="en-US" sz="1400"/>
                    </a:p>
                  </a:txBody>
                  <a:tcPr/>
                </a:tc>
                <a:tc>
                  <a:txBody>
                    <a:bodyPr/>
                    <a:lstStyle/>
                    <a:p>
                      <a:endParaRPr lang="en-US" sz="1400" dirty="0"/>
                    </a:p>
                  </a:txBody>
                  <a:tcPr/>
                </a:tc>
                <a:tc>
                  <a:txBody>
                    <a:bodyPr/>
                    <a:lstStyle/>
                    <a:p>
                      <a:endParaRPr lang="en-US" sz="1400"/>
                    </a:p>
                  </a:txBody>
                  <a:tcPr/>
                </a:tc>
                <a:tc>
                  <a:txBody>
                    <a:bodyPr/>
                    <a:lstStyle/>
                    <a:p>
                      <a:pPr algn="ctr"/>
                      <a:endParaRPr lang="en-US" sz="1400" dirty="0"/>
                    </a:p>
                  </a:txBody>
                  <a:tcPr/>
                </a:tc>
                <a:tc>
                  <a:txBody>
                    <a:bodyPr/>
                    <a:lstStyle/>
                    <a:p>
                      <a:endParaRPr lang="en-US" sz="1400" dirty="0"/>
                    </a:p>
                  </a:txBody>
                  <a:tcPr/>
                </a:tc>
                <a:extLst>
                  <a:ext uri="{0D108BD9-81ED-4DB2-BD59-A6C34878D82A}">
                    <a16:rowId xmlns:a16="http://schemas.microsoft.com/office/drawing/2014/main" val="2510647747"/>
                  </a:ext>
                </a:extLst>
              </a:tr>
              <a:tr h="408251">
                <a:tc>
                  <a:txBody>
                    <a:bodyPr/>
                    <a:lstStyle/>
                    <a:p>
                      <a:r>
                        <a:rPr lang="en-US" sz="1400" dirty="0"/>
                        <a:t>Provides assistance with </a:t>
                      </a:r>
                      <a:r>
                        <a:rPr lang="en-US" sz="1400" dirty="0" err="1"/>
                        <a:t>Curriculog</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a:p>
                  </a:txBody>
                  <a:tcPr/>
                </a:tc>
                <a:tc>
                  <a:txBody>
                    <a:bodyPr/>
                    <a:lstStyle/>
                    <a:p>
                      <a:endParaRPr lang="en-US" sz="1400" dirty="0"/>
                    </a:p>
                  </a:txBody>
                  <a:tcPr/>
                </a:tc>
                <a:extLst>
                  <a:ext uri="{0D108BD9-81ED-4DB2-BD59-A6C34878D82A}">
                    <a16:rowId xmlns:a16="http://schemas.microsoft.com/office/drawing/2014/main" val="2433696343"/>
                  </a:ext>
                </a:extLst>
              </a:tr>
              <a:tr h="558758">
                <a:tc>
                  <a:txBody>
                    <a:bodyPr/>
                    <a:lstStyle/>
                    <a:p>
                      <a:r>
                        <a:rPr lang="en-US" sz="1400" dirty="0"/>
                        <a:t>Answer process questions about Curriculum</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endParaRPr lang="en-US" sz="1400" dirty="0"/>
                    </a:p>
                  </a:txBody>
                  <a:tcPr/>
                </a:tc>
                <a:extLst>
                  <a:ext uri="{0D108BD9-81ED-4DB2-BD59-A6C34878D82A}">
                    <a16:rowId xmlns:a16="http://schemas.microsoft.com/office/drawing/2014/main" val="40263508"/>
                  </a:ext>
                </a:extLst>
              </a:tr>
              <a:tr h="558758">
                <a:tc>
                  <a:txBody>
                    <a:bodyPr/>
                    <a:lstStyle/>
                    <a:p>
                      <a:r>
                        <a:rPr lang="en-US" sz="1400" dirty="0"/>
                        <a:t>Attends CCC meetings and fulfills CCC responsibilities</a:t>
                      </a:r>
                    </a:p>
                  </a:txBody>
                  <a:tcPr/>
                </a:tc>
                <a:tc>
                  <a:txBody>
                    <a:bodyPr/>
                    <a:lstStyle/>
                    <a:p>
                      <a:endParaRPr lang="en-US" sz="1400" dirty="0"/>
                    </a:p>
                  </a:txBody>
                  <a:tcPr/>
                </a:tc>
                <a:tc>
                  <a:txBody>
                    <a:bodyPr/>
                    <a:lstStyle/>
                    <a:p>
                      <a:endParaRPr lang="en-US" sz="1400" dirty="0"/>
                    </a:p>
                    <a:p>
                      <a:endParaRPr lang="en-US" sz="1200" dirty="0"/>
                    </a:p>
                    <a:p>
                      <a:r>
                        <a:rPr lang="en-US" sz="1200" dirty="0"/>
                        <a:t>(Updates DCC on CCC developments)</a:t>
                      </a:r>
                    </a:p>
                  </a:txBody>
                  <a:tcPr/>
                </a:tc>
                <a:tc>
                  <a:txBody>
                    <a:bodyPr/>
                    <a:lstStyle/>
                    <a:p>
                      <a:endParaRPr lang="en-US" sz="1400" dirty="0"/>
                    </a:p>
                  </a:txBody>
                  <a:tcPr/>
                </a:tc>
                <a:tc>
                  <a:txBody>
                    <a:bodyPr/>
                    <a:lstStyle/>
                    <a:p>
                      <a:pPr algn="ctr"/>
                      <a:endParaRPr lang="en-US" sz="1400" dirty="0"/>
                    </a:p>
                  </a:txBody>
                  <a:tcPr/>
                </a:tc>
                <a:tc>
                  <a:txBody>
                    <a:bodyPr/>
                    <a:lstStyle/>
                    <a:p>
                      <a:endParaRPr lang="en-US" sz="1400" dirty="0"/>
                    </a:p>
                  </a:txBody>
                  <a:tcPr/>
                </a:tc>
                <a:extLst>
                  <a:ext uri="{0D108BD9-81ED-4DB2-BD59-A6C34878D82A}">
                    <a16:rowId xmlns:a16="http://schemas.microsoft.com/office/drawing/2014/main" val="3105517598"/>
                  </a:ext>
                </a:extLst>
              </a:tr>
            </a:tbl>
          </a:graphicData>
        </a:graphic>
      </p:graphicFrame>
      <p:pic>
        <p:nvPicPr>
          <p:cNvPr id="3" name="Picture 2">
            <a:extLst>
              <a:ext uri="{FF2B5EF4-FFF2-40B4-BE49-F238E27FC236}">
                <a16:creationId xmlns:a16="http://schemas.microsoft.com/office/drawing/2014/main" id="{EC8D9D89-ACB7-416C-860C-BC9E78279DD0}"/>
              </a:ext>
            </a:extLst>
          </p:cNvPr>
          <p:cNvPicPr>
            <a:picLocks noChangeAspect="1"/>
          </p:cNvPicPr>
          <p:nvPr/>
        </p:nvPicPr>
        <p:blipFill>
          <a:blip r:embed="rId2"/>
          <a:stretch>
            <a:fillRect/>
          </a:stretch>
        </p:blipFill>
        <p:spPr>
          <a:xfrm>
            <a:off x="3981636" y="2495660"/>
            <a:ext cx="359254" cy="361359"/>
          </a:xfrm>
          <a:prstGeom prst="rect">
            <a:avLst/>
          </a:prstGeom>
        </p:spPr>
      </p:pic>
      <p:pic>
        <p:nvPicPr>
          <p:cNvPr id="4" name="Picture 3">
            <a:extLst>
              <a:ext uri="{FF2B5EF4-FFF2-40B4-BE49-F238E27FC236}">
                <a16:creationId xmlns:a16="http://schemas.microsoft.com/office/drawing/2014/main" id="{1A341B0C-F975-4428-87C9-2E15B12BA409}"/>
              </a:ext>
            </a:extLst>
          </p:cNvPr>
          <p:cNvPicPr>
            <a:picLocks noChangeAspect="1"/>
          </p:cNvPicPr>
          <p:nvPr/>
        </p:nvPicPr>
        <p:blipFill>
          <a:blip r:embed="rId2"/>
          <a:stretch>
            <a:fillRect/>
          </a:stretch>
        </p:blipFill>
        <p:spPr>
          <a:xfrm>
            <a:off x="7364059" y="3270282"/>
            <a:ext cx="328758" cy="317435"/>
          </a:xfrm>
          <a:prstGeom prst="rect">
            <a:avLst/>
          </a:prstGeom>
        </p:spPr>
      </p:pic>
      <p:pic>
        <p:nvPicPr>
          <p:cNvPr id="6" name="Picture 5">
            <a:extLst>
              <a:ext uri="{FF2B5EF4-FFF2-40B4-BE49-F238E27FC236}">
                <a16:creationId xmlns:a16="http://schemas.microsoft.com/office/drawing/2014/main" id="{8B39AACB-C209-4313-8B3A-7C36994725D0}"/>
              </a:ext>
            </a:extLst>
          </p:cNvPr>
          <p:cNvPicPr>
            <a:picLocks noChangeAspect="1"/>
          </p:cNvPicPr>
          <p:nvPr/>
        </p:nvPicPr>
        <p:blipFill>
          <a:blip r:embed="rId3"/>
          <a:stretch>
            <a:fillRect/>
          </a:stretch>
        </p:blipFill>
        <p:spPr>
          <a:xfrm>
            <a:off x="3978917" y="4057140"/>
            <a:ext cx="357671" cy="361359"/>
          </a:xfrm>
          <a:prstGeom prst="rect">
            <a:avLst/>
          </a:prstGeom>
        </p:spPr>
      </p:pic>
      <p:pic>
        <p:nvPicPr>
          <p:cNvPr id="7" name="Picture 6">
            <a:extLst>
              <a:ext uri="{FF2B5EF4-FFF2-40B4-BE49-F238E27FC236}">
                <a16:creationId xmlns:a16="http://schemas.microsoft.com/office/drawing/2014/main" id="{183CAF45-0FA4-4B65-9D7D-81344647901C}"/>
              </a:ext>
            </a:extLst>
          </p:cNvPr>
          <p:cNvPicPr>
            <a:picLocks noChangeAspect="1"/>
          </p:cNvPicPr>
          <p:nvPr/>
        </p:nvPicPr>
        <p:blipFill>
          <a:blip r:embed="rId3"/>
          <a:stretch>
            <a:fillRect/>
          </a:stretch>
        </p:blipFill>
        <p:spPr>
          <a:xfrm>
            <a:off x="3978916" y="4556457"/>
            <a:ext cx="357671" cy="361359"/>
          </a:xfrm>
          <a:prstGeom prst="rect">
            <a:avLst/>
          </a:prstGeom>
        </p:spPr>
      </p:pic>
      <p:pic>
        <p:nvPicPr>
          <p:cNvPr id="9" name="Picture 8">
            <a:extLst>
              <a:ext uri="{FF2B5EF4-FFF2-40B4-BE49-F238E27FC236}">
                <a16:creationId xmlns:a16="http://schemas.microsoft.com/office/drawing/2014/main" id="{F22E3532-3F5F-4787-A319-4048325AFFB2}"/>
              </a:ext>
            </a:extLst>
          </p:cNvPr>
          <p:cNvPicPr>
            <a:picLocks noChangeAspect="1"/>
          </p:cNvPicPr>
          <p:nvPr/>
        </p:nvPicPr>
        <p:blipFill>
          <a:blip r:embed="rId3"/>
          <a:stretch>
            <a:fillRect/>
          </a:stretch>
        </p:blipFill>
        <p:spPr>
          <a:xfrm>
            <a:off x="3978916" y="5455743"/>
            <a:ext cx="357671" cy="361359"/>
          </a:xfrm>
          <a:prstGeom prst="rect">
            <a:avLst/>
          </a:prstGeom>
        </p:spPr>
      </p:pic>
      <p:pic>
        <p:nvPicPr>
          <p:cNvPr id="10" name="Picture 9">
            <a:extLst>
              <a:ext uri="{FF2B5EF4-FFF2-40B4-BE49-F238E27FC236}">
                <a16:creationId xmlns:a16="http://schemas.microsoft.com/office/drawing/2014/main" id="{5E11FED8-B70E-44F6-B2ED-4A3E3F63B48B}"/>
              </a:ext>
            </a:extLst>
          </p:cNvPr>
          <p:cNvPicPr>
            <a:picLocks noChangeAspect="1"/>
          </p:cNvPicPr>
          <p:nvPr/>
        </p:nvPicPr>
        <p:blipFill>
          <a:blip r:embed="rId3"/>
          <a:stretch>
            <a:fillRect/>
          </a:stretch>
        </p:blipFill>
        <p:spPr>
          <a:xfrm>
            <a:off x="5688015" y="6014649"/>
            <a:ext cx="357671" cy="361359"/>
          </a:xfrm>
          <a:prstGeom prst="rect">
            <a:avLst/>
          </a:prstGeom>
        </p:spPr>
      </p:pic>
      <p:pic>
        <p:nvPicPr>
          <p:cNvPr id="8" name="Picture 7">
            <a:extLst>
              <a:ext uri="{FF2B5EF4-FFF2-40B4-BE49-F238E27FC236}">
                <a16:creationId xmlns:a16="http://schemas.microsoft.com/office/drawing/2014/main" id="{DC2ECBE2-472C-4590-BDED-29CBD94F1F1A}"/>
              </a:ext>
            </a:extLst>
          </p:cNvPr>
          <p:cNvPicPr>
            <a:picLocks noChangeAspect="1"/>
          </p:cNvPicPr>
          <p:nvPr/>
        </p:nvPicPr>
        <p:blipFill>
          <a:blip r:embed="rId4"/>
          <a:stretch>
            <a:fillRect/>
          </a:stretch>
        </p:blipFill>
        <p:spPr>
          <a:xfrm>
            <a:off x="10407336" y="5500017"/>
            <a:ext cx="357671" cy="362086"/>
          </a:xfrm>
          <a:prstGeom prst="rect">
            <a:avLst/>
          </a:prstGeom>
        </p:spPr>
      </p:pic>
      <p:pic>
        <p:nvPicPr>
          <p:cNvPr id="15" name="Picture 14">
            <a:extLst>
              <a:ext uri="{FF2B5EF4-FFF2-40B4-BE49-F238E27FC236}">
                <a16:creationId xmlns:a16="http://schemas.microsoft.com/office/drawing/2014/main" id="{FE8D0DD7-D3F3-4347-BB8C-854007E1543A}"/>
              </a:ext>
            </a:extLst>
          </p:cNvPr>
          <p:cNvPicPr>
            <a:picLocks noChangeAspect="1"/>
          </p:cNvPicPr>
          <p:nvPr/>
        </p:nvPicPr>
        <p:blipFill>
          <a:blip r:embed="rId3"/>
          <a:stretch>
            <a:fillRect/>
          </a:stretch>
        </p:blipFill>
        <p:spPr>
          <a:xfrm>
            <a:off x="3978916" y="4969559"/>
            <a:ext cx="357671" cy="361359"/>
          </a:xfrm>
          <a:prstGeom prst="rect">
            <a:avLst/>
          </a:prstGeom>
        </p:spPr>
      </p:pic>
      <p:pic>
        <p:nvPicPr>
          <p:cNvPr id="16" name="Picture 15">
            <a:extLst>
              <a:ext uri="{FF2B5EF4-FFF2-40B4-BE49-F238E27FC236}">
                <a16:creationId xmlns:a16="http://schemas.microsoft.com/office/drawing/2014/main" id="{7C1EF1F7-6967-4BE0-82DF-A3528E53985E}"/>
              </a:ext>
            </a:extLst>
          </p:cNvPr>
          <p:cNvPicPr>
            <a:picLocks noChangeAspect="1"/>
          </p:cNvPicPr>
          <p:nvPr/>
        </p:nvPicPr>
        <p:blipFill>
          <a:blip r:embed="rId3"/>
          <a:stretch>
            <a:fillRect/>
          </a:stretch>
        </p:blipFill>
        <p:spPr>
          <a:xfrm>
            <a:off x="7365230" y="4978284"/>
            <a:ext cx="357671" cy="361359"/>
          </a:xfrm>
          <a:prstGeom prst="rect">
            <a:avLst/>
          </a:prstGeom>
        </p:spPr>
      </p:pic>
      <p:pic>
        <p:nvPicPr>
          <p:cNvPr id="17" name="Picture 16">
            <a:extLst>
              <a:ext uri="{FF2B5EF4-FFF2-40B4-BE49-F238E27FC236}">
                <a16:creationId xmlns:a16="http://schemas.microsoft.com/office/drawing/2014/main" id="{DD359A2F-4601-47FF-A5A7-2852ABEDE3CB}"/>
              </a:ext>
            </a:extLst>
          </p:cNvPr>
          <p:cNvPicPr>
            <a:picLocks noChangeAspect="1"/>
          </p:cNvPicPr>
          <p:nvPr/>
        </p:nvPicPr>
        <p:blipFill>
          <a:blip r:embed="rId3"/>
          <a:stretch>
            <a:fillRect/>
          </a:stretch>
        </p:blipFill>
        <p:spPr>
          <a:xfrm>
            <a:off x="5712829" y="4978285"/>
            <a:ext cx="357671" cy="361359"/>
          </a:xfrm>
          <a:prstGeom prst="rect">
            <a:avLst/>
          </a:prstGeom>
        </p:spPr>
      </p:pic>
      <p:pic>
        <p:nvPicPr>
          <p:cNvPr id="18" name="Picture 17">
            <a:extLst>
              <a:ext uri="{FF2B5EF4-FFF2-40B4-BE49-F238E27FC236}">
                <a16:creationId xmlns:a16="http://schemas.microsoft.com/office/drawing/2014/main" id="{2BB9A094-E8BC-48C3-9B26-6CEBF04B6716}"/>
              </a:ext>
            </a:extLst>
          </p:cNvPr>
          <p:cNvPicPr>
            <a:picLocks noChangeAspect="1"/>
          </p:cNvPicPr>
          <p:nvPr/>
        </p:nvPicPr>
        <p:blipFill>
          <a:blip r:embed="rId3"/>
          <a:stretch>
            <a:fillRect/>
          </a:stretch>
        </p:blipFill>
        <p:spPr>
          <a:xfrm>
            <a:off x="10407337" y="4969558"/>
            <a:ext cx="357671" cy="361359"/>
          </a:xfrm>
          <a:prstGeom prst="rect">
            <a:avLst/>
          </a:prstGeom>
        </p:spPr>
      </p:pic>
      <p:pic>
        <p:nvPicPr>
          <p:cNvPr id="11" name="Picture 10">
            <a:extLst>
              <a:ext uri="{FF2B5EF4-FFF2-40B4-BE49-F238E27FC236}">
                <a16:creationId xmlns:a16="http://schemas.microsoft.com/office/drawing/2014/main" id="{69C1D275-F9F7-C19A-D7CB-911EDD9F7BBD}"/>
              </a:ext>
            </a:extLst>
          </p:cNvPr>
          <p:cNvPicPr>
            <a:picLocks noChangeAspect="1"/>
          </p:cNvPicPr>
          <p:nvPr/>
        </p:nvPicPr>
        <p:blipFill>
          <a:blip r:embed="rId3"/>
          <a:stretch>
            <a:fillRect/>
          </a:stretch>
        </p:blipFill>
        <p:spPr>
          <a:xfrm>
            <a:off x="5707246" y="5496467"/>
            <a:ext cx="357671" cy="361359"/>
          </a:xfrm>
          <a:prstGeom prst="rect">
            <a:avLst/>
          </a:prstGeom>
        </p:spPr>
      </p:pic>
    </p:spTree>
    <p:extLst>
      <p:ext uri="{BB962C8B-B14F-4D97-AF65-F5344CB8AC3E}">
        <p14:creationId xmlns:p14="http://schemas.microsoft.com/office/powerpoint/2010/main" val="24068854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369D9347F5AFA4D8692FBB46C69E792" ma:contentTypeVersion="14" ma:contentTypeDescription="Create a new document." ma:contentTypeScope="" ma:versionID="321cc6c3cc34d4bb0dc0daf159c3f3a7">
  <xsd:schema xmlns:xsd="http://www.w3.org/2001/XMLSchema" xmlns:xs="http://www.w3.org/2001/XMLSchema" xmlns:p="http://schemas.microsoft.com/office/2006/metadata/properties" xmlns:ns3="0931e994-e6d3-4300-856d-b2b971b8f134" xmlns:ns4="6d4c085d-c9ea-458a-a43a-bf1021d0c369" targetNamespace="http://schemas.microsoft.com/office/2006/metadata/properties" ma:root="true" ma:fieldsID="060c0ed6a6585643f6f5e96753a4df01" ns3:_="" ns4:_="">
    <xsd:import namespace="0931e994-e6d3-4300-856d-b2b971b8f134"/>
    <xsd:import namespace="6d4c085d-c9ea-458a-a43a-bf1021d0c36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31e994-e6d3-4300-856d-b2b971b8f1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4c085d-c9ea-458a-a43a-bf1021d0c36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11BCA8-18D5-4035-99A4-D9907DB4E608}">
  <ds:schemaRefs>
    <ds:schemaRef ds:uri="http://schemas.microsoft.com/office/2006/documentManagement/types"/>
    <ds:schemaRef ds:uri="http://purl.org/dc/terms/"/>
    <ds:schemaRef ds:uri="0931e994-e6d3-4300-856d-b2b971b8f134"/>
    <ds:schemaRef ds:uri="http://purl.org/dc/dcmitype/"/>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6d4c085d-c9ea-458a-a43a-bf1021d0c369"/>
    <ds:schemaRef ds:uri="http://www.w3.org/XML/1998/namespace"/>
  </ds:schemaRefs>
</ds:datastoreItem>
</file>

<file path=customXml/itemProps2.xml><?xml version="1.0" encoding="utf-8"?>
<ds:datastoreItem xmlns:ds="http://schemas.openxmlformats.org/officeDocument/2006/customXml" ds:itemID="{3119AEB0-81CF-491A-BCAC-B5A3569464E4}">
  <ds:schemaRefs>
    <ds:schemaRef ds:uri="http://schemas.microsoft.com/sharepoint/v3/contenttype/forms"/>
  </ds:schemaRefs>
</ds:datastoreItem>
</file>

<file path=customXml/itemProps3.xml><?xml version="1.0" encoding="utf-8"?>
<ds:datastoreItem xmlns:ds="http://schemas.openxmlformats.org/officeDocument/2006/customXml" ds:itemID="{D099DF98-4E85-4880-95A6-34A3F60023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31e994-e6d3-4300-856d-b2b971b8f134"/>
    <ds:schemaRef ds:uri="6d4c085d-c9ea-458a-a43a-bf1021d0c3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8997</TotalTime>
  <Words>1022</Words>
  <Application>Microsoft Macintosh PowerPoint</Application>
  <PresentationFormat>Widescreen</PresentationFormat>
  <Paragraphs>88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BSS Curriculum Committee Meeting Minutes</vt:lpstr>
      <vt:lpstr>BSS Curriculum Committee Meeting Attendance</vt:lpstr>
      <vt:lpstr>PowerPoint Presentation</vt:lpstr>
      <vt:lpstr>PowerPoint Presentation</vt:lpstr>
      <vt:lpstr>Curriculum Process in other divisions (LLR, HUM, NS, MATH, BUS, HSA, IT)</vt:lpstr>
      <vt:lpstr>PowerPoint Presentation</vt:lpstr>
      <vt:lpstr>Curriculum Process in BSS</vt:lpstr>
      <vt:lpstr>PowerPoint Presentation</vt:lpstr>
      <vt:lpstr>Proposed Process for BSS (modeled on BSS SLO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Gold, Christina</dc:creator>
  <cp:lastModifiedBy>Gold, Christina</cp:lastModifiedBy>
  <cp:revision>59</cp:revision>
  <cp:lastPrinted>2023-11-18T22:36:20Z</cp:lastPrinted>
  <dcterms:created xsi:type="dcterms:W3CDTF">2021-02-06T12:58:35Z</dcterms:created>
  <dcterms:modified xsi:type="dcterms:W3CDTF">2023-11-19T15:50:07Z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0x010100C369D9347F5AFA4D8692FBB46C69E792</vt:lpwstr>
  </property>
</Properties>
</file>