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7" r:id="rId4"/>
  </p:sldMasterIdLst>
  <p:notesMasterIdLst>
    <p:notesMasterId r:id="rId11"/>
  </p:notesMasterIdLst>
  <p:sldIdLst>
    <p:sldId id="271" r:id="rId5"/>
    <p:sldId id="435" r:id="rId6"/>
    <p:sldId id="437" r:id="rId7"/>
    <p:sldId id="438" r:id="rId8"/>
    <p:sldId id="433" r:id="rId9"/>
    <p:sldId id="436" r:id="rId1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E3CC5C-0FFC-AF46-B26A-F81AB709262F}" v="3" dt="2025-01-12T18:28:58.0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94726"/>
  </p:normalViewPr>
  <p:slideViewPr>
    <p:cSldViewPr snapToGrid="0">
      <p:cViewPr varScale="1">
        <p:scale>
          <a:sx n="53" d="100"/>
          <a:sy n="53" d="100"/>
        </p:scale>
        <p:origin x="200" y="16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ld, Christina" userId="d63662b5-8bea-4558-821e-508c3105d592" providerId="ADAL" clId="{74EE7596-0375-4F87-8250-B74A8E027F46}"/>
    <pc:docChg chg="custSel delSld modSld">
      <pc:chgData name="Gold, Christina" userId="d63662b5-8bea-4558-821e-508c3105d592" providerId="ADAL" clId="{74EE7596-0375-4F87-8250-B74A8E027F46}" dt="2024-10-17T19:54:08.667" v="907" actId="20577"/>
      <pc:docMkLst>
        <pc:docMk/>
      </pc:docMkLst>
      <pc:sldChg chg="modSp">
        <pc:chgData name="Gold, Christina" userId="d63662b5-8bea-4558-821e-508c3105d592" providerId="ADAL" clId="{74EE7596-0375-4F87-8250-B74A8E027F46}" dt="2024-10-17T16:00:52.307" v="18" actId="14100"/>
        <pc:sldMkLst>
          <pc:docMk/>
          <pc:sldMk cId="3967215856" sldId="271"/>
        </pc:sldMkLst>
        <pc:spChg chg="mod">
          <ac:chgData name="Gold, Christina" userId="d63662b5-8bea-4558-821e-508c3105d592" providerId="ADAL" clId="{74EE7596-0375-4F87-8250-B74A8E027F46}" dt="2024-10-17T16:00:52.307" v="18" actId="14100"/>
          <ac:spMkLst>
            <pc:docMk/>
            <pc:sldMk cId="3967215856" sldId="271"/>
            <ac:spMk id="5" creationId="{0165C7E6-52E9-7743-A475-45EEF0B8C31E}"/>
          </ac:spMkLst>
        </pc:spChg>
      </pc:sldChg>
      <pc:sldChg chg="del">
        <pc:chgData name="Gold, Christina" userId="d63662b5-8bea-4558-821e-508c3105d592" providerId="ADAL" clId="{74EE7596-0375-4F87-8250-B74A8E027F46}" dt="2024-10-17T16:08:01.366" v="157" actId="2696"/>
        <pc:sldMkLst>
          <pc:docMk/>
          <pc:sldMk cId="4179532627" sldId="407"/>
        </pc:sldMkLst>
      </pc:sldChg>
      <pc:sldChg chg="del">
        <pc:chgData name="Gold, Christina" userId="d63662b5-8bea-4558-821e-508c3105d592" providerId="ADAL" clId="{74EE7596-0375-4F87-8250-B74A8E027F46}" dt="2024-10-17T16:01:00.758" v="19" actId="2696"/>
        <pc:sldMkLst>
          <pc:docMk/>
          <pc:sldMk cId="1750339019" sldId="415"/>
        </pc:sldMkLst>
      </pc:sldChg>
      <pc:sldChg chg="del">
        <pc:chgData name="Gold, Christina" userId="d63662b5-8bea-4558-821e-508c3105d592" providerId="ADAL" clId="{74EE7596-0375-4F87-8250-B74A8E027F46}" dt="2024-10-17T16:07:53.798" v="156" actId="2696"/>
        <pc:sldMkLst>
          <pc:docMk/>
          <pc:sldMk cId="3609460632" sldId="430"/>
        </pc:sldMkLst>
      </pc:sldChg>
      <pc:sldChg chg="del">
        <pc:chgData name="Gold, Christina" userId="d63662b5-8bea-4558-821e-508c3105d592" providerId="ADAL" clId="{74EE7596-0375-4F87-8250-B74A8E027F46}" dt="2024-10-17T16:07:33.774" v="154" actId="2696"/>
        <pc:sldMkLst>
          <pc:docMk/>
          <pc:sldMk cId="1755120473" sldId="431"/>
        </pc:sldMkLst>
      </pc:sldChg>
      <pc:sldChg chg="addSp delSp modSp">
        <pc:chgData name="Gold, Christina" userId="d63662b5-8bea-4558-821e-508c3105d592" providerId="ADAL" clId="{74EE7596-0375-4F87-8250-B74A8E027F46}" dt="2024-10-17T19:54:08.667" v="907" actId="20577"/>
        <pc:sldMkLst>
          <pc:docMk/>
          <pc:sldMk cId="21311456" sldId="435"/>
        </pc:sldMkLst>
        <pc:graphicFrameChg chg="add mod">
          <ac:chgData name="Gold, Christina" userId="d63662b5-8bea-4558-821e-508c3105d592" providerId="ADAL" clId="{74EE7596-0375-4F87-8250-B74A8E027F46}" dt="2024-10-17T19:53:20.963" v="897" actId="20577"/>
          <ac:graphicFrameMkLst>
            <pc:docMk/>
            <pc:sldMk cId="21311456" sldId="435"/>
            <ac:graphicFrameMk id="11" creationId="{4D697C62-9C9D-4704-A524-6B966714189C}"/>
          </ac:graphicFrameMkLst>
        </pc:graphicFrameChg>
        <pc:graphicFrameChg chg="mod">
          <ac:chgData name="Gold, Christina" userId="d63662b5-8bea-4558-821e-508c3105d592" providerId="ADAL" clId="{74EE7596-0375-4F87-8250-B74A8E027F46}" dt="2024-10-17T19:54:08.667" v="907" actId="20577"/>
          <ac:graphicFrameMkLst>
            <pc:docMk/>
            <pc:sldMk cId="21311456" sldId="435"/>
            <ac:graphicFrameMk id="18" creationId="{DF22F040-DF52-4F72-B6F3-AA3F289BD443}"/>
          </ac:graphicFrameMkLst>
        </pc:graphicFrameChg>
      </pc:sldChg>
      <pc:sldChg chg="del">
        <pc:chgData name="Gold, Christina" userId="d63662b5-8bea-4558-821e-508c3105d592" providerId="ADAL" clId="{74EE7596-0375-4F87-8250-B74A8E027F46}" dt="2024-10-17T16:07:39.842" v="155" actId="2696"/>
        <pc:sldMkLst>
          <pc:docMk/>
          <pc:sldMk cId="3486138855" sldId="437"/>
        </pc:sldMkLst>
      </pc:sldChg>
      <pc:sldChg chg="del">
        <pc:chgData name="Gold, Christina" userId="d63662b5-8bea-4558-821e-508c3105d592" providerId="ADAL" clId="{74EE7596-0375-4F87-8250-B74A8E027F46}" dt="2024-10-17T16:08:06.010" v="158" actId="2696"/>
        <pc:sldMkLst>
          <pc:docMk/>
          <pc:sldMk cId="1441704489" sldId="439"/>
        </pc:sldMkLst>
      </pc:sldChg>
    </pc:docChg>
  </pc:docChgLst>
  <pc:docChgLst>
    <pc:chgData name="Gold, Christina" userId="d63662b5-8bea-4558-821e-508c3105d592" providerId="ADAL" clId="{CAE3CC5C-0FFC-AF46-B26A-F81AB709262F}"/>
    <pc:docChg chg="custSel addSld modSld">
      <pc:chgData name="Gold, Christina" userId="d63662b5-8bea-4558-821e-508c3105d592" providerId="ADAL" clId="{CAE3CC5C-0FFC-AF46-B26A-F81AB709262F}" dt="2025-01-12T18:42:39.124" v="2221" actId="20577"/>
      <pc:docMkLst>
        <pc:docMk/>
      </pc:docMkLst>
      <pc:sldChg chg="addSp modSp mod">
        <pc:chgData name="Gold, Christina" userId="d63662b5-8bea-4558-821e-508c3105d592" providerId="ADAL" clId="{CAE3CC5C-0FFC-AF46-B26A-F81AB709262F}" dt="2025-01-12T18:28:04.722" v="2" actId="1076"/>
        <pc:sldMkLst>
          <pc:docMk/>
          <pc:sldMk cId="21311456" sldId="435"/>
        </pc:sldMkLst>
        <pc:spChg chg="add mod">
          <ac:chgData name="Gold, Christina" userId="d63662b5-8bea-4558-821e-508c3105d592" providerId="ADAL" clId="{CAE3CC5C-0FFC-AF46-B26A-F81AB709262F}" dt="2025-01-12T18:28:04.722" v="2" actId="1076"/>
          <ac:spMkLst>
            <pc:docMk/>
            <pc:sldMk cId="21311456" sldId="435"/>
            <ac:spMk id="3" creationId="{6F1B639A-3DC3-44DA-FC39-D27F0094CD4A}"/>
          </ac:spMkLst>
        </pc:spChg>
      </pc:sldChg>
      <pc:sldChg chg="addSp delSp modSp add mod">
        <pc:chgData name="Gold, Christina" userId="d63662b5-8bea-4558-821e-508c3105d592" providerId="ADAL" clId="{CAE3CC5C-0FFC-AF46-B26A-F81AB709262F}" dt="2025-01-12T18:37:10.145" v="1240" actId="20577"/>
        <pc:sldMkLst>
          <pc:docMk/>
          <pc:sldMk cId="692899753" sldId="437"/>
        </pc:sldMkLst>
        <pc:spChg chg="mod">
          <ac:chgData name="Gold, Christina" userId="d63662b5-8bea-4558-821e-508c3105d592" providerId="ADAL" clId="{CAE3CC5C-0FFC-AF46-B26A-F81AB709262F}" dt="2025-01-12T18:35:54.411" v="1006" actId="20577"/>
          <ac:spMkLst>
            <pc:docMk/>
            <pc:sldMk cId="692899753" sldId="437"/>
            <ac:spMk id="2" creationId="{5065287F-BC48-809C-4A06-2AB8E22EFBC1}"/>
          </ac:spMkLst>
        </pc:spChg>
        <pc:spChg chg="mod">
          <ac:chgData name="Gold, Christina" userId="d63662b5-8bea-4558-821e-508c3105d592" providerId="ADAL" clId="{CAE3CC5C-0FFC-AF46-B26A-F81AB709262F}" dt="2025-01-12T18:37:10.145" v="1240" actId="20577"/>
          <ac:spMkLst>
            <pc:docMk/>
            <pc:sldMk cId="692899753" sldId="437"/>
            <ac:spMk id="3" creationId="{505BDAA6-3A0E-D808-7B5F-FEDCC8997C54}"/>
          </ac:spMkLst>
        </pc:spChg>
        <pc:spChg chg="add del mod">
          <ac:chgData name="Gold, Christina" userId="d63662b5-8bea-4558-821e-508c3105d592" providerId="ADAL" clId="{CAE3CC5C-0FFC-AF46-B26A-F81AB709262F}" dt="2025-01-12T18:28:42.279" v="7" actId="478"/>
          <ac:spMkLst>
            <pc:docMk/>
            <pc:sldMk cId="692899753" sldId="437"/>
            <ac:spMk id="5" creationId="{DA39A95E-BAB4-4A2D-DE48-5CAFA82B2711}"/>
          </ac:spMkLst>
        </pc:spChg>
        <pc:spChg chg="add del mod">
          <ac:chgData name="Gold, Christina" userId="d63662b5-8bea-4558-821e-508c3105d592" providerId="ADAL" clId="{CAE3CC5C-0FFC-AF46-B26A-F81AB709262F}" dt="2025-01-12T18:29:32.160" v="11"/>
          <ac:spMkLst>
            <pc:docMk/>
            <pc:sldMk cId="692899753" sldId="437"/>
            <ac:spMk id="6" creationId="{2F8F31A4-56A7-FC16-2FC1-D49E5362D447}"/>
          </ac:spMkLst>
        </pc:spChg>
        <pc:graphicFrameChg chg="del">
          <ac:chgData name="Gold, Christina" userId="d63662b5-8bea-4558-821e-508c3105d592" providerId="ADAL" clId="{CAE3CC5C-0FFC-AF46-B26A-F81AB709262F}" dt="2025-01-12T18:28:39.572" v="6" actId="478"/>
          <ac:graphicFrameMkLst>
            <pc:docMk/>
            <pc:sldMk cId="692899753" sldId="437"/>
            <ac:graphicFrameMk id="11" creationId="{EAFBE489-98FB-3040-E14A-DA6ECCB6F975}"/>
          </ac:graphicFrameMkLst>
        </pc:graphicFrameChg>
        <pc:graphicFrameChg chg="del mod">
          <ac:chgData name="Gold, Christina" userId="d63662b5-8bea-4558-821e-508c3105d592" providerId="ADAL" clId="{CAE3CC5C-0FFC-AF46-B26A-F81AB709262F}" dt="2025-01-12T18:28:34.740" v="5" actId="478"/>
          <ac:graphicFrameMkLst>
            <pc:docMk/>
            <pc:sldMk cId="692899753" sldId="437"/>
            <ac:graphicFrameMk id="18" creationId="{CF3BD0E2-E28B-62F4-77DD-C6A14BD4E283}"/>
          </ac:graphicFrameMkLst>
        </pc:graphicFrameChg>
      </pc:sldChg>
      <pc:sldChg chg="modSp add mod">
        <pc:chgData name="Gold, Christina" userId="d63662b5-8bea-4558-821e-508c3105d592" providerId="ADAL" clId="{CAE3CC5C-0FFC-AF46-B26A-F81AB709262F}" dt="2025-01-12T18:42:39.124" v="2221" actId="20577"/>
        <pc:sldMkLst>
          <pc:docMk/>
          <pc:sldMk cId="50741918" sldId="438"/>
        </pc:sldMkLst>
        <pc:spChg chg="mod">
          <ac:chgData name="Gold, Christina" userId="d63662b5-8bea-4558-821e-508c3105d592" providerId="ADAL" clId="{CAE3CC5C-0FFC-AF46-B26A-F81AB709262F}" dt="2025-01-12T18:38:56.581" v="1258" actId="20577"/>
          <ac:spMkLst>
            <pc:docMk/>
            <pc:sldMk cId="50741918" sldId="438"/>
            <ac:spMk id="2" creationId="{BD7B200B-1DF2-5082-79F1-03434134D155}"/>
          </ac:spMkLst>
        </pc:spChg>
        <pc:spChg chg="mod">
          <ac:chgData name="Gold, Christina" userId="d63662b5-8bea-4558-821e-508c3105d592" providerId="ADAL" clId="{CAE3CC5C-0FFC-AF46-B26A-F81AB709262F}" dt="2025-01-12T18:42:39.124" v="2221" actId="20577"/>
          <ac:spMkLst>
            <pc:docMk/>
            <pc:sldMk cId="50741918" sldId="438"/>
            <ac:spMk id="3" creationId="{BDFA1920-1070-851C-6E3B-B0747BB6545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676B6C-6D03-47A4-9020-5FF7332DD8E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C9B7621-F3F4-4AB1-9C84-83EDF11655A2}">
      <dgm:prSet/>
      <dgm:spPr/>
      <dgm:t>
        <a:bodyPr/>
        <a:lstStyle/>
        <a:p>
          <a:r>
            <a:rPr lang="en-US" b="0" dirty="0"/>
            <a:t>Reports</a:t>
          </a:r>
        </a:p>
      </dgm:t>
    </dgm:pt>
    <dgm:pt modelId="{DF547132-7D32-41F1-9346-A1E404887EE8}" type="parTrans" cxnId="{5702F47E-37D2-4235-B952-6FA69D86E1C6}">
      <dgm:prSet/>
      <dgm:spPr/>
      <dgm:t>
        <a:bodyPr/>
        <a:lstStyle/>
        <a:p>
          <a:endParaRPr lang="en-US"/>
        </a:p>
      </dgm:t>
    </dgm:pt>
    <dgm:pt modelId="{F6A9B11C-CBE9-4D76-AB49-687E505EE3AA}" type="sibTrans" cxnId="{5702F47E-37D2-4235-B952-6FA69D86E1C6}">
      <dgm:prSet/>
      <dgm:spPr/>
      <dgm:t>
        <a:bodyPr/>
        <a:lstStyle/>
        <a:p>
          <a:endParaRPr lang="en-US"/>
        </a:p>
      </dgm:t>
    </dgm:pt>
    <dgm:pt modelId="{65B8D9A0-D1AB-4071-976A-5EA11D146500}">
      <dgm:prSet/>
      <dgm:spPr/>
      <dgm:t>
        <a:bodyPr/>
        <a:lstStyle/>
        <a:p>
          <a:r>
            <a:rPr lang="en-US" b="1" dirty="0"/>
            <a:t>Busin</a:t>
          </a:r>
          <a:r>
            <a:rPr lang="en-US" b="0" dirty="0"/>
            <a:t>ess and Reminders</a:t>
          </a:r>
        </a:p>
      </dgm:t>
    </dgm:pt>
    <dgm:pt modelId="{2A85505F-060A-43D2-A740-88BEE676E888}" type="parTrans" cxnId="{4F3B9D36-A475-4EB1-A8D7-C7D04E2375AD}">
      <dgm:prSet/>
      <dgm:spPr/>
      <dgm:t>
        <a:bodyPr/>
        <a:lstStyle/>
        <a:p>
          <a:endParaRPr lang="en-US"/>
        </a:p>
      </dgm:t>
    </dgm:pt>
    <dgm:pt modelId="{972AE08B-76A6-4113-976A-9BB2EC3884EB}" type="sibTrans" cxnId="{4F3B9D36-A475-4EB1-A8D7-C7D04E2375AD}">
      <dgm:prSet/>
      <dgm:spPr/>
      <dgm:t>
        <a:bodyPr/>
        <a:lstStyle/>
        <a:p>
          <a:endParaRPr lang="en-US"/>
        </a:p>
      </dgm:t>
    </dgm:pt>
    <dgm:pt modelId="{2506842F-F5BE-4548-A72A-48B46C0CB400}">
      <dgm:prSet/>
      <dgm:spPr/>
      <dgm:t>
        <a:bodyPr/>
        <a:lstStyle/>
        <a:p>
          <a:r>
            <a:rPr lang="en-US" dirty="0"/>
            <a:t>Counselor’s Report</a:t>
          </a:r>
        </a:p>
      </dgm:t>
    </dgm:pt>
    <dgm:pt modelId="{7E82F518-2CD4-204A-9436-7AC46FF6F2F8}" type="parTrans" cxnId="{7B2AA7B7-77D3-8A4A-8CFE-08B3E2E2176C}">
      <dgm:prSet/>
      <dgm:spPr/>
      <dgm:t>
        <a:bodyPr/>
        <a:lstStyle/>
        <a:p>
          <a:endParaRPr lang="en-US"/>
        </a:p>
      </dgm:t>
    </dgm:pt>
    <dgm:pt modelId="{ECC0873F-1E95-394D-9E51-05C7CB1824A4}" type="sibTrans" cxnId="{7B2AA7B7-77D3-8A4A-8CFE-08B3E2E2176C}">
      <dgm:prSet/>
      <dgm:spPr/>
      <dgm:t>
        <a:bodyPr/>
        <a:lstStyle/>
        <a:p>
          <a:endParaRPr lang="en-US"/>
        </a:p>
      </dgm:t>
    </dgm:pt>
    <dgm:pt modelId="{15B121A7-1FEF-594F-B90A-3403A755FA94}">
      <dgm:prSet/>
      <dgm:spPr/>
      <dgm:t>
        <a:bodyPr/>
        <a:lstStyle/>
        <a:p>
          <a:r>
            <a:rPr lang="en-US" dirty="0"/>
            <a:t>Associated Students’ Organization</a:t>
          </a:r>
        </a:p>
      </dgm:t>
    </dgm:pt>
    <dgm:pt modelId="{BC1D7741-50CA-C64F-9A1F-08964CAAA399}" type="parTrans" cxnId="{389A10F1-AB3D-4347-B6CF-E5342B3A87AF}">
      <dgm:prSet/>
      <dgm:spPr/>
      <dgm:t>
        <a:bodyPr/>
        <a:lstStyle/>
        <a:p>
          <a:endParaRPr lang="en-US"/>
        </a:p>
      </dgm:t>
    </dgm:pt>
    <dgm:pt modelId="{FEE2AB3F-CC4B-5A4F-92CB-F85FD363579A}" type="sibTrans" cxnId="{389A10F1-AB3D-4347-B6CF-E5342B3A87AF}">
      <dgm:prSet/>
      <dgm:spPr/>
      <dgm:t>
        <a:bodyPr/>
        <a:lstStyle/>
        <a:p>
          <a:endParaRPr lang="en-US"/>
        </a:p>
      </dgm:t>
    </dgm:pt>
    <dgm:pt modelId="{D9EB6D6B-3A95-409F-A380-D5AE157C0140}">
      <dgm:prSet/>
      <dgm:spPr/>
      <dgm:t>
        <a:bodyPr/>
        <a:lstStyle/>
        <a:p>
          <a:r>
            <a:rPr lang="en-US" dirty="0"/>
            <a:t>Federation</a:t>
          </a:r>
        </a:p>
      </dgm:t>
    </dgm:pt>
    <dgm:pt modelId="{B6F87297-F018-42B7-8FE3-B13F7F9C9FD5}" type="parTrans" cxnId="{114F8988-93BD-4C8B-B913-4B4C5B5C6D2D}">
      <dgm:prSet/>
      <dgm:spPr/>
      <dgm:t>
        <a:bodyPr/>
        <a:lstStyle/>
        <a:p>
          <a:endParaRPr lang="en-US"/>
        </a:p>
      </dgm:t>
    </dgm:pt>
    <dgm:pt modelId="{FB3EC06A-FE04-4DFE-83DB-0923D778FE54}" type="sibTrans" cxnId="{114F8988-93BD-4C8B-B913-4B4C5B5C6D2D}">
      <dgm:prSet/>
      <dgm:spPr/>
      <dgm:t>
        <a:bodyPr/>
        <a:lstStyle/>
        <a:p>
          <a:endParaRPr lang="en-US"/>
        </a:p>
      </dgm:t>
    </dgm:pt>
    <dgm:pt modelId="{C1F89C39-6190-4ECF-951B-AD3B5527BF3F}">
      <dgm:prSet/>
      <dgm:spPr/>
      <dgm:t>
        <a:bodyPr/>
        <a:lstStyle/>
        <a:p>
          <a:r>
            <a:rPr lang="en-US" dirty="0"/>
            <a:t>Evaluations</a:t>
          </a:r>
        </a:p>
      </dgm:t>
    </dgm:pt>
    <dgm:pt modelId="{F37B538F-84C9-4A93-BB5C-65BCC7F121D0}" type="parTrans" cxnId="{A47C1326-8657-447E-9249-75D15FB65AF5}">
      <dgm:prSet/>
      <dgm:spPr/>
      <dgm:t>
        <a:bodyPr/>
        <a:lstStyle/>
        <a:p>
          <a:endParaRPr lang="en-US"/>
        </a:p>
      </dgm:t>
    </dgm:pt>
    <dgm:pt modelId="{062FF922-C38E-4A01-93C2-9690310395CD}" type="sibTrans" cxnId="{A47C1326-8657-447E-9249-75D15FB65AF5}">
      <dgm:prSet/>
      <dgm:spPr/>
      <dgm:t>
        <a:bodyPr/>
        <a:lstStyle/>
        <a:p>
          <a:endParaRPr lang="en-US"/>
        </a:p>
      </dgm:t>
    </dgm:pt>
    <dgm:pt modelId="{D0AA1F5B-E86A-4063-9562-773521C425C8}">
      <dgm:prSet/>
      <dgm:spPr/>
      <dgm:t>
        <a:bodyPr/>
        <a:lstStyle/>
        <a:p>
          <a:r>
            <a:rPr lang="en-US" dirty="0"/>
            <a:t>Introductions</a:t>
          </a:r>
        </a:p>
      </dgm:t>
    </dgm:pt>
    <dgm:pt modelId="{0BC6CFE8-B4A9-4914-B455-3399D7B16D75}" type="parTrans" cxnId="{1AFFA7EA-9343-4072-869A-465713A0B032}">
      <dgm:prSet/>
      <dgm:spPr/>
      <dgm:t>
        <a:bodyPr/>
        <a:lstStyle/>
        <a:p>
          <a:endParaRPr lang="en-US"/>
        </a:p>
      </dgm:t>
    </dgm:pt>
    <dgm:pt modelId="{921F21FB-5B47-41B1-AD10-CA055B4533C6}" type="sibTrans" cxnId="{1AFFA7EA-9343-4072-869A-465713A0B032}">
      <dgm:prSet/>
      <dgm:spPr/>
      <dgm:t>
        <a:bodyPr/>
        <a:lstStyle/>
        <a:p>
          <a:endParaRPr lang="en-US"/>
        </a:p>
      </dgm:t>
    </dgm:pt>
    <dgm:pt modelId="{DA06ADF8-5BCC-4345-A420-BDF16C7B5680}">
      <dgm:prSet/>
      <dgm:spPr/>
      <dgm:t>
        <a:bodyPr/>
        <a:lstStyle/>
        <a:p>
          <a:r>
            <a:rPr lang="en-US" dirty="0"/>
            <a:t>Full-time Faculty Position Requests</a:t>
          </a:r>
        </a:p>
      </dgm:t>
    </dgm:pt>
    <dgm:pt modelId="{CBD3E8E4-5F7F-4E36-B02B-0FA3B22FC3C2}" type="parTrans" cxnId="{96E591FE-EBF6-4621-98A5-1B2DF87CBB7D}">
      <dgm:prSet/>
      <dgm:spPr/>
      <dgm:t>
        <a:bodyPr/>
        <a:lstStyle/>
        <a:p>
          <a:endParaRPr lang="en-US"/>
        </a:p>
      </dgm:t>
    </dgm:pt>
    <dgm:pt modelId="{FAEA96A8-5F35-42CC-91C1-F976874B13CD}" type="sibTrans" cxnId="{96E591FE-EBF6-4621-98A5-1B2DF87CBB7D}">
      <dgm:prSet/>
      <dgm:spPr/>
      <dgm:t>
        <a:bodyPr/>
        <a:lstStyle/>
        <a:p>
          <a:endParaRPr lang="en-US"/>
        </a:p>
      </dgm:t>
    </dgm:pt>
    <dgm:pt modelId="{11566152-1138-47D0-BEE4-184D7AB1F972}">
      <dgm:prSet/>
      <dgm:spPr/>
      <dgm:t>
        <a:bodyPr/>
        <a:lstStyle/>
        <a:p>
          <a:r>
            <a:rPr lang="en-US" dirty="0"/>
            <a:t>Annualized Scheduling</a:t>
          </a:r>
        </a:p>
      </dgm:t>
    </dgm:pt>
    <dgm:pt modelId="{20046DAE-C758-4FCC-ADDC-1C46D5722522}" type="parTrans" cxnId="{6F8D246A-C89F-406A-A997-5C617C8086FC}">
      <dgm:prSet/>
      <dgm:spPr/>
      <dgm:t>
        <a:bodyPr/>
        <a:lstStyle/>
        <a:p>
          <a:endParaRPr lang="en-US"/>
        </a:p>
      </dgm:t>
    </dgm:pt>
    <dgm:pt modelId="{AF53D372-61D7-4860-9838-C62457C16F92}" type="sibTrans" cxnId="{6F8D246A-C89F-406A-A997-5C617C8086FC}">
      <dgm:prSet/>
      <dgm:spPr/>
      <dgm:t>
        <a:bodyPr/>
        <a:lstStyle/>
        <a:p>
          <a:endParaRPr lang="en-US"/>
        </a:p>
      </dgm:t>
    </dgm:pt>
    <dgm:pt modelId="{DF787B34-6081-4395-8F6D-D9C2D5026C58}">
      <dgm:prSet/>
      <dgm:spPr/>
      <dgm:t>
        <a:bodyPr/>
        <a:lstStyle/>
        <a:p>
          <a:r>
            <a:rPr lang="en-US" dirty="0"/>
            <a:t>Announcements</a:t>
          </a:r>
        </a:p>
      </dgm:t>
    </dgm:pt>
    <dgm:pt modelId="{29EBE0B0-E75E-4150-B5C2-D1227AD36875}" type="parTrans" cxnId="{577043D9-2A63-4AFF-8037-8C2FE6D9C9EE}">
      <dgm:prSet/>
      <dgm:spPr/>
      <dgm:t>
        <a:bodyPr/>
        <a:lstStyle/>
        <a:p>
          <a:endParaRPr lang="en-US"/>
        </a:p>
      </dgm:t>
    </dgm:pt>
    <dgm:pt modelId="{0FF54716-08E6-40CA-B178-87AF4762DD4F}" type="sibTrans" cxnId="{577043D9-2A63-4AFF-8037-8C2FE6D9C9EE}">
      <dgm:prSet/>
      <dgm:spPr/>
      <dgm:t>
        <a:bodyPr/>
        <a:lstStyle/>
        <a:p>
          <a:endParaRPr lang="en-US"/>
        </a:p>
      </dgm:t>
    </dgm:pt>
    <dgm:pt modelId="{9B4D137F-186B-45A4-B0AA-A048E8F9471A}">
      <dgm:prSet/>
      <dgm:spPr/>
      <dgm:t>
        <a:bodyPr/>
        <a:lstStyle/>
        <a:p>
          <a:r>
            <a:rPr lang="en-US" dirty="0"/>
            <a:t>BSSB Student Mural</a:t>
          </a:r>
        </a:p>
      </dgm:t>
    </dgm:pt>
    <dgm:pt modelId="{6D3F2F21-33B9-4034-AE91-4689020ED5D1}" type="parTrans" cxnId="{25415E10-69A7-4287-8D42-000DBBE24CBD}">
      <dgm:prSet/>
      <dgm:spPr/>
      <dgm:t>
        <a:bodyPr/>
        <a:lstStyle/>
        <a:p>
          <a:endParaRPr lang="en-US"/>
        </a:p>
      </dgm:t>
    </dgm:pt>
    <dgm:pt modelId="{0E853BFD-52A7-4407-8782-321F893689DF}" type="sibTrans" cxnId="{25415E10-69A7-4287-8D42-000DBBE24CBD}">
      <dgm:prSet/>
      <dgm:spPr/>
      <dgm:t>
        <a:bodyPr/>
        <a:lstStyle/>
        <a:p>
          <a:endParaRPr lang="en-US"/>
        </a:p>
      </dgm:t>
    </dgm:pt>
    <dgm:pt modelId="{47243BD0-5C8C-2D41-9086-AAC5F43B1A15}" type="pres">
      <dgm:prSet presAssocID="{1E676B6C-6D03-47A4-9020-5FF7332DD8E6}" presName="linear" presStyleCnt="0">
        <dgm:presLayoutVars>
          <dgm:animLvl val="lvl"/>
          <dgm:resizeHandles val="exact"/>
        </dgm:presLayoutVars>
      </dgm:prSet>
      <dgm:spPr/>
    </dgm:pt>
    <dgm:pt modelId="{45AA21FA-5FC4-3248-B18C-7586BFE88BB4}" type="pres">
      <dgm:prSet presAssocID="{9C9B7621-F3F4-4AB1-9C84-83EDF11655A2}" presName="parentText" presStyleLbl="node1" presStyleIdx="0" presStyleCnt="3" custScaleY="102364" custLinFactNeighborX="-287" custLinFactNeighborY="122">
        <dgm:presLayoutVars>
          <dgm:chMax val="0"/>
          <dgm:bulletEnabled val="1"/>
        </dgm:presLayoutVars>
      </dgm:prSet>
      <dgm:spPr/>
    </dgm:pt>
    <dgm:pt modelId="{FD48E752-73FE-5746-A5EF-12FE6B286865}" type="pres">
      <dgm:prSet presAssocID="{9C9B7621-F3F4-4AB1-9C84-83EDF11655A2}" presName="childText" presStyleLbl="revTx" presStyleIdx="0" presStyleCnt="2">
        <dgm:presLayoutVars>
          <dgm:bulletEnabled val="1"/>
        </dgm:presLayoutVars>
      </dgm:prSet>
      <dgm:spPr/>
    </dgm:pt>
    <dgm:pt modelId="{D63162E4-6956-0B42-BC30-F13BD4C96F30}" type="pres">
      <dgm:prSet presAssocID="{65B8D9A0-D1AB-4071-976A-5EA11D146500}" presName="parentText" presStyleLbl="node1" presStyleIdx="1" presStyleCnt="3" custLinFactNeighborX="-1167" custLinFactNeighborY="-908">
        <dgm:presLayoutVars>
          <dgm:chMax val="0"/>
          <dgm:bulletEnabled val="1"/>
        </dgm:presLayoutVars>
      </dgm:prSet>
      <dgm:spPr/>
    </dgm:pt>
    <dgm:pt modelId="{13A6FA00-26A1-A742-A08D-D146521B1670}" type="pres">
      <dgm:prSet presAssocID="{65B8D9A0-D1AB-4071-976A-5EA11D146500}" presName="childText" presStyleLbl="revTx" presStyleIdx="1" presStyleCnt="2">
        <dgm:presLayoutVars>
          <dgm:bulletEnabled val="1"/>
        </dgm:presLayoutVars>
      </dgm:prSet>
      <dgm:spPr/>
    </dgm:pt>
    <dgm:pt modelId="{A5F6F41D-F111-4336-A3CE-8BC0EEE3A14E}" type="pres">
      <dgm:prSet presAssocID="{DF787B34-6081-4395-8F6D-D9C2D5026C58}" presName="parentText" presStyleLbl="node1" presStyleIdx="2" presStyleCnt="3">
        <dgm:presLayoutVars>
          <dgm:chMax val="0"/>
          <dgm:bulletEnabled val="1"/>
        </dgm:presLayoutVars>
      </dgm:prSet>
      <dgm:spPr/>
    </dgm:pt>
  </dgm:ptLst>
  <dgm:cxnLst>
    <dgm:cxn modelId="{25415E10-69A7-4287-8D42-000DBBE24CBD}" srcId="{65B8D9A0-D1AB-4071-976A-5EA11D146500}" destId="{9B4D137F-186B-45A4-B0AA-A048E8F9471A}" srcOrd="3" destOrd="0" parTransId="{6D3F2F21-33B9-4034-AE91-4689020ED5D1}" sibTransId="{0E853BFD-52A7-4407-8782-321F893689DF}"/>
    <dgm:cxn modelId="{947B0C20-55E6-4AC6-BE83-F95352DB17A6}" type="presOf" srcId="{D0AA1F5B-E86A-4063-9562-773521C425C8}" destId="{FD48E752-73FE-5746-A5EF-12FE6B286865}" srcOrd="0" destOrd="0" presId="urn:microsoft.com/office/officeart/2005/8/layout/vList2"/>
    <dgm:cxn modelId="{A47C1326-8657-447E-9249-75D15FB65AF5}" srcId="{65B8D9A0-D1AB-4071-976A-5EA11D146500}" destId="{C1F89C39-6190-4ECF-951B-AD3B5527BF3F}" srcOrd="0" destOrd="0" parTransId="{F37B538F-84C9-4A93-BB5C-65BCC7F121D0}" sibTransId="{062FF922-C38E-4A01-93C2-9690310395CD}"/>
    <dgm:cxn modelId="{99BE7A35-09D2-804E-AF5A-F89FB2F524B2}" type="presOf" srcId="{9C9B7621-F3F4-4AB1-9C84-83EDF11655A2}" destId="{45AA21FA-5FC4-3248-B18C-7586BFE88BB4}" srcOrd="0" destOrd="0" presId="urn:microsoft.com/office/officeart/2005/8/layout/vList2"/>
    <dgm:cxn modelId="{4F3B9D36-A475-4EB1-A8D7-C7D04E2375AD}" srcId="{1E676B6C-6D03-47A4-9020-5FF7332DD8E6}" destId="{65B8D9A0-D1AB-4071-976A-5EA11D146500}" srcOrd="1" destOrd="0" parTransId="{2A85505F-060A-43D2-A740-88BEE676E888}" sibTransId="{972AE08B-76A6-4113-976A-9BB2EC3884EB}"/>
    <dgm:cxn modelId="{FD704360-3481-E34A-BB91-B7F0B03776DB}" type="presOf" srcId="{1E676B6C-6D03-47A4-9020-5FF7332DD8E6}" destId="{47243BD0-5C8C-2D41-9086-AAC5F43B1A15}" srcOrd="0" destOrd="0" presId="urn:microsoft.com/office/officeart/2005/8/layout/vList2"/>
    <dgm:cxn modelId="{27D7C762-DC91-9F45-B7CB-87AFD3F81824}" type="presOf" srcId="{15B121A7-1FEF-594F-B90A-3403A755FA94}" destId="{FD48E752-73FE-5746-A5EF-12FE6B286865}" srcOrd="0" destOrd="2" presId="urn:microsoft.com/office/officeart/2005/8/layout/vList2"/>
    <dgm:cxn modelId="{6F8D246A-C89F-406A-A997-5C617C8086FC}" srcId="{65B8D9A0-D1AB-4071-976A-5EA11D146500}" destId="{11566152-1138-47D0-BEE4-184D7AB1F972}" srcOrd="2" destOrd="0" parTransId="{20046DAE-C758-4FCC-ADDC-1C46D5722522}" sibTransId="{AF53D372-61D7-4860-9838-C62457C16F92}"/>
    <dgm:cxn modelId="{5271F774-780E-4306-9A75-94EFE7E5FE62}" type="presOf" srcId="{9B4D137F-186B-45A4-B0AA-A048E8F9471A}" destId="{13A6FA00-26A1-A742-A08D-D146521B1670}" srcOrd="0" destOrd="3" presId="urn:microsoft.com/office/officeart/2005/8/layout/vList2"/>
    <dgm:cxn modelId="{5702F47E-37D2-4235-B952-6FA69D86E1C6}" srcId="{1E676B6C-6D03-47A4-9020-5FF7332DD8E6}" destId="{9C9B7621-F3F4-4AB1-9C84-83EDF11655A2}" srcOrd="0" destOrd="0" parTransId="{DF547132-7D32-41F1-9346-A1E404887EE8}" sibTransId="{F6A9B11C-CBE9-4D76-AB49-687E505EE3AA}"/>
    <dgm:cxn modelId="{5AE5BA83-1420-4691-8CE0-3D96B86E6EE2}" type="presOf" srcId="{11566152-1138-47D0-BEE4-184D7AB1F972}" destId="{13A6FA00-26A1-A742-A08D-D146521B1670}" srcOrd="0" destOrd="2" presId="urn:microsoft.com/office/officeart/2005/8/layout/vList2"/>
    <dgm:cxn modelId="{114F8988-93BD-4C8B-B913-4B4C5B5C6D2D}" srcId="{9C9B7621-F3F4-4AB1-9C84-83EDF11655A2}" destId="{D9EB6D6B-3A95-409F-A380-D5AE157C0140}" srcOrd="3" destOrd="0" parTransId="{B6F87297-F018-42B7-8FE3-B13F7F9C9FD5}" sibTransId="{FB3EC06A-FE04-4DFE-83DB-0923D778FE54}"/>
    <dgm:cxn modelId="{7B2AA7B7-77D3-8A4A-8CFE-08B3E2E2176C}" srcId="{9C9B7621-F3F4-4AB1-9C84-83EDF11655A2}" destId="{2506842F-F5BE-4548-A72A-48B46C0CB400}" srcOrd="1" destOrd="0" parTransId="{7E82F518-2CD4-204A-9436-7AC46FF6F2F8}" sibTransId="{ECC0873F-1E95-394D-9E51-05C7CB1824A4}"/>
    <dgm:cxn modelId="{9D9541C8-2C71-474F-821C-C51AA4EC23DF}" type="presOf" srcId="{D9EB6D6B-3A95-409F-A380-D5AE157C0140}" destId="{FD48E752-73FE-5746-A5EF-12FE6B286865}" srcOrd="0" destOrd="3" presId="urn:microsoft.com/office/officeart/2005/8/layout/vList2"/>
    <dgm:cxn modelId="{D56AF4D6-B9B5-4E2B-94D7-E2A57B45BCED}" type="presOf" srcId="{C1F89C39-6190-4ECF-951B-AD3B5527BF3F}" destId="{13A6FA00-26A1-A742-A08D-D146521B1670}" srcOrd="0" destOrd="0" presId="urn:microsoft.com/office/officeart/2005/8/layout/vList2"/>
    <dgm:cxn modelId="{577043D9-2A63-4AFF-8037-8C2FE6D9C9EE}" srcId="{1E676B6C-6D03-47A4-9020-5FF7332DD8E6}" destId="{DF787B34-6081-4395-8F6D-D9C2D5026C58}" srcOrd="2" destOrd="0" parTransId="{29EBE0B0-E75E-4150-B5C2-D1227AD36875}" sibTransId="{0FF54716-08E6-40CA-B178-87AF4762DD4F}"/>
    <dgm:cxn modelId="{01E4EBDE-78EE-DB46-AD00-A30105364238}" type="presOf" srcId="{65B8D9A0-D1AB-4071-976A-5EA11D146500}" destId="{D63162E4-6956-0B42-BC30-F13BD4C96F30}" srcOrd="0" destOrd="0" presId="urn:microsoft.com/office/officeart/2005/8/layout/vList2"/>
    <dgm:cxn modelId="{CDA24BE8-E627-7546-9895-0BB4DF077E62}" type="presOf" srcId="{2506842F-F5BE-4548-A72A-48B46C0CB400}" destId="{FD48E752-73FE-5746-A5EF-12FE6B286865}" srcOrd="0" destOrd="1" presId="urn:microsoft.com/office/officeart/2005/8/layout/vList2"/>
    <dgm:cxn modelId="{1AFFA7EA-9343-4072-869A-465713A0B032}" srcId="{9C9B7621-F3F4-4AB1-9C84-83EDF11655A2}" destId="{D0AA1F5B-E86A-4063-9562-773521C425C8}" srcOrd="0" destOrd="0" parTransId="{0BC6CFE8-B4A9-4914-B455-3399D7B16D75}" sibTransId="{921F21FB-5B47-41B1-AD10-CA055B4533C6}"/>
    <dgm:cxn modelId="{389A10F1-AB3D-4347-B6CF-E5342B3A87AF}" srcId="{9C9B7621-F3F4-4AB1-9C84-83EDF11655A2}" destId="{15B121A7-1FEF-594F-B90A-3403A755FA94}" srcOrd="2" destOrd="0" parTransId="{BC1D7741-50CA-C64F-9A1F-08964CAAA399}" sibTransId="{FEE2AB3F-CC4B-5A4F-92CB-F85FD363579A}"/>
    <dgm:cxn modelId="{ABD3BBFA-7CE3-4DED-94FD-8E8330BA5BFC}" type="presOf" srcId="{DF787B34-6081-4395-8F6D-D9C2D5026C58}" destId="{A5F6F41D-F111-4336-A3CE-8BC0EEE3A14E}" srcOrd="0" destOrd="0" presId="urn:microsoft.com/office/officeart/2005/8/layout/vList2"/>
    <dgm:cxn modelId="{DD677FFB-35F8-4F33-9B7F-3CF39D217926}" type="presOf" srcId="{DA06ADF8-5BCC-4345-A420-BDF16C7B5680}" destId="{13A6FA00-26A1-A742-A08D-D146521B1670}" srcOrd="0" destOrd="1" presId="urn:microsoft.com/office/officeart/2005/8/layout/vList2"/>
    <dgm:cxn modelId="{96E591FE-EBF6-4621-98A5-1B2DF87CBB7D}" srcId="{65B8D9A0-D1AB-4071-976A-5EA11D146500}" destId="{DA06ADF8-5BCC-4345-A420-BDF16C7B5680}" srcOrd="1" destOrd="0" parTransId="{CBD3E8E4-5F7F-4E36-B02B-0FA3B22FC3C2}" sibTransId="{FAEA96A8-5F35-42CC-91C1-F976874B13CD}"/>
    <dgm:cxn modelId="{B796A191-0396-D84D-BB77-B31BAAC39E55}" type="presParOf" srcId="{47243BD0-5C8C-2D41-9086-AAC5F43B1A15}" destId="{45AA21FA-5FC4-3248-B18C-7586BFE88BB4}" srcOrd="0" destOrd="0" presId="urn:microsoft.com/office/officeart/2005/8/layout/vList2"/>
    <dgm:cxn modelId="{C04F3D88-33BA-3E40-9D4C-979330913BA2}" type="presParOf" srcId="{47243BD0-5C8C-2D41-9086-AAC5F43B1A15}" destId="{FD48E752-73FE-5746-A5EF-12FE6B286865}" srcOrd="1" destOrd="0" presId="urn:microsoft.com/office/officeart/2005/8/layout/vList2"/>
    <dgm:cxn modelId="{192EB7C2-51BE-EC42-B9F4-A0FE06977413}" type="presParOf" srcId="{47243BD0-5C8C-2D41-9086-AAC5F43B1A15}" destId="{D63162E4-6956-0B42-BC30-F13BD4C96F30}" srcOrd="2" destOrd="0" presId="urn:microsoft.com/office/officeart/2005/8/layout/vList2"/>
    <dgm:cxn modelId="{384131A7-F156-CF49-9EEB-CF7C5BCD5DBD}" type="presParOf" srcId="{47243BD0-5C8C-2D41-9086-AAC5F43B1A15}" destId="{13A6FA00-26A1-A742-A08D-D146521B1670}" srcOrd="3" destOrd="0" presId="urn:microsoft.com/office/officeart/2005/8/layout/vList2"/>
    <dgm:cxn modelId="{E114B720-19E2-4727-8938-37064040CC4F}" type="presParOf" srcId="{47243BD0-5C8C-2D41-9086-AAC5F43B1A15}" destId="{A5F6F41D-F111-4336-A3CE-8BC0EEE3A14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676B6C-6D03-47A4-9020-5FF7332DD8E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C9B7621-F3F4-4AB1-9C84-83EDF11655A2}">
      <dgm:prSet/>
      <dgm:spPr/>
      <dgm:t>
        <a:bodyPr/>
        <a:lstStyle/>
        <a:p>
          <a:r>
            <a:rPr lang="en-US" b="0" dirty="0"/>
            <a:t>Membership</a:t>
          </a:r>
        </a:p>
      </dgm:t>
    </dgm:pt>
    <dgm:pt modelId="{DF547132-7D32-41F1-9346-A1E404887EE8}" type="parTrans" cxnId="{5702F47E-37D2-4235-B952-6FA69D86E1C6}">
      <dgm:prSet/>
      <dgm:spPr/>
      <dgm:t>
        <a:bodyPr/>
        <a:lstStyle/>
        <a:p>
          <a:endParaRPr lang="en-US"/>
        </a:p>
      </dgm:t>
    </dgm:pt>
    <dgm:pt modelId="{F6A9B11C-CBE9-4D76-AB49-687E505EE3AA}" type="sibTrans" cxnId="{5702F47E-37D2-4235-B952-6FA69D86E1C6}">
      <dgm:prSet/>
      <dgm:spPr/>
      <dgm:t>
        <a:bodyPr/>
        <a:lstStyle/>
        <a:p>
          <a:endParaRPr lang="en-US"/>
        </a:p>
      </dgm:t>
    </dgm:pt>
    <dgm:pt modelId="{D0AA1F5B-E86A-4063-9562-773521C425C8}">
      <dgm:prSet/>
      <dgm:spPr/>
      <dgm:t>
        <a:bodyPr/>
        <a:lstStyle/>
        <a:p>
          <a:r>
            <a:rPr lang="en-US" dirty="0"/>
            <a:t>Anthropology – Angela Mannen</a:t>
          </a:r>
        </a:p>
      </dgm:t>
    </dgm:pt>
    <dgm:pt modelId="{0BC6CFE8-B4A9-4914-B455-3399D7B16D75}" type="parTrans" cxnId="{1AFFA7EA-9343-4072-869A-465713A0B032}">
      <dgm:prSet/>
      <dgm:spPr/>
      <dgm:t>
        <a:bodyPr/>
        <a:lstStyle/>
        <a:p>
          <a:endParaRPr lang="en-US"/>
        </a:p>
      </dgm:t>
    </dgm:pt>
    <dgm:pt modelId="{921F21FB-5B47-41B1-AD10-CA055B4533C6}" type="sibTrans" cxnId="{1AFFA7EA-9343-4072-869A-465713A0B032}">
      <dgm:prSet/>
      <dgm:spPr/>
      <dgm:t>
        <a:bodyPr/>
        <a:lstStyle/>
        <a:p>
          <a:endParaRPr lang="en-US"/>
        </a:p>
      </dgm:t>
    </dgm:pt>
    <dgm:pt modelId="{CF1CE2FB-DF5E-4424-A3D9-C40BFA0F36A0}">
      <dgm:prSet/>
      <dgm:spPr/>
      <dgm:t>
        <a:bodyPr/>
        <a:lstStyle/>
        <a:p>
          <a:r>
            <a:rPr lang="en-US" dirty="0"/>
            <a:t>Art History – Ali Ahmadpour</a:t>
          </a:r>
        </a:p>
      </dgm:t>
    </dgm:pt>
    <dgm:pt modelId="{C84F3BC1-FD1A-4D15-9789-3699D7FEE128}" type="parTrans" cxnId="{21950648-FF4C-4C8F-A623-7AE25760D973}">
      <dgm:prSet/>
      <dgm:spPr/>
      <dgm:t>
        <a:bodyPr/>
        <a:lstStyle/>
        <a:p>
          <a:endParaRPr lang="en-US"/>
        </a:p>
      </dgm:t>
    </dgm:pt>
    <dgm:pt modelId="{7B02B0E8-33D0-49A3-A95E-393CA3460589}" type="sibTrans" cxnId="{21950648-FF4C-4C8F-A623-7AE25760D973}">
      <dgm:prSet/>
      <dgm:spPr/>
      <dgm:t>
        <a:bodyPr/>
        <a:lstStyle/>
        <a:p>
          <a:endParaRPr lang="en-US"/>
        </a:p>
      </dgm:t>
    </dgm:pt>
    <dgm:pt modelId="{839839B0-4C10-4C22-AE09-21DAFC6F7380}">
      <dgm:prSet/>
      <dgm:spPr/>
      <dgm:t>
        <a:bodyPr/>
        <a:lstStyle/>
        <a:p>
          <a:r>
            <a:rPr lang="en-US" dirty="0"/>
            <a:t>Child </a:t>
          </a:r>
          <a:r>
            <a:rPr lang="en-US" dirty="0" err="1"/>
            <a:t>Dev’t</a:t>
          </a:r>
          <a:r>
            <a:rPr lang="en-US" dirty="0"/>
            <a:t> – Michelle Moen</a:t>
          </a:r>
        </a:p>
      </dgm:t>
    </dgm:pt>
    <dgm:pt modelId="{8555AB5A-739B-4EDC-871E-F3416DE615E3}" type="parTrans" cxnId="{BE9C9845-FDE7-4A33-9A29-4B9259D28307}">
      <dgm:prSet/>
      <dgm:spPr/>
      <dgm:t>
        <a:bodyPr/>
        <a:lstStyle/>
        <a:p>
          <a:endParaRPr lang="en-US"/>
        </a:p>
      </dgm:t>
    </dgm:pt>
    <dgm:pt modelId="{BF4E8702-0AD4-402F-8D4E-50F2240A65B4}" type="sibTrans" cxnId="{BE9C9845-FDE7-4A33-9A29-4B9259D28307}">
      <dgm:prSet/>
      <dgm:spPr/>
      <dgm:t>
        <a:bodyPr/>
        <a:lstStyle/>
        <a:p>
          <a:endParaRPr lang="en-US"/>
        </a:p>
      </dgm:t>
    </dgm:pt>
    <dgm:pt modelId="{C2D79B98-3B76-4281-B97A-45174F85E1FE}">
      <dgm:prSet/>
      <dgm:spPr/>
      <dgm:t>
        <a:bodyPr/>
        <a:lstStyle/>
        <a:p>
          <a:r>
            <a:rPr lang="en-US" dirty="0"/>
            <a:t>Comms Studies – Mark Crossman</a:t>
          </a:r>
        </a:p>
      </dgm:t>
    </dgm:pt>
    <dgm:pt modelId="{EC7242A1-ABBB-4E69-BEC7-D88C37B02289}" type="parTrans" cxnId="{FE3C0279-1EA1-4C01-B344-1FF58F9434D1}">
      <dgm:prSet/>
      <dgm:spPr/>
      <dgm:t>
        <a:bodyPr/>
        <a:lstStyle/>
        <a:p>
          <a:endParaRPr lang="en-US"/>
        </a:p>
      </dgm:t>
    </dgm:pt>
    <dgm:pt modelId="{A463BCDF-1978-4D25-97FA-1BFBE859524F}" type="sibTrans" cxnId="{FE3C0279-1EA1-4C01-B344-1FF58F9434D1}">
      <dgm:prSet/>
      <dgm:spPr/>
      <dgm:t>
        <a:bodyPr/>
        <a:lstStyle/>
        <a:p>
          <a:endParaRPr lang="en-US"/>
        </a:p>
      </dgm:t>
    </dgm:pt>
    <dgm:pt modelId="{4F2895E2-BB87-4F06-909A-4F501123AF96}">
      <dgm:prSet/>
      <dgm:spPr/>
      <dgm:t>
        <a:bodyPr/>
        <a:lstStyle/>
        <a:p>
          <a:r>
            <a:rPr lang="en-US" dirty="0"/>
            <a:t>Econ – Tanja Carter</a:t>
          </a:r>
        </a:p>
      </dgm:t>
    </dgm:pt>
    <dgm:pt modelId="{92A4CD66-FA60-471E-8C3E-0E1957E4D905}" type="parTrans" cxnId="{0B403151-F855-4668-852E-BAFF95B3B773}">
      <dgm:prSet/>
      <dgm:spPr/>
      <dgm:t>
        <a:bodyPr/>
        <a:lstStyle/>
        <a:p>
          <a:endParaRPr lang="en-US"/>
        </a:p>
      </dgm:t>
    </dgm:pt>
    <dgm:pt modelId="{6A1E4DE2-FF05-4213-99A8-451D25E09943}" type="sibTrans" cxnId="{0B403151-F855-4668-852E-BAFF95B3B773}">
      <dgm:prSet/>
      <dgm:spPr/>
      <dgm:t>
        <a:bodyPr/>
        <a:lstStyle/>
        <a:p>
          <a:endParaRPr lang="en-US"/>
        </a:p>
      </dgm:t>
    </dgm:pt>
    <dgm:pt modelId="{18533246-604F-4F36-B56D-43D091B589C1}">
      <dgm:prSet/>
      <dgm:spPr/>
      <dgm:t>
        <a:bodyPr/>
        <a:lstStyle/>
        <a:p>
          <a:r>
            <a:rPr lang="en-US" dirty="0"/>
            <a:t>Ethnic Studies – Xocoyotzin Herrera</a:t>
          </a:r>
        </a:p>
      </dgm:t>
    </dgm:pt>
    <dgm:pt modelId="{BA3775F3-5550-4ACA-A4B2-9118F60D0CEF}" type="parTrans" cxnId="{AF106DAB-F2A8-4B7E-A1A7-EAA9E380F120}">
      <dgm:prSet/>
      <dgm:spPr/>
      <dgm:t>
        <a:bodyPr/>
        <a:lstStyle/>
        <a:p>
          <a:endParaRPr lang="en-US"/>
        </a:p>
      </dgm:t>
    </dgm:pt>
    <dgm:pt modelId="{DCF4DE22-DDDC-4D8D-B37C-A00D24057BB8}" type="sibTrans" cxnId="{AF106DAB-F2A8-4B7E-A1A7-EAA9E380F120}">
      <dgm:prSet/>
      <dgm:spPr/>
      <dgm:t>
        <a:bodyPr/>
        <a:lstStyle/>
        <a:p>
          <a:endParaRPr lang="en-US"/>
        </a:p>
      </dgm:t>
    </dgm:pt>
    <dgm:pt modelId="{7379EC7D-E082-4D26-913A-FA93A05FF548}">
      <dgm:prSet/>
      <dgm:spPr/>
      <dgm:t>
        <a:bodyPr/>
        <a:lstStyle/>
        <a:p>
          <a:r>
            <a:rPr lang="en-US" dirty="0"/>
            <a:t>History – Sandra Uribe</a:t>
          </a:r>
        </a:p>
      </dgm:t>
    </dgm:pt>
    <dgm:pt modelId="{4F161490-7C32-44D0-B506-962102B44E13}" type="parTrans" cxnId="{259B66C1-C4D9-4079-AF1C-F91838B58A54}">
      <dgm:prSet/>
      <dgm:spPr/>
      <dgm:t>
        <a:bodyPr/>
        <a:lstStyle/>
        <a:p>
          <a:endParaRPr lang="en-US"/>
        </a:p>
      </dgm:t>
    </dgm:pt>
    <dgm:pt modelId="{6CC87A94-5338-4133-A717-4D72B93CD5E0}" type="sibTrans" cxnId="{259B66C1-C4D9-4079-AF1C-F91838B58A54}">
      <dgm:prSet/>
      <dgm:spPr/>
      <dgm:t>
        <a:bodyPr/>
        <a:lstStyle/>
        <a:p>
          <a:endParaRPr lang="en-US"/>
        </a:p>
      </dgm:t>
    </dgm:pt>
    <dgm:pt modelId="{F14374B5-FB0F-4D0A-B71D-A768C9180530}">
      <dgm:prSet/>
      <dgm:spPr/>
      <dgm:t>
        <a:bodyPr/>
        <a:lstStyle/>
        <a:p>
          <a:r>
            <a:rPr lang="en-US" dirty="0"/>
            <a:t>Philosophy – Felipe Leon</a:t>
          </a:r>
        </a:p>
      </dgm:t>
    </dgm:pt>
    <dgm:pt modelId="{F406D5CB-D626-4CD4-98BE-C7F76B86BD8E}" type="parTrans" cxnId="{1D8FB2D3-3889-465B-A618-3FE56AEC34A1}">
      <dgm:prSet/>
      <dgm:spPr/>
      <dgm:t>
        <a:bodyPr/>
        <a:lstStyle/>
        <a:p>
          <a:endParaRPr lang="en-US"/>
        </a:p>
      </dgm:t>
    </dgm:pt>
    <dgm:pt modelId="{D39EECF2-CB61-4E85-B898-267A2EAB0BEC}" type="sibTrans" cxnId="{1D8FB2D3-3889-465B-A618-3FE56AEC34A1}">
      <dgm:prSet/>
      <dgm:spPr/>
      <dgm:t>
        <a:bodyPr/>
        <a:lstStyle/>
        <a:p>
          <a:endParaRPr lang="en-US"/>
        </a:p>
      </dgm:t>
    </dgm:pt>
    <dgm:pt modelId="{6E64EE80-EDB5-460D-BAA2-7CADE03AF393}">
      <dgm:prSet/>
      <dgm:spPr/>
      <dgm:t>
        <a:bodyPr/>
        <a:lstStyle/>
        <a:p>
          <a:r>
            <a:rPr lang="en-US" dirty="0"/>
            <a:t>Political Science – David Reed</a:t>
          </a:r>
        </a:p>
      </dgm:t>
    </dgm:pt>
    <dgm:pt modelId="{513D3E42-A0D7-4DD2-BBC7-57B14973B72E}" type="parTrans" cxnId="{C4E1BD0C-D9B3-4CC5-A033-2160210BB89B}">
      <dgm:prSet/>
      <dgm:spPr/>
      <dgm:t>
        <a:bodyPr/>
        <a:lstStyle/>
        <a:p>
          <a:endParaRPr lang="en-US"/>
        </a:p>
      </dgm:t>
    </dgm:pt>
    <dgm:pt modelId="{00C55B2D-9440-44B1-A6C6-D1A905768C50}" type="sibTrans" cxnId="{C4E1BD0C-D9B3-4CC5-A033-2160210BB89B}">
      <dgm:prSet/>
      <dgm:spPr/>
      <dgm:t>
        <a:bodyPr/>
        <a:lstStyle/>
        <a:p>
          <a:endParaRPr lang="en-US"/>
        </a:p>
      </dgm:t>
    </dgm:pt>
    <dgm:pt modelId="{CAF00E2B-6EA1-446C-8498-0995F52D1562}">
      <dgm:prSet/>
      <dgm:spPr/>
      <dgm:t>
        <a:bodyPr/>
        <a:lstStyle/>
        <a:p>
          <a:r>
            <a:rPr lang="en-US" dirty="0"/>
            <a:t> Psychology/Human </a:t>
          </a:r>
          <a:r>
            <a:rPr lang="en-US" dirty="0" err="1"/>
            <a:t>Dev’t</a:t>
          </a:r>
          <a:r>
            <a:rPr lang="en-US" dirty="0"/>
            <a:t> – Renee Galbavy</a:t>
          </a:r>
        </a:p>
      </dgm:t>
    </dgm:pt>
    <dgm:pt modelId="{CADDB3CD-6A33-488B-8FB5-A4C370C8006E}" type="parTrans" cxnId="{14BD5EA8-340C-4678-9FE7-C0E2CD696359}">
      <dgm:prSet/>
      <dgm:spPr/>
      <dgm:t>
        <a:bodyPr/>
        <a:lstStyle/>
        <a:p>
          <a:endParaRPr lang="en-US"/>
        </a:p>
      </dgm:t>
    </dgm:pt>
    <dgm:pt modelId="{1E5B6025-2F63-4D03-9B71-508221793E51}" type="sibTrans" cxnId="{14BD5EA8-340C-4678-9FE7-C0E2CD696359}">
      <dgm:prSet/>
      <dgm:spPr/>
      <dgm:t>
        <a:bodyPr/>
        <a:lstStyle/>
        <a:p>
          <a:endParaRPr lang="en-US"/>
        </a:p>
      </dgm:t>
    </dgm:pt>
    <dgm:pt modelId="{A4B1FB25-E2C3-4909-ABF0-1A065344BE43}">
      <dgm:prSet/>
      <dgm:spPr/>
      <dgm:t>
        <a:bodyPr/>
        <a:lstStyle/>
        <a:p>
          <a:r>
            <a:rPr lang="en-US" dirty="0"/>
            <a:t>Sociology – Stacey Allen</a:t>
          </a:r>
        </a:p>
      </dgm:t>
    </dgm:pt>
    <dgm:pt modelId="{CD972518-2059-40C0-8DCE-977440BC0E10}" type="parTrans" cxnId="{5144EC1C-4034-4EFC-9AA7-469988317F54}">
      <dgm:prSet/>
      <dgm:spPr/>
      <dgm:t>
        <a:bodyPr/>
        <a:lstStyle/>
        <a:p>
          <a:endParaRPr lang="en-US"/>
        </a:p>
      </dgm:t>
    </dgm:pt>
    <dgm:pt modelId="{7368F6E0-042B-4B83-9045-79F98438F589}" type="sibTrans" cxnId="{5144EC1C-4034-4EFC-9AA7-469988317F54}">
      <dgm:prSet/>
      <dgm:spPr/>
      <dgm:t>
        <a:bodyPr/>
        <a:lstStyle/>
        <a:p>
          <a:endParaRPr lang="en-US"/>
        </a:p>
      </dgm:t>
    </dgm:pt>
    <dgm:pt modelId="{9B868C38-0175-4588-92F5-DA8B063BA4E7}">
      <dgm:prSet/>
      <dgm:spPr/>
      <dgm:t>
        <a:bodyPr/>
        <a:lstStyle/>
        <a:p>
          <a:r>
            <a:rPr lang="en-US" dirty="0"/>
            <a:t>Staff – Beverly Knapp</a:t>
          </a:r>
        </a:p>
      </dgm:t>
    </dgm:pt>
    <dgm:pt modelId="{4E0B4294-887D-4B17-BEC3-CAB29BD8B454}" type="parTrans" cxnId="{DC4DF2BC-7621-4A88-9EFF-83BC82CFFE19}">
      <dgm:prSet/>
      <dgm:spPr/>
      <dgm:t>
        <a:bodyPr/>
        <a:lstStyle/>
        <a:p>
          <a:endParaRPr lang="en-US"/>
        </a:p>
      </dgm:t>
    </dgm:pt>
    <dgm:pt modelId="{97770CE9-4D5D-44B9-AB21-0F3C27DAE269}" type="sibTrans" cxnId="{DC4DF2BC-7621-4A88-9EFF-83BC82CFFE19}">
      <dgm:prSet/>
      <dgm:spPr/>
      <dgm:t>
        <a:bodyPr/>
        <a:lstStyle/>
        <a:p>
          <a:endParaRPr lang="en-US"/>
        </a:p>
      </dgm:t>
    </dgm:pt>
    <dgm:pt modelId="{FC29D1A2-900E-46F3-AFD4-F89761D15287}">
      <dgm:prSet/>
      <dgm:spPr/>
      <dgm:t>
        <a:bodyPr/>
        <a:lstStyle/>
        <a:p>
          <a:r>
            <a:rPr lang="en-US" dirty="0"/>
            <a:t>Chair/Dean – Chris Gold</a:t>
          </a:r>
        </a:p>
      </dgm:t>
    </dgm:pt>
    <dgm:pt modelId="{DAF30676-0E39-4413-80C9-9AC551C626D4}" type="parTrans" cxnId="{AA0E5603-AC24-41BA-AA91-0DD02B681900}">
      <dgm:prSet/>
      <dgm:spPr/>
      <dgm:t>
        <a:bodyPr/>
        <a:lstStyle/>
        <a:p>
          <a:endParaRPr lang="en-US"/>
        </a:p>
      </dgm:t>
    </dgm:pt>
    <dgm:pt modelId="{712ACB75-E2A7-4F07-9E7C-4B9BD98A8B4E}" type="sibTrans" cxnId="{AA0E5603-AC24-41BA-AA91-0DD02B681900}">
      <dgm:prSet/>
      <dgm:spPr/>
      <dgm:t>
        <a:bodyPr/>
        <a:lstStyle/>
        <a:p>
          <a:endParaRPr lang="en-US"/>
        </a:p>
      </dgm:t>
    </dgm:pt>
    <dgm:pt modelId="{260C2EE8-AC29-45B3-A561-4D08F77A9D83}">
      <dgm:prSet/>
      <dgm:spPr/>
      <dgm:t>
        <a:bodyPr/>
        <a:lstStyle/>
        <a:p>
          <a:r>
            <a:rPr lang="en-US" dirty="0"/>
            <a:t>ASO – Julissa Celis</a:t>
          </a:r>
        </a:p>
      </dgm:t>
    </dgm:pt>
    <dgm:pt modelId="{925E494C-341F-4701-9DD1-FD4137FF04FA}" type="parTrans" cxnId="{8032D160-2946-489B-8F26-E782703DE881}">
      <dgm:prSet/>
      <dgm:spPr/>
      <dgm:t>
        <a:bodyPr/>
        <a:lstStyle/>
        <a:p>
          <a:endParaRPr lang="en-US"/>
        </a:p>
      </dgm:t>
    </dgm:pt>
    <dgm:pt modelId="{D4771BA5-2CFE-4A0B-97C6-58669D732702}" type="sibTrans" cxnId="{8032D160-2946-489B-8F26-E782703DE881}">
      <dgm:prSet/>
      <dgm:spPr/>
      <dgm:t>
        <a:bodyPr/>
        <a:lstStyle/>
        <a:p>
          <a:endParaRPr lang="en-US"/>
        </a:p>
      </dgm:t>
    </dgm:pt>
    <dgm:pt modelId="{BE734CB8-1CA9-4996-A215-17DA14E4BB50}">
      <dgm:prSet/>
      <dgm:spPr/>
      <dgm:t>
        <a:bodyPr/>
        <a:lstStyle/>
        <a:p>
          <a:r>
            <a:rPr lang="en-US" dirty="0"/>
            <a:t>BSS </a:t>
          </a:r>
          <a:r>
            <a:rPr lang="en-US" dirty="0" err="1"/>
            <a:t>Metamajor</a:t>
          </a:r>
          <a:r>
            <a:rPr lang="en-US" dirty="0"/>
            <a:t> Counselor – Dora Miranda</a:t>
          </a:r>
        </a:p>
      </dgm:t>
    </dgm:pt>
    <dgm:pt modelId="{200AFC74-806F-4A64-9A11-66C16D9D7D4C}" type="parTrans" cxnId="{45496EB3-18F6-4781-9F4C-508F85742059}">
      <dgm:prSet/>
      <dgm:spPr/>
      <dgm:t>
        <a:bodyPr/>
        <a:lstStyle/>
        <a:p>
          <a:endParaRPr lang="en-US"/>
        </a:p>
      </dgm:t>
    </dgm:pt>
    <dgm:pt modelId="{F66FF2D4-F193-44D3-A370-FD6A020136F0}" type="sibTrans" cxnId="{45496EB3-18F6-4781-9F4C-508F85742059}">
      <dgm:prSet/>
      <dgm:spPr/>
      <dgm:t>
        <a:bodyPr/>
        <a:lstStyle/>
        <a:p>
          <a:endParaRPr lang="en-US"/>
        </a:p>
      </dgm:t>
    </dgm:pt>
    <dgm:pt modelId="{D7099AA2-3B00-4465-A85C-DF37260767C6}">
      <dgm:prSet/>
      <dgm:spPr/>
      <dgm:t>
        <a:bodyPr/>
        <a:lstStyle/>
        <a:p>
          <a:r>
            <a:rPr lang="en-US" dirty="0"/>
            <a:t>BSS </a:t>
          </a:r>
          <a:r>
            <a:rPr lang="en-US" dirty="0" err="1"/>
            <a:t>Metamajor</a:t>
          </a:r>
          <a:r>
            <a:rPr lang="en-US" dirty="0"/>
            <a:t> Counselor – Angela Hagan</a:t>
          </a:r>
        </a:p>
      </dgm:t>
    </dgm:pt>
    <dgm:pt modelId="{8FB2B0B7-AE4D-4087-9678-8AECA4B65B83}" type="parTrans" cxnId="{7F8A230A-855D-4EF0-A6CA-069677A103B1}">
      <dgm:prSet/>
      <dgm:spPr/>
      <dgm:t>
        <a:bodyPr/>
        <a:lstStyle/>
        <a:p>
          <a:endParaRPr lang="en-US"/>
        </a:p>
      </dgm:t>
    </dgm:pt>
    <dgm:pt modelId="{FCCF30C3-5A90-49B1-B05F-4B97ED7AE834}" type="sibTrans" cxnId="{7F8A230A-855D-4EF0-A6CA-069677A103B1}">
      <dgm:prSet/>
      <dgm:spPr/>
      <dgm:t>
        <a:bodyPr/>
        <a:lstStyle/>
        <a:p>
          <a:endParaRPr lang="en-US"/>
        </a:p>
      </dgm:t>
    </dgm:pt>
    <dgm:pt modelId="{8F11FDCC-C4BD-43F5-A01A-D4B4BF181ECF}">
      <dgm:prSet/>
      <dgm:spPr/>
      <dgm:t>
        <a:bodyPr/>
        <a:lstStyle/>
        <a:p>
          <a:r>
            <a:rPr lang="en-US" dirty="0"/>
            <a:t>Federation – John Baranski</a:t>
          </a:r>
        </a:p>
      </dgm:t>
    </dgm:pt>
    <dgm:pt modelId="{7488BFF4-BFA7-4AA7-B9A1-6616DDFA5978}" type="parTrans" cxnId="{2A28DC10-0E13-4037-96B5-5319E7736CF2}">
      <dgm:prSet/>
      <dgm:spPr/>
      <dgm:t>
        <a:bodyPr/>
        <a:lstStyle/>
        <a:p>
          <a:endParaRPr lang="en-US"/>
        </a:p>
      </dgm:t>
    </dgm:pt>
    <dgm:pt modelId="{AF296AA2-36C1-42F7-BCF4-D4024FE93D18}" type="sibTrans" cxnId="{2A28DC10-0E13-4037-96B5-5319E7736CF2}">
      <dgm:prSet/>
      <dgm:spPr/>
      <dgm:t>
        <a:bodyPr/>
        <a:lstStyle/>
        <a:p>
          <a:endParaRPr lang="en-US"/>
        </a:p>
      </dgm:t>
    </dgm:pt>
    <dgm:pt modelId="{47243BD0-5C8C-2D41-9086-AAC5F43B1A15}" type="pres">
      <dgm:prSet presAssocID="{1E676B6C-6D03-47A4-9020-5FF7332DD8E6}" presName="linear" presStyleCnt="0">
        <dgm:presLayoutVars>
          <dgm:animLvl val="lvl"/>
          <dgm:resizeHandles val="exact"/>
        </dgm:presLayoutVars>
      </dgm:prSet>
      <dgm:spPr/>
    </dgm:pt>
    <dgm:pt modelId="{45AA21FA-5FC4-3248-B18C-7586BFE88BB4}" type="pres">
      <dgm:prSet presAssocID="{9C9B7621-F3F4-4AB1-9C84-83EDF11655A2}" presName="parentText" presStyleLbl="node1" presStyleIdx="0" presStyleCnt="1" custScaleY="102364" custLinFactNeighborX="-287" custLinFactNeighborY="122">
        <dgm:presLayoutVars>
          <dgm:chMax val="0"/>
          <dgm:bulletEnabled val="1"/>
        </dgm:presLayoutVars>
      </dgm:prSet>
      <dgm:spPr/>
    </dgm:pt>
    <dgm:pt modelId="{FD48E752-73FE-5746-A5EF-12FE6B286865}" type="pres">
      <dgm:prSet presAssocID="{9C9B7621-F3F4-4AB1-9C84-83EDF11655A2}" presName="childText" presStyleLbl="revTx" presStyleIdx="0" presStyleCnt="1">
        <dgm:presLayoutVars>
          <dgm:bulletEnabled val="1"/>
        </dgm:presLayoutVars>
      </dgm:prSet>
      <dgm:spPr/>
    </dgm:pt>
  </dgm:ptLst>
  <dgm:cxnLst>
    <dgm:cxn modelId="{AA0E5603-AC24-41BA-AA91-0DD02B681900}" srcId="{9C9B7621-F3F4-4AB1-9C84-83EDF11655A2}" destId="{FC29D1A2-900E-46F3-AFD4-F89761D15287}" srcOrd="12" destOrd="0" parTransId="{DAF30676-0E39-4413-80C9-9AC551C626D4}" sibTransId="{712ACB75-E2A7-4F07-9E7C-4B9BD98A8B4E}"/>
    <dgm:cxn modelId="{4A88C905-7287-4987-817F-902933F21E27}" type="presOf" srcId="{D7099AA2-3B00-4465-A85C-DF37260767C6}" destId="{FD48E752-73FE-5746-A5EF-12FE6B286865}" srcOrd="0" destOrd="15" presId="urn:microsoft.com/office/officeart/2005/8/layout/vList2"/>
    <dgm:cxn modelId="{7F8A230A-855D-4EF0-A6CA-069677A103B1}" srcId="{9C9B7621-F3F4-4AB1-9C84-83EDF11655A2}" destId="{D7099AA2-3B00-4465-A85C-DF37260767C6}" srcOrd="15" destOrd="0" parTransId="{8FB2B0B7-AE4D-4087-9678-8AECA4B65B83}" sibTransId="{FCCF30C3-5A90-49B1-B05F-4B97ED7AE834}"/>
    <dgm:cxn modelId="{C4E1BD0C-D9B3-4CC5-A033-2160210BB89B}" srcId="{9C9B7621-F3F4-4AB1-9C84-83EDF11655A2}" destId="{6E64EE80-EDB5-460D-BAA2-7CADE03AF393}" srcOrd="8" destOrd="0" parTransId="{513D3E42-A0D7-4DD2-BBC7-57B14973B72E}" sibTransId="{00C55B2D-9440-44B1-A6C6-D1A905768C50}"/>
    <dgm:cxn modelId="{2A28DC10-0E13-4037-96B5-5319E7736CF2}" srcId="{9C9B7621-F3F4-4AB1-9C84-83EDF11655A2}" destId="{8F11FDCC-C4BD-43F5-A01A-D4B4BF181ECF}" srcOrd="16" destOrd="0" parTransId="{7488BFF4-BFA7-4AA7-B9A1-6616DDFA5978}" sibTransId="{AF296AA2-36C1-42F7-BCF4-D4024FE93D18}"/>
    <dgm:cxn modelId="{7C798C11-B8F4-430C-914F-F868696499DF}" type="presOf" srcId="{CAF00E2B-6EA1-446C-8498-0995F52D1562}" destId="{FD48E752-73FE-5746-A5EF-12FE6B286865}" srcOrd="0" destOrd="9" presId="urn:microsoft.com/office/officeart/2005/8/layout/vList2"/>
    <dgm:cxn modelId="{3958AC13-A5DE-4F27-9035-C2A21BA5678A}" type="presOf" srcId="{F14374B5-FB0F-4D0A-B71D-A768C9180530}" destId="{FD48E752-73FE-5746-A5EF-12FE6B286865}" srcOrd="0" destOrd="7" presId="urn:microsoft.com/office/officeart/2005/8/layout/vList2"/>
    <dgm:cxn modelId="{5144EC1C-4034-4EFC-9AA7-469988317F54}" srcId="{9C9B7621-F3F4-4AB1-9C84-83EDF11655A2}" destId="{A4B1FB25-E2C3-4909-ABF0-1A065344BE43}" srcOrd="10" destOrd="0" parTransId="{CD972518-2059-40C0-8DCE-977440BC0E10}" sibTransId="{7368F6E0-042B-4B83-9045-79F98438F589}"/>
    <dgm:cxn modelId="{947B0C20-55E6-4AC6-BE83-F95352DB17A6}" type="presOf" srcId="{D0AA1F5B-E86A-4063-9562-773521C425C8}" destId="{FD48E752-73FE-5746-A5EF-12FE6B286865}" srcOrd="0" destOrd="0" presId="urn:microsoft.com/office/officeart/2005/8/layout/vList2"/>
    <dgm:cxn modelId="{99BE7A35-09D2-804E-AF5A-F89FB2F524B2}" type="presOf" srcId="{9C9B7621-F3F4-4AB1-9C84-83EDF11655A2}" destId="{45AA21FA-5FC4-3248-B18C-7586BFE88BB4}" srcOrd="0" destOrd="0" presId="urn:microsoft.com/office/officeart/2005/8/layout/vList2"/>
    <dgm:cxn modelId="{3F0AD939-09FB-4A06-8A8C-18F743976E38}" type="presOf" srcId="{4F2895E2-BB87-4F06-909A-4F501123AF96}" destId="{FD48E752-73FE-5746-A5EF-12FE6B286865}" srcOrd="0" destOrd="4" presId="urn:microsoft.com/office/officeart/2005/8/layout/vList2"/>
    <dgm:cxn modelId="{BE9C9845-FDE7-4A33-9A29-4B9259D28307}" srcId="{9C9B7621-F3F4-4AB1-9C84-83EDF11655A2}" destId="{839839B0-4C10-4C22-AE09-21DAFC6F7380}" srcOrd="2" destOrd="0" parTransId="{8555AB5A-739B-4EDC-871E-F3416DE615E3}" sibTransId="{BF4E8702-0AD4-402F-8D4E-50F2240A65B4}"/>
    <dgm:cxn modelId="{21950648-FF4C-4C8F-A623-7AE25760D973}" srcId="{9C9B7621-F3F4-4AB1-9C84-83EDF11655A2}" destId="{CF1CE2FB-DF5E-4424-A3D9-C40BFA0F36A0}" srcOrd="1" destOrd="0" parTransId="{C84F3BC1-FD1A-4D15-9789-3699D7FEE128}" sibTransId="{7B02B0E8-33D0-49A3-A95E-393CA3460589}"/>
    <dgm:cxn modelId="{0B403151-F855-4668-852E-BAFF95B3B773}" srcId="{9C9B7621-F3F4-4AB1-9C84-83EDF11655A2}" destId="{4F2895E2-BB87-4F06-909A-4F501123AF96}" srcOrd="4" destOrd="0" parTransId="{92A4CD66-FA60-471E-8C3E-0E1957E4D905}" sibTransId="{6A1E4DE2-FF05-4213-99A8-451D25E09943}"/>
    <dgm:cxn modelId="{95502E60-7A89-4414-A732-56B0B125FAFE}" type="presOf" srcId="{FC29D1A2-900E-46F3-AFD4-F89761D15287}" destId="{FD48E752-73FE-5746-A5EF-12FE6B286865}" srcOrd="0" destOrd="12" presId="urn:microsoft.com/office/officeart/2005/8/layout/vList2"/>
    <dgm:cxn modelId="{FD704360-3481-E34A-BB91-B7F0B03776DB}" type="presOf" srcId="{1E676B6C-6D03-47A4-9020-5FF7332DD8E6}" destId="{47243BD0-5C8C-2D41-9086-AAC5F43B1A15}" srcOrd="0" destOrd="0" presId="urn:microsoft.com/office/officeart/2005/8/layout/vList2"/>
    <dgm:cxn modelId="{8032D160-2946-489B-8F26-E782703DE881}" srcId="{9C9B7621-F3F4-4AB1-9C84-83EDF11655A2}" destId="{260C2EE8-AC29-45B3-A561-4D08F77A9D83}" srcOrd="13" destOrd="0" parTransId="{925E494C-341F-4701-9DD1-FD4137FF04FA}" sibTransId="{D4771BA5-2CFE-4A0B-97C6-58669D732702}"/>
    <dgm:cxn modelId="{9D7B2376-7488-4CBF-9D3B-B7BC257E7439}" type="presOf" srcId="{6E64EE80-EDB5-460D-BAA2-7CADE03AF393}" destId="{FD48E752-73FE-5746-A5EF-12FE6B286865}" srcOrd="0" destOrd="8" presId="urn:microsoft.com/office/officeart/2005/8/layout/vList2"/>
    <dgm:cxn modelId="{FE3C0279-1EA1-4C01-B344-1FF58F9434D1}" srcId="{9C9B7621-F3F4-4AB1-9C84-83EDF11655A2}" destId="{C2D79B98-3B76-4281-B97A-45174F85E1FE}" srcOrd="3" destOrd="0" parTransId="{EC7242A1-ABBB-4E69-BEC7-D88C37B02289}" sibTransId="{A463BCDF-1978-4D25-97FA-1BFBE859524F}"/>
    <dgm:cxn modelId="{5702F47E-37D2-4235-B952-6FA69D86E1C6}" srcId="{1E676B6C-6D03-47A4-9020-5FF7332DD8E6}" destId="{9C9B7621-F3F4-4AB1-9C84-83EDF11655A2}" srcOrd="0" destOrd="0" parTransId="{DF547132-7D32-41F1-9346-A1E404887EE8}" sibTransId="{F6A9B11C-CBE9-4D76-AB49-687E505EE3AA}"/>
    <dgm:cxn modelId="{FA17D585-5F6A-42CB-92AD-67B59334135D}" type="presOf" srcId="{18533246-604F-4F36-B56D-43D091B589C1}" destId="{FD48E752-73FE-5746-A5EF-12FE6B286865}" srcOrd="0" destOrd="5" presId="urn:microsoft.com/office/officeart/2005/8/layout/vList2"/>
    <dgm:cxn modelId="{10D022A3-53D9-4813-A460-7BC9679313AB}" type="presOf" srcId="{8F11FDCC-C4BD-43F5-A01A-D4B4BF181ECF}" destId="{FD48E752-73FE-5746-A5EF-12FE6B286865}" srcOrd="0" destOrd="16" presId="urn:microsoft.com/office/officeart/2005/8/layout/vList2"/>
    <dgm:cxn modelId="{14BD5EA8-340C-4678-9FE7-C0E2CD696359}" srcId="{9C9B7621-F3F4-4AB1-9C84-83EDF11655A2}" destId="{CAF00E2B-6EA1-446C-8498-0995F52D1562}" srcOrd="9" destOrd="0" parTransId="{CADDB3CD-6A33-488B-8FB5-A4C370C8006E}" sibTransId="{1E5B6025-2F63-4D03-9B71-508221793E51}"/>
    <dgm:cxn modelId="{56F0A2A9-E545-4136-BBEF-B52E697551DC}" type="presOf" srcId="{9B868C38-0175-4588-92F5-DA8B063BA4E7}" destId="{FD48E752-73FE-5746-A5EF-12FE6B286865}" srcOrd="0" destOrd="11" presId="urn:microsoft.com/office/officeart/2005/8/layout/vList2"/>
    <dgm:cxn modelId="{AF106DAB-F2A8-4B7E-A1A7-EAA9E380F120}" srcId="{9C9B7621-F3F4-4AB1-9C84-83EDF11655A2}" destId="{18533246-604F-4F36-B56D-43D091B589C1}" srcOrd="5" destOrd="0" parTransId="{BA3775F3-5550-4ACA-A4B2-9118F60D0CEF}" sibTransId="{DCF4DE22-DDDC-4D8D-B37C-A00D24057BB8}"/>
    <dgm:cxn modelId="{45496EB3-18F6-4781-9F4C-508F85742059}" srcId="{9C9B7621-F3F4-4AB1-9C84-83EDF11655A2}" destId="{BE734CB8-1CA9-4996-A215-17DA14E4BB50}" srcOrd="14" destOrd="0" parTransId="{200AFC74-806F-4A64-9A11-66C16D9D7D4C}" sibTransId="{F66FF2D4-F193-44D3-A370-FD6A020136F0}"/>
    <dgm:cxn modelId="{3D5833B9-1D54-483C-B3E5-B2493656FB71}" type="presOf" srcId="{C2D79B98-3B76-4281-B97A-45174F85E1FE}" destId="{FD48E752-73FE-5746-A5EF-12FE6B286865}" srcOrd="0" destOrd="3" presId="urn:microsoft.com/office/officeart/2005/8/layout/vList2"/>
    <dgm:cxn modelId="{DC4DF2BC-7621-4A88-9EFF-83BC82CFFE19}" srcId="{9C9B7621-F3F4-4AB1-9C84-83EDF11655A2}" destId="{9B868C38-0175-4588-92F5-DA8B063BA4E7}" srcOrd="11" destOrd="0" parTransId="{4E0B4294-887D-4B17-BEC3-CAB29BD8B454}" sibTransId="{97770CE9-4D5D-44B9-AB21-0F3C27DAE269}"/>
    <dgm:cxn modelId="{259B66C1-C4D9-4079-AF1C-F91838B58A54}" srcId="{9C9B7621-F3F4-4AB1-9C84-83EDF11655A2}" destId="{7379EC7D-E082-4D26-913A-FA93A05FF548}" srcOrd="6" destOrd="0" parTransId="{4F161490-7C32-44D0-B506-962102B44E13}" sibTransId="{6CC87A94-5338-4133-A717-4D72B93CD5E0}"/>
    <dgm:cxn modelId="{2063E4CE-57C7-427A-BEA9-19C67C49872C}" type="presOf" srcId="{BE734CB8-1CA9-4996-A215-17DA14E4BB50}" destId="{FD48E752-73FE-5746-A5EF-12FE6B286865}" srcOrd="0" destOrd="14" presId="urn:microsoft.com/office/officeart/2005/8/layout/vList2"/>
    <dgm:cxn modelId="{1D8FB2D3-3889-465B-A618-3FE56AEC34A1}" srcId="{9C9B7621-F3F4-4AB1-9C84-83EDF11655A2}" destId="{F14374B5-FB0F-4D0A-B71D-A768C9180530}" srcOrd="7" destOrd="0" parTransId="{F406D5CB-D626-4CD4-98BE-C7F76B86BD8E}" sibTransId="{D39EECF2-CB61-4E85-B898-267A2EAB0BEC}"/>
    <dgm:cxn modelId="{BF9354DB-C83C-4B81-BB07-31FB42FEA3D0}" type="presOf" srcId="{CF1CE2FB-DF5E-4424-A3D9-C40BFA0F36A0}" destId="{FD48E752-73FE-5746-A5EF-12FE6B286865}" srcOrd="0" destOrd="1" presId="urn:microsoft.com/office/officeart/2005/8/layout/vList2"/>
    <dgm:cxn modelId="{1CC15FE2-9930-43E5-ACDD-AEF42DA80FFA}" type="presOf" srcId="{A4B1FB25-E2C3-4909-ABF0-1A065344BE43}" destId="{FD48E752-73FE-5746-A5EF-12FE6B286865}" srcOrd="0" destOrd="10" presId="urn:microsoft.com/office/officeart/2005/8/layout/vList2"/>
    <dgm:cxn modelId="{1AFFA7EA-9343-4072-869A-465713A0B032}" srcId="{9C9B7621-F3F4-4AB1-9C84-83EDF11655A2}" destId="{D0AA1F5B-E86A-4063-9562-773521C425C8}" srcOrd="0" destOrd="0" parTransId="{0BC6CFE8-B4A9-4914-B455-3399D7B16D75}" sibTransId="{921F21FB-5B47-41B1-AD10-CA055B4533C6}"/>
    <dgm:cxn modelId="{6710DDF8-59D3-4335-BFDB-368322241728}" type="presOf" srcId="{260C2EE8-AC29-45B3-A561-4D08F77A9D83}" destId="{FD48E752-73FE-5746-A5EF-12FE6B286865}" srcOrd="0" destOrd="13" presId="urn:microsoft.com/office/officeart/2005/8/layout/vList2"/>
    <dgm:cxn modelId="{0B2E47F9-D782-4024-A610-D42F895121AA}" type="presOf" srcId="{7379EC7D-E082-4D26-913A-FA93A05FF548}" destId="{FD48E752-73FE-5746-A5EF-12FE6B286865}" srcOrd="0" destOrd="6" presId="urn:microsoft.com/office/officeart/2005/8/layout/vList2"/>
    <dgm:cxn modelId="{E3C145FA-DDCB-4AD4-AF85-BE58B7DA8AA3}" type="presOf" srcId="{839839B0-4C10-4C22-AE09-21DAFC6F7380}" destId="{FD48E752-73FE-5746-A5EF-12FE6B286865}" srcOrd="0" destOrd="2" presId="urn:microsoft.com/office/officeart/2005/8/layout/vList2"/>
    <dgm:cxn modelId="{B796A191-0396-D84D-BB77-B31BAAC39E55}" type="presParOf" srcId="{47243BD0-5C8C-2D41-9086-AAC5F43B1A15}" destId="{45AA21FA-5FC4-3248-B18C-7586BFE88BB4}" srcOrd="0" destOrd="0" presId="urn:microsoft.com/office/officeart/2005/8/layout/vList2"/>
    <dgm:cxn modelId="{C04F3D88-33BA-3E40-9D4C-979330913BA2}" type="presParOf" srcId="{47243BD0-5C8C-2D41-9086-AAC5F43B1A15}" destId="{FD48E752-73FE-5746-A5EF-12FE6B286865}"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AA21FA-5FC4-3248-B18C-7586BFE88BB4}">
      <dsp:nvSpPr>
        <dsp:cNvPr id="0" name=""/>
        <dsp:cNvSpPr/>
      </dsp:nvSpPr>
      <dsp:spPr>
        <a:xfrm>
          <a:off x="0" y="84185"/>
          <a:ext cx="5613980" cy="66290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kern="1200" dirty="0"/>
            <a:t>Reports</a:t>
          </a:r>
        </a:p>
      </dsp:txBody>
      <dsp:txXfrm>
        <a:off x="32360" y="116545"/>
        <a:ext cx="5549260" cy="598184"/>
      </dsp:txXfrm>
    </dsp:sp>
    <dsp:sp modelId="{FD48E752-73FE-5746-A5EF-12FE6B286865}">
      <dsp:nvSpPr>
        <dsp:cNvPr id="0" name=""/>
        <dsp:cNvSpPr/>
      </dsp:nvSpPr>
      <dsp:spPr>
        <a:xfrm>
          <a:off x="0" y="745317"/>
          <a:ext cx="5613980" cy="1453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44"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Introductions</a:t>
          </a:r>
        </a:p>
        <a:p>
          <a:pPr marL="228600" lvl="1" indent="-228600" algn="l" defTabSz="933450">
            <a:lnSpc>
              <a:spcPct val="90000"/>
            </a:lnSpc>
            <a:spcBef>
              <a:spcPct val="0"/>
            </a:spcBef>
            <a:spcAft>
              <a:spcPct val="20000"/>
            </a:spcAft>
            <a:buChar char="•"/>
          </a:pPr>
          <a:r>
            <a:rPr lang="en-US" sz="2100" kern="1200" dirty="0"/>
            <a:t>Counselor’s Report</a:t>
          </a:r>
        </a:p>
        <a:p>
          <a:pPr marL="228600" lvl="1" indent="-228600" algn="l" defTabSz="933450">
            <a:lnSpc>
              <a:spcPct val="90000"/>
            </a:lnSpc>
            <a:spcBef>
              <a:spcPct val="0"/>
            </a:spcBef>
            <a:spcAft>
              <a:spcPct val="20000"/>
            </a:spcAft>
            <a:buChar char="•"/>
          </a:pPr>
          <a:r>
            <a:rPr lang="en-US" sz="2100" kern="1200" dirty="0"/>
            <a:t>Associated Students’ Organization</a:t>
          </a:r>
        </a:p>
        <a:p>
          <a:pPr marL="228600" lvl="1" indent="-228600" algn="l" defTabSz="933450">
            <a:lnSpc>
              <a:spcPct val="90000"/>
            </a:lnSpc>
            <a:spcBef>
              <a:spcPct val="0"/>
            </a:spcBef>
            <a:spcAft>
              <a:spcPct val="20000"/>
            </a:spcAft>
            <a:buChar char="•"/>
          </a:pPr>
          <a:r>
            <a:rPr lang="en-US" sz="2100" kern="1200" dirty="0"/>
            <a:t>Federation</a:t>
          </a:r>
        </a:p>
      </dsp:txBody>
      <dsp:txXfrm>
        <a:off x="0" y="745317"/>
        <a:ext cx="5613980" cy="1453140"/>
      </dsp:txXfrm>
    </dsp:sp>
    <dsp:sp modelId="{D63162E4-6956-0B42-BC30-F13BD4C96F30}">
      <dsp:nvSpPr>
        <dsp:cNvPr id="0" name=""/>
        <dsp:cNvSpPr/>
      </dsp:nvSpPr>
      <dsp:spPr>
        <a:xfrm>
          <a:off x="0" y="2185262"/>
          <a:ext cx="5613980" cy="647595"/>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Busin</a:t>
          </a:r>
          <a:r>
            <a:rPr lang="en-US" sz="2700" b="0" kern="1200" dirty="0"/>
            <a:t>ess and Reminders</a:t>
          </a:r>
        </a:p>
      </dsp:txBody>
      <dsp:txXfrm>
        <a:off x="31613" y="2216875"/>
        <a:ext cx="5550754" cy="584369"/>
      </dsp:txXfrm>
    </dsp:sp>
    <dsp:sp modelId="{13A6FA00-26A1-A742-A08D-D146521B1670}">
      <dsp:nvSpPr>
        <dsp:cNvPr id="0" name=""/>
        <dsp:cNvSpPr/>
      </dsp:nvSpPr>
      <dsp:spPr>
        <a:xfrm>
          <a:off x="0" y="2846052"/>
          <a:ext cx="5613980" cy="1453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44"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Evaluations</a:t>
          </a:r>
        </a:p>
        <a:p>
          <a:pPr marL="228600" lvl="1" indent="-228600" algn="l" defTabSz="933450">
            <a:lnSpc>
              <a:spcPct val="90000"/>
            </a:lnSpc>
            <a:spcBef>
              <a:spcPct val="0"/>
            </a:spcBef>
            <a:spcAft>
              <a:spcPct val="20000"/>
            </a:spcAft>
            <a:buChar char="•"/>
          </a:pPr>
          <a:r>
            <a:rPr lang="en-US" sz="2100" kern="1200" dirty="0"/>
            <a:t>Full-time Faculty Position Requests</a:t>
          </a:r>
        </a:p>
        <a:p>
          <a:pPr marL="228600" lvl="1" indent="-228600" algn="l" defTabSz="933450">
            <a:lnSpc>
              <a:spcPct val="90000"/>
            </a:lnSpc>
            <a:spcBef>
              <a:spcPct val="0"/>
            </a:spcBef>
            <a:spcAft>
              <a:spcPct val="20000"/>
            </a:spcAft>
            <a:buChar char="•"/>
          </a:pPr>
          <a:r>
            <a:rPr lang="en-US" sz="2100" kern="1200" dirty="0"/>
            <a:t>Annualized Scheduling</a:t>
          </a:r>
        </a:p>
        <a:p>
          <a:pPr marL="228600" lvl="1" indent="-228600" algn="l" defTabSz="933450">
            <a:lnSpc>
              <a:spcPct val="90000"/>
            </a:lnSpc>
            <a:spcBef>
              <a:spcPct val="0"/>
            </a:spcBef>
            <a:spcAft>
              <a:spcPct val="20000"/>
            </a:spcAft>
            <a:buChar char="•"/>
          </a:pPr>
          <a:r>
            <a:rPr lang="en-US" sz="2100" kern="1200" dirty="0"/>
            <a:t>BSSB Student Mural</a:t>
          </a:r>
        </a:p>
      </dsp:txBody>
      <dsp:txXfrm>
        <a:off x="0" y="2846052"/>
        <a:ext cx="5613980" cy="1453140"/>
      </dsp:txXfrm>
    </dsp:sp>
    <dsp:sp modelId="{A5F6F41D-F111-4336-A3CE-8BC0EEE3A14E}">
      <dsp:nvSpPr>
        <dsp:cNvPr id="0" name=""/>
        <dsp:cNvSpPr/>
      </dsp:nvSpPr>
      <dsp:spPr>
        <a:xfrm>
          <a:off x="0" y="4299192"/>
          <a:ext cx="5613980" cy="64759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Announcements</a:t>
          </a:r>
        </a:p>
      </dsp:txBody>
      <dsp:txXfrm>
        <a:off x="31613" y="4330805"/>
        <a:ext cx="5550754" cy="5843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AA21FA-5FC4-3248-B18C-7586BFE88BB4}">
      <dsp:nvSpPr>
        <dsp:cNvPr id="0" name=""/>
        <dsp:cNvSpPr/>
      </dsp:nvSpPr>
      <dsp:spPr>
        <a:xfrm>
          <a:off x="0" y="84249"/>
          <a:ext cx="5428841" cy="46648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kern="1200" dirty="0"/>
            <a:t>Membership</a:t>
          </a:r>
        </a:p>
      </dsp:txBody>
      <dsp:txXfrm>
        <a:off x="22772" y="107021"/>
        <a:ext cx="5383297" cy="420944"/>
      </dsp:txXfrm>
    </dsp:sp>
    <dsp:sp modelId="{FD48E752-73FE-5746-A5EF-12FE6B286865}">
      <dsp:nvSpPr>
        <dsp:cNvPr id="0" name=""/>
        <dsp:cNvSpPr/>
      </dsp:nvSpPr>
      <dsp:spPr>
        <a:xfrm>
          <a:off x="0" y="545364"/>
          <a:ext cx="5428841" cy="440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366"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Anthropology – Angela Mannen</a:t>
          </a:r>
        </a:p>
        <a:p>
          <a:pPr marL="114300" lvl="1" indent="-114300" algn="l" defTabSz="666750">
            <a:lnSpc>
              <a:spcPct val="90000"/>
            </a:lnSpc>
            <a:spcBef>
              <a:spcPct val="0"/>
            </a:spcBef>
            <a:spcAft>
              <a:spcPct val="20000"/>
            </a:spcAft>
            <a:buChar char="•"/>
          </a:pPr>
          <a:r>
            <a:rPr lang="en-US" sz="1500" kern="1200" dirty="0"/>
            <a:t>Art History – Ali Ahmadpour</a:t>
          </a:r>
        </a:p>
        <a:p>
          <a:pPr marL="114300" lvl="1" indent="-114300" algn="l" defTabSz="666750">
            <a:lnSpc>
              <a:spcPct val="90000"/>
            </a:lnSpc>
            <a:spcBef>
              <a:spcPct val="0"/>
            </a:spcBef>
            <a:spcAft>
              <a:spcPct val="20000"/>
            </a:spcAft>
            <a:buChar char="•"/>
          </a:pPr>
          <a:r>
            <a:rPr lang="en-US" sz="1500" kern="1200" dirty="0"/>
            <a:t>Child </a:t>
          </a:r>
          <a:r>
            <a:rPr lang="en-US" sz="1500" kern="1200" dirty="0" err="1"/>
            <a:t>Dev’t</a:t>
          </a:r>
          <a:r>
            <a:rPr lang="en-US" sz="1500" kern="1200" dirty="0"/>
            <a:t> – Michelle Moen</a:t>
          </a:r>
        </a:p>
        <a:p>
          <a:pPr marL="114300" lvl="1" indent="-114300" algn="l" defTabSz="666750">
            <a:lnSpc>
              <a:spcPct val="90000"/>
            </a:lnSpc>
            <a:spcBef>
              <a:spcPct val="0"/>
            </a:spcBef>
            <a:spcAft>
              <a:spcPct val="20000"/>
            </a:spcAft>
            <a:buChar char="•"/>
          </a:pPr>
          <a:r>
            <a:rPr lang="en-US" sz="1500" kern="1200" dirty="0"/>
            <a:t>Comms Studies – Mark Crossman</a:t>
          </a:r>
        </a:p>
        <a:p>
          <a:pPr marL="114300" lvl="1" indent="-114300" algn="l" defTabSz="666750">
            <a:lnSpc>
              <a:spcPct val="90000"/>
            </a:lnSpc>
            <a:spcBef>
              <a:spcPct val="0"/>
            </a:spcBef>
            <a:spcAft>
              <a:spcPct val="20000"/>
            </a:spcAft>
            <a:buChar char="•"/>
          </a:pPr>
          <a:r>
            <a:rPr lang="en-US" sz="1500" kern="1200" dirty="0"/>
            <a:t>Econ – Tanja Carter</a:t>
          </a:r>
        </a:p>
        <a:p>
          <a:pPr marL="114300" lvl="1" indent="-114300" algn="l" defTabSz="666750">
            <a:lnSpc>
              <a:spcPct val="90000"/>
            </a:lnSpc>
            <a:spcBef>
              <a:spcPct val="0"/>
            </a:spcBef>
            <a:spcAft>
              <a:spcPct val="20000"/>
            </a:spcAft>
            <a:buChar char="•"/>
          </a:pPr>
          <a:r>
            <a:rPr lang="en-US" sz="1500" kern="1200" dirty="0"/>
            <a:t>Ethnic Studies – Xocoyotzin Herrera</a:t>
          </a:r>
        </a:p>
        <a:p>
          <a:pPr marL="114300" lvl="1" indent="-114300" algn="l" defTabSz="666750">
            <a:lnSpc>
              <a:spcPct val="90000"/>
            </a:lnSpc>
            <a:spcBef>
              <a:spcPct val="0"/>
            </a:spcBef>
            <a:spcAft>
              <a:spcPct val="20000"/>
            </a:spcAft>
            <a:buChar char="•"/>
          </a:pPr>
          <a:r>
            <a:rPr lang="en-US" sz="1500" kern="1200" dirty="0"/>
            <a:t>History – Sandra Uribe</a:t>
          </a:r>
        </a:p>
        <a:p>
          <a:pPr marL="114300" lvl="1" indent="-114300" algn="l" defTabSz="666750">
            <a:lnSpc>
              <a:spcPct val="90000"/>
            </a:lnSpc>
            <a:spcBef>
              <a:spcPct val="0"/>
            </a:spcBef>
            <a:spcAft>
              <a:spcPct val="20000"/>
            </a:spcAft>
            <a:buChar char="•"/>
          </a:pPr>
          <a:r>
            <a:rPr lang="en-US" sz="1500" kern="1200" dirty="0"/>
            <a:t>Philosophy – Felipe Leon</a:t>
          </a:r>
        </a:p>
        <a:p>
          <a:pPr marL="114300" lvl="1" indent="-114300" algn="l" defTabSz="666750">
            <a:lnSpc>
              <a:spcPct val="90000"/>
            </a:lnSpc>
            <a:spcBef>
              <a:spcPct val="0"/>
            </a:spcBef>
            <a:spcAft>
              <a:spcPct val="20000"/>
            </a:spcAft>
            <a:buChar char="•"/>
          </a:pPr>
          <a:r>
            <a:rPr lang="en-US" sz="1500" kern="1200" dirty="0"/>
            <a:t>Political Science – David Reed</a:t>
          </a:r>
        </a:p>
        <a:p>
          <a:pPr marL="114300" lvl="1" indent="-114300" algn="l" defTabSz="666750">
            <a:lnSpc>
              <a:spcPct val="90000"/>
            </a:lnSpc>
            <a:spcBef>
              <a:spcPct val="0"/>
            </a:spcBef>
            <a:spcAft>
              <a:spcPct val="20000"/>
            </a:spcAft>
            <a:buChar char="•"/>
          </a:pPr>
          <a:r>
            <a:rPr lang="en-US" sz="1500" kern="1200" dirty="0"/>
            <a:t> Psychology/Human </a:t>
          </a:r>
          <a:r>
            <a:rPr lang="en-US" sz="1500" kern="1200" dirty="0" err="1"/>
            <a:t>Dev’t</a:t>
          </a:r>
          <a:r>
            <a:rPr lang="en-US" sz="1500" kern="1200" dirty="0"/>
            <a:t> – Renee Galbavy</a:t>
          </a:r>
        </a:p>
        <a:p>
          <a:pPr marL="114300" lvl="1" indent="-114300" algn="l" defTabSz="666750">
            <a:lnSpc>
              <a:spcPct val="90000"/>
            </a:lnSpc>
            <a:spcBef>
              <a:spcPct val="0"/>
            </a:spcBef>
            <a:spcAft>
              <a:spcPct val="20000"/>
            </a:spcAft>
            <a:buChar char="•"/>
          </a:pPr>
          <a:r>
            <a:rPr lang="en-US" sz="1500" kern="1200" dirty="0"/>
            <a:t>Sociology – Stacey Allen</a:t>
          </a:r>
        </a:p>
        <a:p>
          <a:pPr marL="114300" lvl="1" indent="-114300" algn="l" defTabSz="666750">
            <a:lnSpc>
              <a:spcPct val="90000"/>
            </a:lnSpc>
            <a:spcBef>
              <a:spcPct val="0"/>
            </a:spcBef>
            <a:spcAft>
              <a:spcPct val="20000"/>
            </a:spcAft>
            <a:buChar char="•"/>
          </a:pPr>
          <a:r>
            <a:rPr lang="en-US" sz="1500" kern="1200" dirty="0"/>
            <a:t>Staff – Beverly Knapp</a:t>
          </a:r>
        </a:p>
        <a:p>
          <a:pPr marL="114300" lvl="1" indent="-114300" algn="l" defTabSz="666750">
            <a:lnSpc>
              <a:spcPct val="90000"/>
            </a:lnSpc>
            <a:spcBef>
              <a:spcPct val="0"/>
            </a:spcBef>
            <a:spcAft>
              <a:spcPct val="20000"/>
            </a:spcAft>
            <a:buChar char="•"/>
          </a:pPr>
          <a:r>
            <a:rPr lang="en-US" sz="1500" kern="1200" dirty="0"/>
            <a:t>Chair/Dean – Chris Gold</a:t>
          </a:r>
        </a:p>
        <a:p>
          <a:pPr marL="114300" lvl="1" indent="-114300" algn="l" defTabSz="666750">
            <a:lnSpc>
              <a:spcPct val="90000"/>
            </a:lnSpc>
            <a:spcBef>
              <a:spcPct val="0"/>
            </a:spcBef>
            <a:spcAft>
              <a:spcPct val="20000"/>
            </a:spcAft>
            <a:buChar char="•"/>
          </a:pPr>
          <a:r>
            <a:rPr lang="en-US" sz="1500" kern="1200" dirty="0"/>
            <a:t>ASO – Julissa Celis</a:t>
          </a:r>
        </a:p>
        <a:p>
          <a:pPr marL="114300" lvl="1" indent="-114300" algn="l" defTabSz="666750">
            <a:lnSpc>
              <a:spcPct val="90000"/>
            </a:lnSpc>
            <a:spcBef>
              <a:spcPct val="0"/>
            </a:spcBef>
            <a:spcAft>
              <a:spcPct val="20000"/>
            </a:spcAft>
            <a:buChar char="•"/>
          </a:pPr>
          <a:r>
            <a:rPr lang="en-US" sz="1500" kern="1200" dirty="0"/>
            <a:t>BSS </a:t>
          </a:r>
          <a:r>
            <a:rPr lang="en-US" sz="1500" kern="1200" dirty="0" err="1"/>
            <a:t>Metamajor</a:t>
          </a:r>
          <a:r>
            <a:rPr lang="en-US" sz="1500" kern="1200" dirty="0"/>
            <a:t> Counselor – Dora Miranda</a:t>
          </a:r>
        </a:p>
        <a:p>
          <a:pPr marL="114300" lvl="1" indent="-114300" algn="l" defTabSz="666750">
            <a:lnSpc>
              <a:spcPct val="90000"/>
            </a:lnSpc>
            <a:spcBef>
              <a:spcPct val="0"/>
            </a:spcBef>
            <a:spcAft>
              <a:spcPct val="20000"/>
            </a:spcAft>
            <a:buChar char="•"/>
          </a:pPr>
          <a:r>
            <a:rPr lang="en-US" sz="1500" kern="1200" dirty="0"/>
            <a:t>BSS </a:t>
          </a:r>
          <a:r>
            <a:rPr lang="en-US" sz="1500" kern="1200" dirty="0" err="1"/>
            <a:t>Metamajor</a:t>
          </a:r>
          <a:r>
            <a:rPr lang="en-US" sz="1500" kern="1200" dirty="0"/>
            <a:t> Counselor – Angela Hagan</a:t>
          </a:r>
        </a:p>
        <a:p>
          <a:pPr marL="114300" lvl="1" indent="-114300" algn="l" defTabSz="666750">
            <a:lnSpc>
              <a:spcPct val="90000"/>
            </a:lnSpc>
            <a:spcBef>
              <a:spcPct val="0"/>
            </a:spcBef>
            <a:spcAft>
              <a:spcPct val="20000"/>
            </a:spcAft>
            <a:buChar char="•"/>
          </a:pPr>
          <a:r>
            <a:rPr lang="en-US" sz="1500" kern="1200" dirty="0"/>
            <a:t>Federation – John Baranski</a:t>
          </a:r>
        </a:p>
      </dsp:txBody>
      <dsp:txXfrm>
        <a:off x="0" y="545364"/>
        <a:ext cx="5428841" cy="44049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8DF8F51-6789-EB4A-8154-77CC3DB32F11}" type="datetimeFigureOut">
              <a:rPr lang="en-US" smtClean="0"/>
              <a:t>1/12/25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BFED7F3-BFCA-FB44-81BD-73817735275D}" type="slidenum">
              <a:rPr lang="en-US" smtClean="0"/>
              <a:t>‹#›</a:t>
            </a:fld>
            <a:endParaRPr lang="en-US"/>
          </a:p>
        </p:txBody>
      </p:sp>
    </p:spTree>
    <p:extLst>
      <p:ext uri="{BB962C8B-B14F-4D97-AF65-F5344CB8AC3E}">
        <p14:creationId xmlns:p14="http://schemas.microsoft.com/office/powerpoint/2010/main" val="3949841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3DA6B-6B24-1440-9F6B-763E947A12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9F60A5-A72E-3542-ADD6-7F7E469AA8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14B0E4-6967-7440-A7FD-0035CC86AE0E}"/>
              </a:ext>
            </a:extLst>
          </p:cNvPr>
          <p:cNvSpPr>
            <a:spLocks noGrp="1"/>
          </p:cNvSpPr>
          <p:nvPr>
            <p:ph type="dt" sz="half" idx="10"/>
          </p:nvPr>
        </p:nvSpPr>
        <p:spPr/>
        <p:txBody>
          <a:bodyPr/>
          <a:lstStyle/>
          <a:p>
            <a:fld id="{069497FD-1A72-3341-BB9A-328B585295C6}" type="datetimeFigureOut">
              <a:rPr lang="en-US" smtClean="0"/>
              <a:t>1/12/25</a:t>
            </a:fld>
            <a:endParaRPr lang="en-US"/>
          </a:p>
        </p:txBody>
      </p:sp>
      <p:sp>
        <p:nvSpPr>
          <p:cNvPr id="5" name="Footer Placeholder 4">
            <a:extLst>
              <a:ext uri="{FF2B5EF4-FFF2-40B4-BE49-F238E27FC236}">
                <a16:creationId xmlns:a16="http://schemas.microsoft.com/office/drawing/2014/main" id="{8691F431-B065-604B-AC4F-0C8985D141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C00D54-8E7D-1443-BF08-155E89BAA50A}"/>
              </a:ext>
            </a:extLst>
          </p:cNvPr>
          <p:cNvSpPr>
            <a:spLocks noGrp="1"/>
          </p:cNvSpPr>
          <p:nvPr>
            <p:ph type="sldNum" sz="quarter" idx="12"/>
          </p:nvPr>
        </p:nvSpPr>
        <p:spPr/>
        <p:txBody>
          <a:bodyPr/>
          <a:lstStyle/>
          <a:p>
            <a:fld id="{145DB98C-C7AC-3F42-A143-E7816B0E2A60}" type="slidenum">
              <a:rPr lang="en-US" smtClean="0"/>
              <a:t>‹#›</a:t>
            </a:fld>
            <a:endParaRPr lang="en-US"/>
          </a:p>
        </p:txBody>
      </p:sp>
    </p:spTree>
    <p:extLst>
      <p:ext uri="{BB962C8B-B14F-4D97-AF65-F5344CB8AC3E}">
        <p14:creationId xmlns:p14="http://schemas.microsoft.com/office/powerpoint/2010/main" val="654949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1F308-86A2-7A4E-9F95-5922845684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E52193-C149-144F-AC5F-426CB59930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92C6F9-519B-384F-AD09-8BDCFFD8FFA2}"/>
              </a:ext>
            </a:extLst>
          </p:cNvPr>
          <p:cNvSpPr>
            <a:spLocks noGrp="1"/>
          </p:cNvSpPr>
          <p:nvPr>
            <p:ph type="dt" sz="half" idx="10"/>
          </p:nvPr>
        </p:nvSpPr>
        <p:spPr/>
        <p:txBody>
          <a:bodyPr/>
          <a:lstStyle/>
          <a:p>
            <a:fld id="{069497FD-1A72-3341-BB9A-328B585295C6}" type="datetimeFigureOut">
              <a:rPr lang="en-US" smtClean="0"/>
              <a:t>1/12/25</a:t>
            </a:fld>
            <a:endParaRPr lang="en-US"/>
          </a:p>
        </p:txBody>
      </p:sp>
      <p:sp>
        <p:nvSpPr>
          <p:cNvPr id="5" name="Footer Placeholder 4">
            <a:extLst>
              <a:ext uri="{FF2B5EF4-FFF2-40B4-BE49-F238E27FC236}">
                <a16:creationId xmlns:a16="http://schemas.microsoft.com/office/drawing/2014/main" id="{693FDEC6-3904-A741-BF9E-BCE37BBC62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0D6FF3-EC28-1246-9834-9FA42C6D6F53}"/>
              </a:ext>
            </a:extLst>
          </p:cNvPr>
          <p:cNvSpPr>
            <a:spLocks noGrp="1"/>
          </p:cNvSpPr>
          <p:nvPr>
            <p:ph type="sldNum" sz="quarter" idx="12"/>
          </p:nvPr>
        </p:nvSpPr>
        <p:spPr/>
        <p:txBody>
          <a:bodyPr/>
          <a:lstStyle/>
          <a:p>
            <a:fld id="{145DB98C-C7AC-3F42-A143-E7816B0E2A60}" type="slidenum">
              <a:rPr lang="en-US" smtClean="0"/>
              <a:t>‹#›</a:t>
            </a:fld>
            <a:endParaRPr lang="en-US"/>
          </a:p>
        </p:txBody>
      </p:sp>
    </p:spTree>
    <p:extLst>
      <p:ext uri="{BB962C8B-B14F-4D97-AF65-F5344CB8AC3E}">
        <p14:creationId xmlns:p14="http://schemas.microsoft.com/office/powerpoint/2010/main" val="1019843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4BB596-3D0B-874A-8379-CDFB94A56A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AFB219-BC78-174A-B43E-4AD6159648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A0EEB-2516-3046-A093-3F0A1218F23D}"/>
              </a:ext>
            </a:extLst>
          </p:cNvPr>
          <p:cNvSpPr>
            <a:spLocks noGrp="1"/>
          </p:cNvSpPr>
          <p:nvPr>
            <p:ph type="dt" sz="half" idx="10"/>
          </p:nvPr>
        </p:nvSpPr>
        <p:spPr/>
        <p:txBody>
          <a:bodyPr/>
          <a:lstStyle/>
          <a:p>
            <a:fld id="{069497FD-1A72-3341-BB9A-328B585295C6}" type="datetimeFigureOut">
              <a:rPr lang="en-US" smtClean="0"/>
              <a:t>1/12/25</a:t>
            </a:fld>
            <a:endParaRPr lang="en-US"/>
          </a:p>
        </p:txBody>
      </p:sp>
      <p:sp>
        <p:nvSpPr>
          <p:cNvPr id="5" name="Footer Placeholder 4">
            <a:extLst>
              <a:ext uri="{FF2B5EF4-FFF2-40B4-BE49-F238E27FC236}">
                <a16:creationId xmlns:a16="http://schemas.microsoft.com/office/drawing/2014/main" id="{61183887-4528-3843-AE50-A72862F74D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E4631C-2A79-2344-AC13-F16C1531C0EE}"/>
              </a:ext>
            </a:extLst>
          </p:cNvPr>
          <p:cNvSpPr>
            <a:spLocks noGrp="1"/>
          </p:cNvSpPr>
          <p:nvPr>
            <p:ph type="sldNum" sz="quarter" idx="12"/>
          </p:nvPr>
        </p:nvSpPr>
        <p:spPr/>
        <p:txBody>
          <a:bodyPr/>
          <a:lstStyle/>
          <a:p>
            <a:fld id="{145DB98C-C7AC-3F42-A143-E7816B0E2A60}" type="slidenum">
              <a:rPr lang="en-US" smtClean="0"/>
              <a:t>‹#›</a:t>
            </a:fld>
            <a:endParaRPr lang="en-US"/>
          </a:p>
        </p:txBody>
      </p:sp>
    </p:spTree>
    <p:extLst>
      <p:ext uri="{BB962C8B-B14F-4D97-AF65-F5344CB8AC3E}">
        <p14:creationId xmlns:p14="http://schemas.microsoft.com/office/powerpoint/2010/main" val="690713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FB353-7D64-744F-BC2C-A027A5329F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1C8DC8-9290-6544-92F4-EC0FC4E1D0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47470B-8313-C445-8F03-1C854826D097}"/>
              </a:ext>
            </a:extLst>
          </p:cNvPr>
          <p:cNvSpPr>
            <a:spLocks noGrp="1"/>
          </p:cNvSpPr>
          <p:nvPr>
            <p:ph type="dt" sz="half" idx="10"/>
          </p:nvPr>
        </p:nvSpPr>
        <p:spPr/>
        <p:txBody>
          <a:bodyPr/>
          <a:lstStyle/>
          <a:p>
            <a:fld id="{069497FD-1A72-3341-BB9A-328B585295C6}" type="datetimeFigureOut">
              <a:rPr lang="en-US" smtClean="0"/>
              <a:t>1/12/25</a:t>
            </a:fld>
            <a:endParaRPr lang="en-US"/>
          </a:p>
        </p:txBody>
      </p:sp>
      <p:sp>
        <p:nvSpPr>
          <p:cNvPr id="5" name="Footer Placeholder 4">
            <a:extLst>
              <a:ext uri="{FF2B5EF4-FFF2-40B4-BE49-F238E27FC236}">
                <a16:creationId xmlns:a16="http://schemas.microsoft.com/office/drawing/2014/main" id="{B41519AA-3BD0-BA45-AE8B-6CEF57FE48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B222BC-1F7A-B642-B5ED-DF65187E11A8}"/>
              </a:ext>
            </a:extLst>
          </p:cNvPr>
          <p:cNvSpPr>
            <a:spLocks noGrp="1"/>
          </p:cNvSpPr>
          <p:nvPr>
            <p:ph type="sldNum" sz="quarter" idx="12"/>
          </p:nvPr>
        </p:nvSpPr>
        <p:spPr/>
        <p:txBody>
          <a:bodyPr/>
          <a:lstStyle/>
          <a:p>
            <a:fld id="{145DB98C-C7AC-3F42-A143-E7816B0E2A60}" type="slidenum">
              <a:rPr lang="en-US" smtClean="0"/>
              <a:t>‹#›</a:t>
            </a:fld>
            <a:endParaRPr lang="en-US"/>
          </a:p>
        </p:txBody>
      </p:sp>
    </p:spTree>
    <p:extLst>
      <p:ext uri="{BB962C8B-B14F-4D97-AF65-F5344CB8AC3E}">
        <p14:creationId xmlns:p14="http://schemas.microsoft.com/office/powerpoint/2010/main" val="1164025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8665C-1229-2F4C-AEB4-EC5A89019B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4E5A0A-AAE2-834F-9AD8-CCCF0539B3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7C7283-F9A4-0A4B-BF4E-AC4636DA6F9F}"/>
              </a:ext>
            </a:extLst>
          </p:cNvPr>
          <p:cNvSpPr>
            <a:spLocks noGrp="1"/>
          </p:cNvSpPr>
          <p:nvPr>
            <p:ph type="dt" sz="half" idx="10"/>
          </p:nvPr>
        </p:nvSpPr>
        <p:spPr/>
        <p:txBody>
          <a:bodyPr/>
          <a:lstStyle/>
          <a:p>
            <a:fld id="{069497FD-1A72-3341-BB9A-328B585295C6}" type="datetimeFigureOut">
              <a:rPr lang="en-US" smtClean="0"/>
              <a:t>1/12/25</a:t>
            </a:fld>
            <a:endParaRPr lang="en-US"/>
          </a:p>
        </p:txBody>
      </p:sp>
      <p:sp>
        <p:nvSpPr>
          <p:cNvPr id="5" name="Footer Placeholder 4">
            <a:extLst>
              <a:ext uri="{FF2B5EF4-FFF2-40B4-BE49-F238E27FC236}">
                <a16:creationId xmlns:a16="http://schemas.microsoft.com/office/drawing/2014/main" id="{81E7FD95-3B80-054B-8406-A68F4C724A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225D62-88FD-A44A-87E6-A29694D4CAA5}"/>
              </a:ext>
            </a:extLst>
          </p:cNvPr>
          <p:cNvSpPr>
            <a:spLocks noGrp="1"/>
          </p:cNvSpPr>
          <p:nvPr>
            <p:ph type="sldNum" sz="quarter" idx="12"/>
          </p:nvPr>
        </p:nvSpPr>
        <p:spPr/>
        <p:txBody>
          <a:bodyPr/>
          <a:lstStyle/>
          <a:p>
            <a:fld id="{145DB98C-C7AC-3F42-A143-E7816B0E2A60}" type="slidenum">
              <a:rPr lang="en-US" smtClean="0"/>
              <a:t>‹#›</a:t>
            </a:fld>
            <a:endParaRPr lang="en-US"/>
          </a:p>
        </p:txBody>
      </p:sp>
    </p:spTree>
    <p:extLst>
      <p:ext uri="{BB962C8B-B14F-4D97-AF65-F5344CB8AC3E}">
        <p14:creationId xmlns:p14="http://schemas.microsoft.com/office/powerpoint/2010/main" val="2711592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5D4CD-393C-1448-9DEC-FA10C0021F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E26411-3A5D-0B4B-B207-7E2112EE54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FD92DC-45F0-1644-A241-22DD682641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20D71A-2A22-D842-A225-13C02C20E04A}"/>
              </a:ext>
            </a:extLst>
          </p:cNvPr>
          <p:cNvSpPr>
            <a:spLocks noGrp="1"/>
          </p:cNvSpPr>
          <p:nvPr>
            <p:ph type="dt" sz="half" idx="10"/>
          </p:nvPr>
        </p:nvSpPr>
        <p:spPr/>
        <p:txBody>
          <a:bodyPr/>
          <a:lstStyle/>
          <a:p>
            <a:fld id="{069497FD-1A72-3341-BB9A-328B585295C6}" type="datetimeFigureOut">
              <a:rPr lang="en-US" smtClean="0"/>
              <a:t>1/12/25</a:t>
            </a:fld>
            <a:endParaRPr lang="en-US"/>
          </a:p>
        </p:txBody>
      </p:sp>
      <p:sp>
        <p:nvSpPr>
          <p:cNvPr id="6" name="Footer Placeholder 5">
            <a:extLst>
              <a:ext uri="{FF2B5EF4-FFF2-40B4-BE49-F238E27FC236}">
                <a16:creationId xmlns:a16="http://schemas.microsoft.com/office/drawing/2014/main" id="{51BD865B-476F-874B-B901-7DB413153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D21116-EE9F-3A40-B6A4-68FFE82E0507}"/>
              </a:ext>
            </a:extLst>
          </p:cNvPr>
          <p:cNvSpPr>
            <a:spLocks noGrp="1"/>
          </p:cNvSpPr>
          <p:nvPr>
            <p:ph type="sldNum" sz="quarter" idx="12"/>
          </p:nvPr>
        </p:nvSpPr>
        <p:spPr/>
        <p:txBody>
          <a:bodyPr/>
          <a:lstStyle/>
          <a:p>
            <a:fld id="{145DB98C-C7AC-3F42-A143-E7816B0E2A60}" type="slidenum">
              <a:rPr lang="en-US" smtClean="0"/>
              <a:t>‹#›</a:t>
            </a:fld>
            <a:endParaRPr lang="en-US"/>
          </a:p>
        </p:txBody>
      </p:sp>
    </p:spTree>
    <p:extLst>
      <p:ext uri="{BB962C8B-B14F-4D97-AF65-F5344CB8AC3E}">
        <p14:creationId xmlns:p14="http://schemas.microsoft.com/office/powerpoint/2010/main" val="735788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5B7EC-A46A-014F-989D-F189E953C5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4423E8-FB2D-E14B-9028-B3CD64516D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0C1576-66FD-064E-A238-E8A92F2B83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7426CF-89B1-A442-BFF1-65D4EF0A63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7E888F-DC4C-A14B-AAFC-CC737F4D15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DBCB84-5FA8-DA4E-B225-13B2FE7934F5}"/>
              </a:ext>
            </a:extLst>
          </p:cNvPr>
          <p:cNvSpPr>
            <a:spLocks noGrp="1"/>
          </p:cNvSpPr>
          <p:nvPr>
            <p:ph type="dt" sz="half" idx="10"/>
          </p:nvPr>
        </p:nvSpPr>
        <p:spPr/>
        <p:txBody>
          <a:bodyPr/>
          <a:lstStyle/>
          <a:p>
            <a:fld id="{069497FD-1A72-3341-BB9A-328B585295C6}" type="datetimeFigureOut">
              <a:rPr lang="en-US" smtClean="0"/>
              <a:t>1/12/25</a:t>
            </a:fld>
            <a:endParaRPr lang="en-US"/>
          </a:p>
        </p:txBody>
      </p:sp>
      <p:sp>
        <p:nvSpPr>
          <p:cNvPr id="8" name="Footer Placeholder 7">
            <a:extLst>
              <a:ext uri="{FF2B5EF4-FFF2-40B4-BE49-F238E27FC236}">
                <a16:creationId xmlns:a16="http://schemas.microsoft.com/office/drawing/2014/main" id="{71EF32DE-E9CA-EC48-9713-D6B6D01712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8C43CA-7D61-F744-B50A-AF5DCB0FBB99}"/>
              </a:ext>
            </a:extLst>
          </p:cNvPr>
          <p:cNvSpPr>
            <a:spLocks noGrp="1"/>
          </p:cNvSpPr>
          <p:nvPr>
            <p:ph type="sldNum" sz="quarter" idx="12"/>
          </p:nvPr>
        </p:nvSpPr>
        <p:spPr/>
        <p:txBody>
          <a:bodyPr/>
          <a:lstStyle/>
          <a:p>
            <a:fld id="{145DB98C-C7AC-3F42-A143-E7816B0E2A60}" type="slidenum">
              <a:rPr lang="en-US" smtClean="0"/>
              <a:t>‹#›</a:t>
            </a:fld>
            <a:endParaRPr lang="en-US"/>
          </a:p>
        </p:txBody>
      </p:sp>
    </p:spTree>
    <p:extLst>
      <p:ext uri="{BB962C8B-B14F-4D97-AF65-F5344CB8AC3E}">
        <p14:creationId xmlns:p14="http://schemas.microsoft.com/office/powerpoint/2010/main" val="2078471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83F1D-30A6-4549-818E-528A7B9F76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EDE18A-1FA8-1D4E-BC50-EAF7935E41D0}"/>
              </a:ext>
            </a:extLst>
          </p:cNvPr>
          <p:cNvSpPr>
            <a:spLocks noGrp="1"/>
          </p:cNvSpPr>
          <p:nvPr>
            <p:ph type="dt" sz="half" idx="10"/>
          </p:nvPr>
        </p:nvSpPr>
        <p:spPr/>
        <p:txBody>
          <a:bodyPr/>
          <a:lstStyle/>
          <a:p>
            <a:fld id="{069497FD-1A72-3341-BB9A-328B585295C6}" type="datetimeFigureOut">
              <a:rPr lang="en-US" smtClean="0"/>
              <a:t>1/12/25</a:t>
            </a:fld>
            <a:endParaRPr lang="en-US"/>
          </a:p>
        </p:txBody>
      </p:sp>
      <p:sp>
        <p:nvSpPr>
          <p:cNvPr id="4" name="Footer Placeholder 3">
            <a:extLst>
              <a:ext uri="{FF2B5EF4-FFF2-40B4-BE49-F238E27FC236}">
                <a16:creationId xmlns:a16="http://schemas.microsoft.com/office/drawing/2014/main" id="{0FD813D5-ABB3-2C4F-A371-06F397EB6B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2BDF6E-B22F-E343-B956-44B6EF412F27}"/>
              </a:ext>
            </a:extLst>
          </p:cNvPr>
          <p:cNvSpPr>
            <a:spLocks noGrp="1"/>
          </p:cNvSpPr>
          <p:nvPr>
            <p:ph type="sldNum" sz="quarter" idx="12"/>
          </p:nvPr>
        </p:nvSpPr>
        <p:spPr/>
        <p:txBody>
          <a:bodyPr/>
          <a:lstStyle/>
          <a:p>
            <a:fld id="{145DB98C-C7AC-3F42-A143-E7816B0E2A60}" type="slidenum">
              <a:rPr lang="en-US" smtClean="0"/>
              <a:t>‹#›</a:t>
            </a:fld>
            <a:endParaRPr lang="en-US"/>
          </a:p>
        </p:txBody>
      </p:sp>
    </p:spTree>
    <p:extLst>
      <p:ext uri="{BB962C8B-B14F-4D97-AF65-F5344CB8AC3E}">
        <p14:creationId xmlns:p14="http://schemas.microsoft.com/office/powerpoint/2010/main" val="3793052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C84A8A-3672-394A-9952-CEB92E20F5FC}"/>
              </a:ext>
            </a:extLst>
          </p:cNvPr>
          <p:cNvSpPr>
            <a:spLocks noGrp="1"/>
          </p:cNvSpPr>
          <p:nvPr>
            <p:ph type="dt" sz="half" idx="10"/>
          </p:nvPr>
        </p:nvSpPr>
        <p:spPr/>
        <p:txBody>
          <a:bodyPr/>
          <a:lstStyle/>
          <a:p>
            <a:fld id="{069497FD-1A72-3341-BB9A-328B585295C6}" type="datetimeFigureOut">
              <a:rPr lang="en-US" smtClean="0"/>
              <a:t>1/12/25</a:t>
            </a:fld>
            <a:endParaRPr lang="en-US"/>
          </a:p>
        </p:txBody>
      </p:sp>
      <p:sp>
        <p:nvSpPr>
          <p:cNvPr id="3" name="Footer Placeholder 2">
            <a:extLst>
              <a:ext uri="{FF2B5EF4-FFF2-40B4-BE49-F238E27FC236}">
                <a16:creationId xmlns:a16="http://schemas.microsoft.com/office/drawing/2014/main" id="{42BBDFF2-2A4F-F549-8B08-1FB021017A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7ABE4E-46CC-9446-9DAF-39D0D8B6FC10}"/>
              </a:ext>
            </a:extLst>
          </p:cNvPr>
          <p:cNvSpPr>
            <a:spLocks noGrp="1"/>
          </p:cNvSpPr>
          <p:nvPr>
            <p:ph type="sldNum" sz="quarter" idx="12"/>
          </p:nvPr>
        </p:nvSpPr>
        <p:spPr/>
        <p:txBody>
          <a:bodyPr/>
          <a:lstStyle/>
          <a:p>
            <a:fld id="{145DB98C-C7AC-3F42-A143-E7816B0E2A60}" type="slidenum">
              <a:rPr lang="en-US" smtClean="0"/>
              <a:t>‹#›</a:t>
            </a:fld>
            <a:endParaRPr lang="en-US"/>
          </a:p>
        </p:txBody>
      </p:sp>
    </p:spTree>
    <p:extLst>
      <p:ext uri="{BB962C8B-B14F-4D97-AF65-F5344CB8AC3E}">
        <p14:creationId xmlns:p14="http://schemas.microsoft.com/office/powerpoint/2010/main" val="1944919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86C0C-433E-174F-A965-0860FD3D18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138380-0504-2945-AC51-9B0DC390DC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3F4662-303A-5748-A39C-00B000FE27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3E8A6D-FEBD-E048-8917-93F6604B46BC}"/>
              </a:ext>
            </a:extLst>
          </p:cNvPr>
          <p:cNvSpPr>
            <a:spLocks noGrp="1"/>
          </p:cNvSpPr>
          <p:nvPr>
            <p:ph type="dt" sz="half" idx="10"/>
          </p:nvPr>
        </p:nvSpPr>
        <p:spPr/>
        <p:txBody>
          <a:bodyPr/>
          <a:lstStyle/>
          <a:p>
            <a:fld id="{069497FD-1A72-3341-BB9A-328B585295C6}" type="datetimeFigureOut">
              <a:rPr lang="en-US" smtClean="0"/>
              <a:t>1/12/25</a:t>
            </a:fld>
            <a:endParaRPr lang="en-US"/>
          </a:p>
        </p:txBody>
      </p:sp>
      <p:sp>
        <p:nvSpPr>
          <p:cNvPr id="6" name="Footer Placeholder 5">
            <a:extLst>
              <a:ext uri="{FF2B5EF4-FFF2-40B4-BE49-F238E27FC236}">
                <a16:creationId xmlns:a16="http://schemas.microsoft.com/office/drawing/2014/main" id="{E7C41C03-71D5-5F4C-A7EC-03A89E5D75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92980A-B726-A049-A53D-72F8F4ABD4CD}"/>
              </a:ext>
            </a:extLst>
          </p:cNvPr>
          <p:cNvSpPr>
            <a:spLocks noGrp="1"/>
          </p:cNvSpPr>
          <p:nvPr>
            <p:ph type="sldNum" sz="quarter" idx="12"/>
          </p:nvPr>
        </p:nvSpPr>
        <p:spPr/>
        <p:txBody>
          <a:bodyPr/>
          <a:lstStyle/>
          <a:p>
            <a:fld id="{145DB98C-C7AC-3F42-A143-E7816B0E2A60}" type="slidenum">
              <a:rPr lang="en-US" smtClean="0"/>
              <a:t>‹#›</a:t>
            </a:fld>
            <a:endParaRPr lang="en-US"/>
          </a:p>
        </p:txBody>
      </p:sp>
    </p:spTree>
    <p:extLst>
      <p:ext uri="{BB962C8B-B14F-4D97-AF65-F5344CB8AC3E}">
        <p14:creationId xmlns:p14="http://schemas.microsoft.com/office/powerpoint/2010/main" val="1239461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7A657-CDBC-2247-97C8-5B948725C3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4D3A0F-0511-A247-AB35-87ED0E11C7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686669-30DC-B44B-84CB-831D5DEAE2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A131FE-5902-DE4B-8F2C-3AFC6CBB0D1F}"/>
              </a:ext>
            </a:extLst>
          </p:cNvPr>
          <p:cNvSpPr>
            <a:spLocks noGrp="1"/>
          </p:cNvSpPr>
          <p:nvPr>
            <p:ph type="dt" sz="half" idx="10"/>
          </p:nvPr>
        </p:nvSpPr>
        <p:spPr/>
        <p:txBody>
          <a:bodyPr/>
          <a:lstStyle/>
          <a:p>
            <a:fld id="{069497FD-1A72-3341-BB9A-328B585295C6}" type="datetimeFigureOut">
              <a:rPr lang="en-US" smtClean="0"/>
              <a:t>1/12/25</a:t>
            </a:fld>
            <a:endParaRPr lang="en-US"/>
          </a:p>
        </p:txBody>
      </p:sp>
      <p:sp>
        <p:nvSpPr>
          <p:cNvPr id="6" name="Footer Placeholder 5">
            <a:extLst>
              <a:ext uri="{FF2B5EF4-FFF2-40B4-BE49-F238E27FC236}">
                <a16:creationId xmlns:a16="http://schemas.microsoft.com/office/drawing/2014/main" id="{36DC83EF-B01E-6A44-A130-0694083F62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478633-B411-EB4F-A8AB-A52F50CBF960}"/>
              </a:ext>
            </a:extLst>
          </p:cNvPr>
          <p:cNvSpPr>
            <a:spLocks noGrp="1"/>
          </p:cNvSpPr>
          <p:nvPr>
            <p:ph type="sldNum" sz="quarter" idx="12"/>
          </p:nvPr>
        </p:nvSpPr>
        <p:spPr/>
        <p:txBody>
          <a:bodyPr/>
          <a:lstStyle/>
          <a:p>
            <a:fld id="{145DB98C-C7AC-3F42-A143-E7816B0E2A60}" type="slidenum">
              <a:rPr lang="en-US" smtClean="0"/>
              <a:t>‹#›</a:t>
            </a:fld>
            <a:endParaRPr lang="en-US"/>
          </a:p>
        </p:txBody>
      </p:sp>
    </p:spTree>
    <p:extLst>
      <p:ext uri="{BB962C8B-B14F-4D97-AF65-F5344CB8AC3E}">
        <p14:creationId xmlns:p14="http://schemas.microsoft.com/office/powerpoint/2010/main" val="1863582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B48C73-E69C-594D-AB01-7BCE5FD4F5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E98214-8E19-9A43-BFEC-9281B250B5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14D7F0-A786-D449-BDB3-F994327030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9497FD-1A72-3341-BB9A-328B585295C6}" type="datetimeFigureOut">
              <a:rPr lang="en-US" smtClean="0"/>
              <a:t>1/12/25</a:t>
            </a:fld>
            <a:endParaRPr lang="en-US"/>
          </a:p>
        </p:txBody>
      </p:sp>
      <p:sp>
        <p:nvSpPr>
          <p:cNvPr id="5" name="Footer Placeholder 4">
            <a:extLst>
              <a:ext uri="{FF2B5EF4-FFF2-40B4-BE49-F238E27FC236}">
                <a16:creationId xmlns:a16="http://schemas.microsoft.com/office/drawing/2014/main" id="{D61D1CD9-A27E-AF41-AD9E-8FFC6BC113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E679E7-1C09-0A4B-949F-799333D2A8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5DB98C-C7AC-3F42-A143-E7816B0E2A60}" type="slidenum">
              <a:rPr lang="en-US" smtClean="0"/>
              <a:t>‹#›</a:t>
            </a:fld>
            <a:endParaRPr lang="en-US"/>
          </a:p>
        </p:txBody>
      </p:sp>
    </p:spTree>
    <p:extLst>
      <p:ext uri="{BB962C8B-B14F-4D97-AF65-F5344CB8AC3E}">
        <p14:creationId xmlns:p14="http://schemas.microsoft.com/office/powerpoint/2010/main" val="675477527"/>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317097F-EA46-F54E-AC8A-D03EAFABAB06}"/>
              </a:ext>
            </a:extLst>
          </p:cNvPr>
          <p:cNvSpPr>
            <a:spLocks noGrp="1"/>
          </p:cNvSpPr>
          <p:nvPr>
            <p:ph type="title"/>
          </p:nvPr>
        </p:nvSpPr>
        <p:spPr>
          <a:xfrm>
            <a:off x="699714" y="5490971"/>
            <a:ext cx="6962072" cy="1159200"/>
          </a:xfrm>
        </p:spPr>
        <p:txBody>
          <a:bodyPr vert="horz" lIns="91440" tIns="45720" rIns="91440" bIns="45720" rtlCol="0" anchor="ctr">
            <a:normAutofit/>
          </a:bodyPr>
          <a:lstStyle/>
          <a:p>
            <a:r>
              <a:rPr lang="en-US" sz="4000" kern="1200" dirty="0">
                <a:solidFill>
                  <a:srgbClr val="FFFFFF"/>
                </a:solidFill>
                <a:latin typeface="+mj-lt"/>
                <a:ea typeface="+mj-ea"/>
                <a:cs typeface="+mj-cs"/>
              </a:rPr>
              <a:t>BSS Division Council</a:t>
            </a:r>
          </a:p>
        </p:txBody>
      </p:sp>
      <p:sp>
        <p:nvSpPr>
          <p:cNvPr id="5" name="Content Placeholder 4">
            <a:extLst>
              <a:ext uri="{FF2B5EF4-FFF2-40B4-BE49-F238E27FC236}">
                <a16:creationId xmlns:a16="http://schemas.microsoft.com/office/drawing/2014/main" id="{0165C7E6-52E9-7743-A475-45EEF0B8C31E}"/>
              </a:ext>
            </a:extLst>
          </p:cNvPr>
          <p:cNvSpPr>
            <a:spLocks noGrp="1"/>
          </p:cNvSpPr>
          <p:nvPr>
            <p:ph idx="1"/>
          </p:nvPr>
        </p:nvSpPr>
        <p:spPr>
          <a:xfrm>
            <a:off x="8456522" y="5633765"/>
            <a:ext cx="3632559" cy="873612"/>
          </a:xfrm>
        </p:spPr>
        <p:txBody>
          <a:bodyPr vert="horz" lIns="91440" tIns="45720" rIns="91440" bIns="45720" rtlCol="0" anchor="ctr">
            <a:normAutofit/>
          </a:bodyPr>
          <a:lstStyle/>
          <a:p>
            <a:pPr marL="0" indent="0">
              <a:buNone/>
            </a:pPr>
            <a:r>
              <a:rPr lang="en-US" sz="2400" kern="1200" dirty="0">
                <a:solidFill>
                  <a:srgbClr val="FFFFFF"/>
                </a:solidFill>
                <a:latin typeface="+mn-lt"/>
                <a:ea typeface="+mn-ea"/>
                <a:cs typeface="+mn-cs"/>
              </a:rPr>
              <a:t>Thursday, </a:t>
            </a:r>
            <a:r>
              <a:rPr lang="en-US" sz="2400" dirty="0">
                <a:solidFill>
                  <a:srgbClr val="FFFFFF"/>
                </a:solidFill>
              </a:rPr>
              <a:t>October 17, 2024</a:t>
            </a:r>
            <a:endParaRPr lang="en-US" sz="2400" kern="1200" dirty="0">
              <a:solidFill>
                <a:srgbClr val="FFFFFF"/>
              </a:solidFill>
              <a:latin typeface="+mn-lt"/>
              <a:ea typeface="+mn-ea"/>
              <a:cs typeface="+mn-cs"/>
            </a:endParaRPr>
          </a:p>
        </p:txBody>
      </p:sp>
      <p:pic>
        <p:nvPicPr>
          <p:cNvPr id="2" name="Picture 1">
            <a:extLst>
              <a:ext uri="{FF2B5EF4-FFF2-40B4-BE49-F238E27FC236}">
                <a16:creationId xmlns:a16="http://schemas.microsoft.com/office/drawing/2014/main" id="{8B574866-6BDF-4401-B6D3-27BC346D6B7D}"/>
              </a:ext>
            </a:extLst>
          </p:cNvPr>
          <p:cNvPicPr>
            <a:picLocks noChangeAspect="1"/>
          </p:cNvPicPr>
          <p:nvPr/>
        </p:nvPicPr>
        <p:blipFill rotWithShape="1">
          <a:blip r:embed="rId2"/>
          <a:srcRect t="14661" b="4366"/>
          <a:stretch/>
        </p:blipFill>
        <p:spPr>
          <a:xfrm>
            <a:off x="-9" y="0"/>
            <a:ext cx="12189484" cy="5282344"/>
          </a:xfrm>
          <a:prstGeom prst="rect">
            <a:avLst/>
          </a:prstGeom>
        </p:spPr>
      </p:pic>
    </p:spTree>
    <p:extLst>
      <p:ext uri="{BB962C8B-B14F-4D97-AF65-F5344CB8AC3E}">
        <p14:creationId xmlns:p14="http://schemas.microsoft.com/office/powerpoint/2010/main" val="3967215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323EFF1-E3B3-1A40-9683-5DC08610D3A9}"/>
              </a:ext>
            </a:extLst>
          </p:cNvPr>
          <p:cNvSpPr>
            <a:spLocks noGrp="1"/>
          </p:cNvSpPr>
          <p:nvPr>
            <p:ph type="title"/>
          </p:nvPr>
        </p:nvSpPr>
        <p:spPr>
          <a:xfrm>
            <a:off x="483420" y="351569"/>
            <a:ext cx="10044023" cy="877729"/>
          </a:xfrm>
        </p:spPr>
        <p:txBody>
          <a:bodyPr anchor="ctr">
            <a:normAutofit/>
          </a:bodyPr>
          <a:lstStyle/>
          <a:p>
            <a:r>
              <a:rPr lang="en-US" sz="4000" dirty="0">
                <a:solidFill>
                  <a:srgbClr val="FFFFFF"/>
                </a:solidFill>
              </a:rPr>
              <a:t>BSS Division Council</a:t>
            </a:r>
          </a:p>
        </p:txBody>
      </p:sp>
      <p:graphicFrame>
        <p:nvGraphicFramePr>
          <p:cNvPr id="18" name="Content Placeholder 2">
            <a:extLst>
              <a:ext uri="{FF2B5EF4-FFF2-40B4-BE49-F238E27FC236}">
                <a16:creationId xmlns:a16="http://schemas.microsoft.com/office/drawing/2014/main" id="{DF22F040-DF52-4F72-B6F3-AA3F289BD443}"/>
              </a:ext>
            </a:extLst>
          </p:cNvPr>
          <p:cNvGraphicFramePr>
            <a:graphicFrameLocks noGrp="1"/>
          </p:cNvGraphicFramePr>
          <p:nvPr>
            <p:ph idx="1"/>
            <p:extLst>
              <p:ext uri="{D42A27DB-BD31-4B8C-83A1-F6EECF244321}">
                <p14:modId xmlns:p14="http://schemas.microsoft.com/office/powerpoint/2010/main" val="510389804"/>
              </p:ext>
            </p:extLst>
          </p:nvPr>
        </p:nvGraphicFramePr>
        <p:xfrm>
          <a:off x="383060" y="1668163"/>
          <a:ext cx="561398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Content Placeholder 2">
            <a:extLst>
              <a:ext uri="{FF2B5EF4-FFF2-40B4-BE49-F238E27FC236}">
                <a16:creationId xmlns:a16="http://schemas.microsoft.com/office/drawing/2014/main" id="{4D697C62-9C9D-4704-A524-6B966714189C}"/>
              </a:ext>
            </a:extLst>
          </p:cNvPr>
          <p:cNvGraphicFramePr>
            <a:graphicFrameLocks/>
          </p:cNvGraphicFramePr>
          <p:nvPr>
            <p:extLst>
              <p:ext uri="{D42A27DB-BD31-4B8C-83A1-F6EECF244321}">
                <p14:modId xmlns:p14="http://schemas.microsoft.com/office/powerpoint/2010/main" val="3584436167"/>
              </p:ext>
            </p:extLst>
          </p:nvPr>
        </p:nvGraphicFramePr>
        <p:xfrm>
          <a:off x="6380099" y="1648051"/>
          <a:ext cx="5428841" cy="5029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extBox 2">
            <a:extLst>
              <a:ext uri="{FF2B5EF4-FFF2-40B4-BE49-F238E27FC236}">
                <a16:creationId xmlns:a16="http://schemas.microsoft.com/office/drawing/2014/main" id="{6F1B639A-3DC3-44DA-FC39-D27F0094CD4A}"/>
              </a:ext>
            </a:extLst>
          </p:cNvPr>
          <p:cNvSpPr txBox="1"/>
          <p:nvPr/>
        </p:nvSpPr>
        <p:spPr>
          <a:xfrm>
            <a:off x="5009607" y="587922"/>
            <a:ext cx="7049043" cy="400110"/>
          </a:xfrm>
          <a:prstGeom prst="rect">
            <a:avLst/>
          </a:prstGeom>
          <a:solidFill>
            <a:schemeClr val="bg1"/>
          </a:solidFill>
          <a:ln w="41275">
            <a:solidFill>
              <a:srgbClr val="C00000"/>
            </a:solidFill>
          </a:ln>
        </p:spPr>
        <p:txBody>
          <a:bodyPr wrap="square" rtlCol="0">
            <a:spAutoFit/>
          </a:bodyPr>
          <a:lstStyle/>
          <a:p>
            <a:r>
              <a:rPr lang="en-US" sz="2000" dirty="0">
                <a:solidFill>
                  <a:srgbClr val="FF0000"/>
                </a:solidFill>
              </a:rPr>
              <a:t>Minutes are embedded in the PowerPoint in red boxes.</a:t>
            </a:r>
          </a:p>
        </p:txBody>
      </p:sp>
    </p:spTree>
    <p:extLst>
      <p:ext uri="{BB962C8B-B14F-4D97-AF65-F5344CB8AC3E}">
        <p14:creationId xmlns:p14="http://schemas.microsoft.com/office/powerpoint/2010/main" val="21311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C23B035-F09C-5E59-71BA-1BD5E8D43217}"/>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424B520-4921-1ADF-A77F-110E87E4B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F8E7E6FD-7EF7-E69B-D9AA-4A34A0983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B706C15A-EE8A-99AC-F4F8-4E8BB4F26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6E91C1C9-4599-E8A3-E9D5-F8BD24014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065287F-BC48-809C-4A06-2AB8E22EFBC1}"/>
              </a:ext>
            </a:extLst>
          </p:cNvPr>
          <p:cNvSpPr>
            <a:spLocks noGrp="1"/>
          </p:cNvSpPr>
          <p:nvPr>
            <p:ph type="title"/>
          </p:nvPr>
        </p:nvSpPr>
        <p:spPr>
          <a:xfrm>
            <a:off x="483420" y="351569"/>
            <a:ext cx="10044023" cy="877729"/>
          </a:xfrm>
        </p:spPr>
        <p:txBody>
          <a:bodyPr anchor="ctr">
            <a:normAutofit/>
          </a:bodyPr>
          <a:lstStyle/>
          <a:p>
            <a:r>
              <a:rPr lang="en-US" sz="4000" dirty="0">
                <a:solidFill>
                  <a:srgbClr val="FFFFFF"/>
                </a:solidFill>
              </a:rPr>
              <a:t>Counselor’s, ASO and Federation Report</a:t>
            </a:r>
          </a:p>
        </p:txBody>
      </p:sp>
      <p:sp>
        <p:nvSpPr>
          <p:cNvPr id="3" name="TextBox 2">
            <a:extLst>
              <a:ext uri="{FF2B5EF4-FFF2-40B4-BE49-F238E27FC236}">
                <a16:creationId xmlns:a16="http://schemas.microsoft.com/office/drawing/2014/main" id="{505BDAA6-3A0E-D808-7B5F-FEDCC8997C54}"/>
              </a:ext>
            </a:extLst>
          </p:cNvPr>
          <p:cNvSpPr txBox="1"/>
          <p:nvPr/>
        </p:nvSpPr>
        <p:spPr>
          <a:xfrm>
            <a:off x="483420" y="1690062"/>
            <a:ext cx="11139085" cy="5016758"/>
          </a:xfrm>
          <a:prstGeom prst="rect">
            <a:avLst/>
          </a:prstGeom>
          <a:solidFill>
            <a:schemeClr val="bg1"/>
          </a:solidFill>
          <a:ln w="41275">
            <a:solidFill>
              <a:srgbClr val="C00000"/>
            </a:solidFill>
          </a:ln>
        </p:spPr>
        <p:txBody>
          <a:bodyPr wrap="square" rtlCol="0">
            <a:spAutoFit/>
          </a:bodyPr>
          <a:lstStyle/>
          <a:p>
            <a:r>
              <a:rPr lang="en-US" sz="2000" dirty="0">
                <a:solidFill>
                  <a:srgbClr val="FF0000"/>
                </a:solidFill>
              </a:rPr>
              <a:t>Dora and Angie are Co-BSS Counselor Leads.  </a:t>
            </a:r>
          </a:p>
          <a:p>
            <a:endParaRPr lang="en-US" sz="2000" dirty="0">
              <a:solidFill>
                <a:srgbClr val="FF0000"/>
              </a:solidFill>
            </a:endParaRPr>
          </a:p>
          <a:p>
            <a:r>
              <a:rPr lang="en-US" sz="2000" dirty="0">
                <a:solidFill>
                  <a:srgbClr val="FF0000"/>
                </a:solidFill>
              </a:rPr>
              <a:t>This semester, the focus is on the Communication Studies. Next semester, they will focus on Child Development.  There will be a Communication Studies employment networking fair on Oct. 23 from 1-2 in DE 166.  It will include an employers panel, which organizations such as the City of Torrance, So Bay Lakers, La Cultura radio, etc.  On Oct. 29 from 12-2, there will be a mini transfer fair.  </a:t>
            </a:r>
          </a:p>
          <a:p>
            <a:endParaRPr lang="en-US" sz="2000" dirty="0">
              <a:solidFill>
                <a:srgbClr val="FF0000"/>
              </a:solidFill>
            </a:endParaRPr>
          </a:p>
          <a:p>
            <a:r>
              <a:rPr lang="en-US" sz="2000" dirty="0">
                <a:solidFill>
                  <a:srgbClr val="FF0000"/>
                </a:solidFill>
              </a:rPr>
              <a:t>On Nov. 14, and Dec. 12 there will be Chat with a Counselor from 9-11:30am.  They will also host a mini-Reg Prep hat will promote registration.  The first 30 students will get a BSS shirt.</a:t>
            </a:r>
          </a:p>
          <a:p>
            <a:endParaRPr lang="en-US" sz="2000" dirty="0">
              <a:solidFill>
                <a:srgbClr val="FF0000"/>
              </a:solidFill>
            </a:endParaRPr>
          </a:p>
          <a:p>
            <a:r>
              <a:rPr lang="en-US" sz="2000" dirty="0">
                <a:solidFill>
                  <a:srgbClr val="FF0000"/>
                </a:solidFill>
              </a:rPr>
              <a:t>ASO Report – Homecoming is next week with a variety of events.</a:t>
            </a:r>
          </a:p>
          <a:p>
            <a:endParaRPr lang="en-US" sz="2000" dirty="0">
              <a:solidFill>
                <a:srgbClr val="FF0000"/>
              </a:solidFill>
            </a:endParaRPr>
          </a:p>
          <a:p>
            <a:r>
              <a:rPr lang="en-US" sz="2000" dirty="0">
                <a:solidFill>
                  <a:srgbClr val="FF0000"/>
                </a:solidFill>
              </a:rPr>
              <a:t>Federation Report – There is a new sick leave formula and faculty should check their hours.  They are negotiating compensation and health care  with the help of a </a:t>
            </a:r>
            <a:r>
              <a:rPr lang="en-US" sz="2000">
                <a:solidFill>
                  <a:srgbClr val="FF0000"/>
                </a:solidFill>
              </a:rPr>
              <a:t>state mediator.</a:t>
            </a:r>
            <a:endParaRPr lang="en-US" sz="2000" dirty="0">
              <a:solidFill>
                <a:srgbClr val="FF0000"/>
              </a:solidFill>
            </a:endParaRPr>
          </a:p>
          <a:p>
            <a:endParaRPr lang="en-US" sz="2000" dirty="0">
              <a:solidFill>
                <a:srgbClr val="FF0000"/>
              </a:solidFill>
            </a:endParaRPr>
          </a:p>
          <a:p>
            <a:endParaRPr lang="en-US" sz="2000" dirty="0">
              <a:solidFill>
                <a:srgbClr val="FF0000"/>
              </a:solidFill>
            </a:endParaRPr>
          </a:p>
        </p:txBody>
      </p:sp>
    </p:spTree>
    <p:extLst>
      <p:ext uri="{BB962C8B-B14F-4D97-AF65-F5344CB8AC3E}">
        <p14:creationId xmlns:p14="http://schemas.microsoft.com/office/powerpoint/2010/main" val="692899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8D8EB6A-8DAC-D926-3E5C-EDCB70E5FE71}"/>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53198E7-93C7-27F9-3619-BA7CD12D69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5CCF2BE3-2A4D-2DC0-4BAD-262F52F60D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B7455D8B-2FED-A880-7F19-5E5E852CFE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8DA501EE-B054-59E1-C7CC-1F908AE1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D7B200B-1DF2-5082-79F1-03434134D155}"/>
              </a:ext>
            </a:extLst>
          </p:cNvPr>
          <p:cNvSpPr>
            <a:spLocks noGrp="1"/>
          </p:cNvSpPr>
          <p:nvPr>
            <p:ph type="title"/>
          </p:nvPr>
        </p:nvSpPr>
        <p:spPr>
          <a:xfrm>
            <a:off x="483420" y="351569"/>
            <a:ext cx="10044023" cy="877729"/>
          </a:xfrm>
        </p:spPr>
        <p:txBody>
          <a:bodyPr anchor="ctr">
            <a:normAutofit/>
          </a:bodyPr>
          <a:lstStyle/>
          <a:p>
            <a:r>
              <a:rPr lang="en-US" sz="4000" dirty="0">
                <a:solidFill>
                  <a:srgbClr val="FFFFFF"/>
                </a:solidFill>
              </a:rPr>
              <a:t>Minutes</a:t>
            </a:r>
          </a:p>
        </p:txBody>
      </p:sp>
      <p:sp>
        <p:nvSpPr>
          <p:cNvPr id="3" name="TextBox 2">
            <a:extLst>
              <a:ext uri="{FF2B5EF4-FFF2-40B4-BE49-F238E27FC236}">
                <a16:creationId xmlns:a16="http://schemas.microsoft.com/office/drawing/2014/main" id="{BDFA1920-1070-851C-6E3B-B0747BB6545E}"/>
              </a:ext>
            </a:extLst>
          </p:cNvPr>
          <p:cNvSpPr txBox="1"/>
          <p:nvPr/>
        </p:nvSpPr>
        <p:spPr>
          <a:xfrm>
            <a:off x="483420" y="1690062"/>
            <a:ext cx="11139085" cy="4401205"/>
          </a:xfrm>
          <a:prstGeom prst="rect">
            <a:avLst/>
          </a:prstGeom>
          <a:solidFill>
            <a:schemeClr val="bg1"/>
          </a:solidFill>
          <a:ln w="41275">
            <a:solidFill>
              <a:srgbClr val="C00000"/>
            </a:solidFill>
          </a:ln>
        </p:spPr>
        <p:txBody>
          <a:bodyPr wrap="square" rtlCol="0">
            <a:spAutoFit/>
          </a:bodyPr>
          <a:lstStyle/>
          <a:p>
            <a:r>
              <a:rPr lang="en-US" sz="2000" dirty="0">
                <a:solidFill>
                  <a:srgbClr val="FF0000"/>
                </a:solidFill>
              </a:rPr>
              <a:t>Evaluations – student evaluations for 16 week classes will be conducted October 7-19.  Observations must be completed by Nov. 8.</a:t>
            </a:r>
          </a:p>
          <a:p>
            <a:endParaRPr lang="en-US" sz="2000" dirty="0">
              <a:solidFill>
                <a:srgbClr val="FF0000"/>
              </a:solidFill>
            </a:endParaRPr>
          </a:p>
          <a:p>
            <a:r>
              <a:rPr lang="en-US" sz="2000" dirty="0">
                <a:solidFill>
                  <a:srgbClr val="FF0000"/>
                </a:solidFill>
              </a:rPr>
              <a:t>The Full-Time faculty position requests were prioritized by Division Council in this order:  Psychology, Anthropology, Human Development, History, Ethnic Studies, Psychology #2, Human Development #2.</a:t>
            </a:r>
          </a:p>
          <a:p>
            <a:endParaRPr lang="en-US" sz="2000" dirty="0">
              <a:solidFill>
                <a:srgbClr val="FF0000"/>
              </a:solidFill>
            </a:endParaRPr>
          </a:p>
          <a:p>
            <a:r>
              <a:rPr lang="en-US" sz="2000" dirty="0">
                <a:solidFill>
                  <a:srgbClr val="FF0000"/>
                </a:solidFill>
              </a:rPr>
              <a:t>Annualized Scheduling – Schedule requests for the full year are due on Dec. 10.  Next summer, students will see Fall and Spring schedule.  In the future, they will be able to register for Fall and hold seats for Spring.  There is a lot of work on the back end in Colleague to make this work.</a:t>
            </a:r>
          </a:p>
          <a:p>
            <a:endParaRPr lang="en-US" sz="2000" dirty="0">
              <a:solidFill>
                <a:srgbClr val="FF0000"/>
              </a:solidFill>
            </a:endParaRPr>
          </a:p>
          <a:p>
            <a:r>
              <a:rPr lang="en-US" sz="2000" dirty="0">
                <a:solidFill>
                  <a:srgbClr val="FF0000"/>
                </a:solidFill>
              </a:rPr>
              <a:t>Art Gallery – Student Mural - the Art Gallery will be collecting student  designs for a mural in the building.  There will be a contest.  BSS Division Council will pick </a:t>
            </a:r>
            <a:r>
              <a:rPr lang="en-US" sz="2000">
                <a:solidFill>
                  <a:srgbClr val="FF0000"/>
                </a:solidFill>
              </a:rPr>
              <a:t>the mural.</a:t>
            </a:r>
            <a:endParaRPr lang="en-US" sz="2000" dirty="0">
              <a:solidFill>
                <a:srgbClr val="FF0000"/>
              </a:solidFill>
            </a:endParaRPr>
          </a:p>
          <a:p>
            <a:endParaRPr lang="en-US" sz="2000" dirty="0">
              <a:solidFill>
                <a:srgbClr val="FF0000"/>
              </a:solidFill>
            </a:endParaRPr>
          </a:p>
          <a:p>
            <a:endParaRPr lang="en-US" sz="2000" dirty="0">
              <a:solidFill>
                <a:srgbClr val="FF0000"/>
              </a:solidFill>
            </a:endParaRPr>
          </a:p>
        </p:txBody>
      </p:sp>
    </p:spTree>
    <p:extLst>
      <p:ext uri="{BB962C8B-B14F-4D97-AF65-F5344CB8AC3E}">
        <p14:creationId xmlns:p14="http://schemas.microsoft.com/office/powerpoint/2010/main" val="50741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DFEE0A-8790-499E-92D3-58ACE0F3F16B}"/>
              </a:ext>
            </a:extLst>
          </p:cNvPr>
          <p:cNvPicPr>
            <a:picLocks noChangeAspect="1"/>
          </p:cNvPicPr>
          <p:nvPr/>
        </p:nvPicPr>
        <p:blipFill>
          <a:blip r:embed="rId2"/>
          <a:stretch>
            <a:fillRect/>
          </a:stretch>
        </p:blipFill>
        <p:spPr>
          <a:xfrm>
            <a:off x="195910" y="149481"/>
            <a:ext cx="9223046" cy="6559038"/>
          </a:xfrm>
          <a:prstGeom prst="rect">
            <a:avLst/>
          </a:prstGeom>
        </p:spPr>
      </p:pic>
      <p:sp>
        <p:nvSpPr>
          <p:cNvPr id="6" name="Rectangle 5">
            <a:extLst>
              <a:ext uri="{FF2B5EF4-FFF2-40B4-BE49-F238E27FC236}">
                <a16:creationId xmlns:a16="http://schemas.microsoft.com/office/drawing/2014/main" id="{0AD96480-C844-458C-8B4D-2DCC63E72BE7}"/>
              </a:ext>
            </a:extLst>
          </p:cNvPr>
          <p:cNvSpPr/>
          <p:nvPr/>
        </p:nvSpPr>
        <p:spPr>
          <a:xfrm>
            <a:off x="195910" y="1663930"/>
            <a:ext cx="3883742" cy="8455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F267579-0970-4A04-A5DB-63A0BBF0C8A4}"/>
              </a:ext>
            </a:extLst>
          </p:cNvPr>
          <p:cNvSpPr/>
          <p:nvPr/>
        </p:nvSpPr>
        <p:spPr>
          <a:xfrm>
            <a:off x="4264665" y="1749962"/>
            <a:ext cx="2207108" cy="15190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14045A4-7DB7-40BB-8260-BB1B150AEF06}"/>
              </a:ext>
            </a:extLst>
          </p:cNvPr>
          <p:cNvSpPr/>
          <p:nvPr/>
        </p:nvSpPr>
        <p:spPr>
          <a:xfrm>
            <a:off x="4264665" y="3429000"/>
            <a:ext cx="2207108" cy="9094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042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E69E0C-1482-4678-87C7-40CD54FF0A16}"/>
              </a:ext>
            </a:extLst>
          </p:cNvPr>
          <p:cNvPicPr>
            <a:picLocks noChangeAspect="1"/>
          </p:cNvPicPr>
          <p:nvPr/>
        </p:nvPicPr>
        <p:blipFill rotWithShape="1">
          <a:blip r:embed="rId2"/>
          <a:srcRect t="1081"/>
          <a:stretch/>
        </p:blipFill>
        <p:spPr>
          <a:xfrm>
            <a:off x="218809" y="123568"/>
            <a:ext cx="11754382" cy="6783860"/>
          </a:xfrm>
          <a:prstGeom prst="rect">
            <a:avLst/>
          </a:prstGeom>
        </p:spPr>
      </p:pic>
    </p:spTree>
    <p:extLst>
      <p:ext uri="{BB962C8B-B14F-4D97-AF65-F5344CB8AC3E}">
        <p14:creationId xmlns:p14="http://schemas.microsoft.com/office/powerpoint/2010/main" val="6591655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0931e994-e6d3-4300-856d-b2b971b8f13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369D9347F5AFA4D8692FBB46C69E792" ma:contentTypeVersion="18" ma:contentTypeDescription="Create a new document." ma:contentTypeScope="" ma:versionID="ed39e236e443ffda1a41bbf0918c185e">
  <xsd:schema xmlns:xsd="http://www.w3.org/2001/XMLSchema" xmlns:xs="http://www.w3.org/2001/XMLSchema" xmlns:p="http://schemas.microsoft.com/office/2006/metadata/properties" xmlns:ns3="0931e994-e6d3-4300-856d-b2b971b8f134" xmlns:ns4="6d4c085d-c9ea-458a-a43a-bf1021d0c369" targetNamespace="http://schemas.microsoft.com/office/2006/metadata/properties" ma:root="true" ma:fieldsID="6d5e40ef00ccb0f0da5d0f27670d6a08" ns3:_="" ns4:_="">
    <xsd:import namespace="0931e994-e6d3-4300-856d-b2b971b8f134"/>
    <xsd:import namespace="6d4c085d-c9ea-458a-a43a-bf1021d0c36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AutoKeyPoints" minOccurs="0"/>
                <xsd:element ref="ns3:MediaServiceKeyPoints" minOccurs="0"/>
                <xsd:element ref="ns3:MediaServiceGenerationTime" minOccurs="0"/>
                <xsd:element ref="ns3:MediaServiceEventHashCode" minOccurs="0"/>
                <xsd:element ref="ns3:MediaLengthInSeconds" minOccurs="0"/>
                <xsd:element ref="ns4:SharedWithUsers" minOccurs="0"/>
                <xsd:element ref="ns4:SharedWithDetails" minOccurs="0"/>
                <xsd:element ref="ns4:SharingHintHash"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31e994-e6d3-4300-856d-b2b971b8f1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d4c085d-c9ea-458a-a43a-bf1021d0c36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11BCA8-18D5-4035-99A4-D9907DB4E608}">
  <ds:schemaRefs>
    <ds:schemaRef ds:uri="http://purl.org/dc/elements/1.1/"/>
    <ds:schemaRef ds:uri="http://schemas.microsoft.com/office/2006/metadata/properties"/>
    <ds:schemaRef ds:uri="http://purl.org/dc/terms/"/>
    <ds:schemaRef ds:uri="6d4c085d-c9ea-458a-a43a-bf1021d0c369"/>
    <ds:schemaRef ds:uri="0931e994-e6d3-4300-856d-b2b971b8f134"/>
    <ds:schemaRef ds:uri="http://schemas.microsoft.com/office/2006/documentManagement/types"/>
    <ds:schemaRef ds:uri="http://www.w3.org/XML/1998/namespace"/>
    <ds:schemaRef ds:uri="http://schemas.openxmlformats.org/package/2006/metadata/core-properties"/>
    <ds:schemaRef ds:uri="http://purl.org/dc/dcmitype/"/>
    <ds:schemaRef ds:uri="http://schemas.microsoft.com/office/infopath/2007/PartnerControls"/>
  </ds:schemaRefs>
</ds:datastoreItem>
</file>

<file path=customXml/itemProps2.xml><?xml version="1.0" encoding="utf-8"?>
<ds:datastoreItem xmlns:ds="http://schemas.openxmlformats.org/officeDocument/2006/customXml" ds:itemID="{8AB2B29E-D829-4ABD-8C6C-DF4DC78FE0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31e994-e6d3-4300-856d-b2b971b8f134"/>
    <ds:schemaRef ds:uri="6d4c085d-c9ea-458a-a43a-bf1021d0c3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19AEB0-81CF-491A-BCAC-B5A3569464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796</TotalTime>
  <Words>466</Words>
  <Application>Microsoft Macintosh PowerPoint</Application>
  <PresentationFormat>Widescreen</PresentationFormat>
  <Paragraphs>51</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BSS Division Council</vt:lpstr>
      <vt:lpstr>BSS Division Council</vt:lpstr>
      <vt:lpstr>Counselor’s, ASO and Federation Report</vt:lpstr>
      <vt:lpstr>Minutes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Gold, Christina</dc:creator>
  <cp:lastModifiedBy>Gold, Christina</cp:lastModifiedBy>
  <cp:revision>27</cp:revision>
  <cp:lastPrinted>2024-10-17T19:54:20Z</cp:lastPrinted>
  <dcterms:created xsi:type="dcterms:W3CDTF">2021-02-06T12:58:35Z</dcterms:created>
  <dcterms:modified xsi:type="dcterms:W3CDTF">2025-01-12T18:42:44Z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0x010100C369D9347F5AFA4D8692FBB46C69E792</vt:lpwstr>
  </property>
</Properties>
</file>