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6"/>
  </p:notesMasterIdLst>
  <p:sldIdLst>
    <p:sldId id="271" r:id="rId5"/>
    <p:sldId id="435" r:id="rId6"/>
    <p:sldId id="444" r:id="rId7"/>
    <p:sldId id="433" r:id="rId8"/>
    <p:sldId id="436" r:id="rId9"/>
    <p:sldId id="438" r:id="rId10"/>
    <p:sldId id="437" r:id="rId11"/>
    <p:sldId id="439" r:id="rId12"/>
    <p:sldId id="441" r:id="rId13"/>
    <p:sldId id="442" r:id="rId14"/>
    <p:sldId id="44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9C0E9-664D-074C-8D14-0E4540991792}" v="1" dt="2025-01-12T18:48:00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7" autoAdjust="0"/>
    <p:restoredTop sz="94726"/>
  </p:normalViewPr>
  <p:slideViewPr>
    <p:cSldViewPr snapToGrid="0">
      <p:cViewPr varScale="1">
        <p:scale>
          <a:sx n="98" d="100"/>
          <a:sy n="98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, Christina" userId="d63662b5-8bea-4558-821e-508c3105d592" providerId="ADAL" clId="{EE870084-7496-4C8B-8C52-DD60EF79D14B}"/>
    <pc:docChg chg="custSel addSld modSld">
      <pc:chgData name="Gold, Christina" userId="d63662b5-8bea-4558-821e-508c3105d592" providerId="ADAL" clId="{EE870084-7496-4C8B-8C52-DD60EF79D14B}" dt="2024-12-05T17:48:56.387" v="240" actId="20577"/>
      <pc:docMkLst>
        <pc:docMk/>
      </pc:docMkLst>
      <pc:sldChg chg="modSp">
        <pc:chgData name="Gold, Christina" userId="d63662b5-8bea-4558-821e-508c3105d592" providerId="ADAL" clId="{EE870084-7496-4C8B-8C52-DD60EF79D14B}" dt="2024-12-05T16:22:53.235" v="1" actId="20577"/>
        <pc:sldMkLst>
          <pc:docMk/>
          <pc:sldMk cId="387042524" sldId="433"/>
        </pc:sldMkLst>
        <pc:spChg chg="mod">
          <ac:chgData name="Gold, Christina" userId="d63662b5-8bea-4558-821e-508c3105d592" providerId="ADAL" clId="{EE870084-7496-4C8B-8C52-DD60EF79D14B}" dt="2024-12-05T16:22:53.235" v="1" actId="20577"/>
          <ac:spMkLst>
            <pc:docMk/>
            <pc:sldMk cId="387042524" sldId="433"/>
            <ac:spMk id="10" creationId="{26BCF34A-A5F8-5A52-4604-A56862E4F32C}"/>
          </ac:spMkLst>
        </pc:spChg>
      </pc:sldChg>
      <pc:sldChg chg="modSp">
        <pc:chgData name="Gold, Christina" userId="d63662b5-8bea-4558-821e-508c3105d592" providerId="ADAL" clId="{EE870084-7496-4C8B-8C52-DD60EF79D14B}" dt="2024-12-05T16:54:33.564" v="55" actId="20577"/>
        <pc:sldMkLst>
          <pc:docMk/>
          <pc:sldMk cId="21311456" sldId="435"/>
        </pc:sldMkLst>
        <pc:graphicFrameChg chg="mod">
          <ac:chgData name="Gold, Christina" userId="d63662b5-8bea-4558-821e-508c3105d592" providerId="ADAL" clId="{EE870084-7496-4C8B-8C52-DD60EF79D14B}" dt="2024-12-05T16:54:33.564" v="55" actId="20577"/>
          <ac:graphicFrameMkLst>
            <pc:docMk/>
            <pc:sldMk cId="21311456" sldId="435"/>
            <ac:graphicFrameMk id="11" creationId="{4D697C62-9C9D-4704-A524-6B966714189C}"/>
          </ac:graphicFrameMkLst>
        </pc:graphicFrameChg>
      </pc:sldChg>
      <pc:sldChg chg="modSp">
        <pc:chgData name="Gold, Christina" userId="d63662b5-8bea-4558-821e-508c3105d592" providerId="ADAL" clId="{EE870084-7496-4C8B-8C52-DD60EF79D14B}" dt="2024-12-05T17:04:11.479" v="147" actId="20577"/>
        <pc:sldMkLst>
          <pc:docMk/>
          <pc:sldMk cId="862373574" sldId="441"/>
        </pc:sldMkLst>
        <pc:graphicFrameChg chg="mod">
          <ac:chgData name="Gold, Christina" userId="d63662b5-8bea-4558-821e-508c3105d592" providerId="ADAL" clId="{EE870084-7496-4C8B-8C52-DD60EF79D14B}" dt="2024-12-05T17:04:11.479" v="147" actId="20577"/>
          <ac:graphicFrameMkLst>
            <pc:docMk/>
            <pc:sldMk cId="862373574" sldId="441"/>
            <ac:graphicFrameMk id="18" creationId="{D4C0E98B-E1DB-3645-DBD4-647FD07678BA}"/>
          </ac:graphicFrameMkLst>
        </pc:graphicFrameChg>
      </pc:sldChg>
      <pc:sldChg chg="modSp">
        <pc:chgData name="Gold, Christina" userId="d63662b5-8bea-4558-821e-508c3105d592" providerId="ADAL" clId="{EE870084-7496-4C8B-8C52-DD60EF79D14B}" dt="2024-12-05T17:05:42.433" v="181"/>
        <pc:sldMkLst>
          <pc:docMk/>
          <pc:sldMk cId="1528392981" sldId="442"/>
        </pc:sldMkLst>
        <pc:graphicFrameChg chg="mod">
          <ac:chgData name="Gold, Christina" userId="d63662b5-8bea-4558-821e-508c3105d592" providerId="ADAL" clId="{EE870084-7496-4C8B-8C52-DD60EF79D14B}" dt="2024-12-05T17:05:42.433" v="181"/>
          <ac:graphicFrameMkLst>
            <pc:docMk/>
            <pc:sldMk cId="1528392981" sldId="442"/>
            <ac:graphicFrameMk id="18" creationId="{B6C6A3B8-747C-A078-82CC-7D9EE08E33ED}"/>
          </ac:graphicFrameMkLst>
        </pc:graphicFrameChg>
      </pc:sldChg>
      <pc:sldChg chg="addSp delSp modSp add">
        <pc:chgData name="Gold, Christina" userId="d63662b5-8bea-4558-821e-508c3105d592" providerId="ADAL" clId="{EE870084-7496-4C8B-8C52-DD60EF79D14B}" dt="2024-12-05T16:57:24.891" v="61" actId="14100"/>
        <pc:sldMkLst>
          <pc:docMk/>
          <pc:sldMk cId="2738805542" sldId="443"/>
        </pc:sldMkLst>
        <pc:picChg chg="add mod">
          <ac:chgData name="Gold, Christina" userId="d63662b5-8bea-4558-821e-508c3105d592" providerId="ADAL" clId="{EE870084-7496-4C8B-8C52-DD60EF79D14B}" dt="2024-12-05T16:57:24.891" v="61" actId="14100"/>
          <ac:picMkLst>
            <pc:docMk/>
            <pc:sldMk cId="2738805542" sldId="443"/>
            <ac:picMk id="4" creationId="{2753731D-576F-4C37-9949-9A4C3DEC6506}"/>
          </ac:picMkLst>
        </pc:picChg>
      </pc:sldChg>
      <pc:sldChg chg="addSp delSp modSp add">
        <pc:chgData name="Gold, Christina" userId="d63662b5-8bea-4558-821e-508c3105d592" providerId="ADAL" clId="{EE870084-7496-4C8B-8C52-DD60EF79D14B}" dt="2024-12-05T17:48:56.387" v="240" actId="20577"/>
        <pc:sldMkLst>
          <pc:docMk/>
          <pc:sldMk cId="1095482649" sldId="444"/>
        </pc:sldMkLst>
        <pc:spChg chg="mod">
          <ac:chgData name="Gold, Christina" userId="d63662b5-8bea-4558-821e-508c3105d592" providerId="ADAL" clId="{EE870084-7496-4C8B-8C52-DD60EF79D14B}" dt="2024-12-05T17:48:56.387" v="240" actId="20577"/>
          <ac:spMkLst>
            <pc:docMk/>
            <pc:sldMk cId="1095482649" sldId="444"/>
            <ac:spMk id="2" creationId="{7323EFF1-E3B3-1A40-9683-5DC08610D3A9}"/>
          </ac:spMkLst>
        </pc:spChg>
        <pc:spChg chg="add mod">
          <ac:chgData name="Gold, Christina" userId="d63662b5-8bea-4558-821e-508c3105d592" providerId="ADAL" clId="{EE870084-7496-4C8B-8C52-DD60EF79D14B}" dt="2024-12-05T17:48:39.656" v="209" actId="1036"/>
          <ac:spMkLst>
            <pc:docMk/>
            <pc:sldMk cId="1095482649" sldId="444"/>
            <ac:spMk id="4" creationId="{AF501F5F-62E4-4D2F-BBD4-086A7CC64881}"/>
          </ac:spMkLst>
        </pc:spChg>
      </pc:sldChg>
    </pc:docChg>
  </pc:docChgLst>
  <pc:docChgLst>
    <pc:chgData name="Gold, Christina" userId="d63662b5-8bea-4558-821e-508c3105d592" providerId="ADAL" clId="{B92F2AE3-DB5C-7F40-8EF0-4586B27CA003}"/>
    <pc:docChg chg="undo custSel addSld delSld modSld sldOrd">
      <pc:chgData name="Gold, Christina" userId="d63662b5-8bea-4558-821e-508c3105d592" providerId="ADAL" clId="{B92F2AE3-DB5C-7F40-8EF0-4586B27CA003}" dt="2024-12-05T10:58:08.990" v="4690" actId="1035"/>
      <pc:docMkLst>
        <pc:docMk/>
      </pc:docMkLst>
      <pc:sldChg chg="addSp delSp modSp mod addAnim">
        <pc:chgData name="Gold, Christina" userId="d63662b5-8bea-4558-821e-508c3105d592" providerId="ADAL" clId="{B92F2AE3-DB5C-7F40-8EF0-4586B27CA003}" dt="2024-12-05T09:21:44.473" v="551"/>
        <pc:sldMkLst>
          <pc:docMk/>
          <pc:sldMk cId="3967215856" sldId="271"/>
        </pc:sldMkLst>
        <pc:spChg chg="mod">
          <ac:chgData name="Gold, Christina" userId="d63662b5-8bea-4558-821e-508c3105d592" providerId="ADAL" clId="{B92F2AE3-DB5C-7F40-8EF0-4586B27CA003}" dt="2024-12-05T09:21:44.472" v="550" actId="26606"/>
          <ac:spMkLst>
            <pc:docMk/>
            <pc:sldMk cId="3967215856" sldId="271"/>
            <ac:spMk id="4" creationId="{F317097F-EA46-F54E-AC8A-D03EAFABAB06}"/>
          </ac:spMkLst>
        </pc:spChg>
        <pc:spChg chg="mod">
          <ac:chgData name="Gold, Christina" userId="d63662b5-8bea-4558-821e-508c3105d592" providerId="ADAL" clId="{B92F2AE3-DB5C-7F40-8EF0-4586B27CA003}" dt="2024-12-05T09:21:44.472" v="550" actId="26606"/>
          <ac:spMkLst>
            <pc:docMk/>
            <pc:sldMk cId="3967215856" sldId="271"/>
            <ac:spMk id="5" creationId="{0165C7E6-52E9-7743-A475-45EEF0B8C31E}"/>
          </ac:spMkLst>
        </pc:spChg>
        <pc:spChg chg="add">
          <ac:chgData name="Gold, Christina" userId="d63662b5-8bea-4558-821e-508c3105d592" providerId="ADAL" clId="{B92F2AE3-DB5C-7F40-8EF0-4586B27CA003}" dt="2024-12-05T09:21:44.472" v="550" actId="26606"/>
          <ac:spMkLst>
            <pc:docMk/>
            <pc:sldMk cId="3967215856" sldId="271"/>
            <ac:spMk id="33" creationId="{7D9D36D6-2AC5-46A1-A849-4C82D5264A3A}"/>
          </ac:spMkLst>
        </pc:spChg>
        <pc:picChg chg="add mod">
          <ac:chgData name="Gold, Christina" userId="d63662b5-8bea-4558-821e-508c3105d592" providerId="ADAL" clId="{B92F2AE3-DB5C-7F40-8EF0-4586B27CA003}" dt="2024-12-05T09:21:44.472" v="550" actId="26606"/>
          <ac:picMkLst>
            <pc:docMk/>
            <pc:sldMk cId="3967215856" sldId="271"/>
            <ac:picMk id="3" creationId="{437216F8-F9DF-23BC-6790-520DCFA31815}"/>
          </ac:picMkLst>
        </pc:picChg>
      </pc:sldChg>
      <pc:sldChg chg="addSp delSp modSp mod">
        <pc:chgData name="Gold, Christina" userId="d63662b5-8bea-4558-821e-508c3105d592" providerId="ADAL" clId="{B92F2AE3-DB5C-7F40-8EF0-4586B27CA003}" dt="2024-12-05T09:15:30.494" v="384" actId="692"/>
        <pc:sldMkLst>
          <pc:docMk/>
          <pc:sldMk cId="387042524" sldId="433"/>
        </pc:sldMkLst>
        <pc:spChg chg="add mod">
          <ac:chgData name="Gold, Christina" userId="d63662b5-8bea-4558-821e-508c3105d592" providerId="ADAL" clId="{B92F2AE3-DB5C-7F40-8EF0-4586B27CA003}" dt="2024-12-05T09:11:24.518" v="118" actId="14100"/>
          <ac:spMkLst>
            <pc:docMk/>
            <pc:sldMk cId="387042524" sldId="433"/>
            <ac:spMk id="4" creationId="{273BB356-804D-92DB-AEFB-1F1F69552E05}"/>
          </ac:spMkLst>
        </pc:spChg>
        <pc:spChg chg="add">
          <ac:chgData name="Gold, Christina" userId="d63662b5-8bea-4558-821e-508c3105d592" providerId="ADAL" clId="{B92F2AE3-DB5C-7F40-8EF0-4586B27CA003}" dt="2024-12-05T09:12:01.778" v="119" actId="11529"/>
          <ac:spMkLst>
            <pc:docMk/>
            <pc:sldMk cId="387042524" sldId="433"/>
            <ac:spMk id="9" creationId="{FC7E2425-8A66-A6F8-773E-19E2844EA5A8}"/>
          </ac:spMkLst>
        </pc:spChg>
        <pc:spChg chg="add mod">
          <ac:chgData name="Gold, Christina" userId="d63662b5-8bea-4558-821e-508c3105d592" providerId="ADAL" clId="{B92F2AE3-DB5C-7F40-8EF0-4586B27CA003}" dt="2024-12-05T09:15:19.179" v="381" actId="692"/>
          <ac:spMkLst>
            <pc:docMk/>
            <pc:sldMk cId="387042524" sldId="433"/>
            <ac:spMk id="10" creationId="{26BCF34A-A5F8-5A52-4604-A56862E4F32C}"/>
          </ac:spMkLst>
        </pc:spChg>
        <pc:spChg chg="add mod">
          <ac:chgData name="Gold, Christina" userId="d63662b5-8bea-4558-821e-508c3105d592" providerId="ADAL" clId="{B92F2AE3-DB5C-7F40-8EF0-4586B27CA003}" dt="2024-12-05T09:15:30.494" v="384" actId="692"/>
          <ac:spMkLst>
            <pc:docMk/>
            <pc:sldMk cId="387042524" sldId="433"/>
            <ac:spMk id="11" creationId="{0AC2550C-A6C7-8EC8-E15A-9B9C355D6864}"/>
          </ac:spMkLst>
        </pc:spChg>
        <pc:picChg chg="add mod">
          <ac:chgData name="Gold, Christina" userId="d63662b5-8bea-4558-821e-508c3105d592" providerId="ADAL" clId="{B92F2AE3-DB5C-7F40-8EF0-4586B27CA003}" dt="2024-12-05T09:08:38.001" v="98" actId="1076"/>
          <ac:picMkLst>
            <pc:docMk/>
            <pc:sldMk cId="387042524" sldId="433"/>
            <ac:picMk id="2" creationId="{8AC1D6FA-599B-EAC4-6007-E9A823B623AA}"/>
          </ac:picMkLst>
        </pc:picChg>
      </pc:sldChg>
      <pc:sldChg chg="modSp">
        <pc:chgData name="Gold, Christina" userId="d63662b5-8bea-4558-821e-508c3105d592" providerId="ADAL" clId="{B92F2AE3-DB5C-7F40-8EF0-4586B27CA003}" dt="2024-12-05T10:07:22.414" v="2784" actId="20577"/>
        <pc:sldMkLst>
          <pc:docMk/>
          <pc:sldMk cId="21311456" sldId="435"/>
        </pc:sldMkLst>
        <pc:graphicFrameChg chg="mod">
          <ac:chgData name="Gold, Christina" userId="d63662b5-8bea-4558-821e-508c3105d592" providerId="ADAL" clId="{B92F2AE3-DB5C-7F40-8EF0-4586B27CA003}" dt="2024-12-05T08:56:46.846" v="34" actId="115"/>
          <ac:graphicFrameMkLst>
            <pc:docMk/>
            <pc:sldMk cId="21311456" sldId="435"/>
            <ac:graphicFrameMk id="11" creationId="{4D697C62-9C9D-4704-A524-6B966714189C}"/>
          </ac:graphicFrameMkLst>
        </pc:graphicFrameChg>
        <pc:graphicFrameChg chg="mod">
          <ac:chgData name="Gold, Christina" userId="d63662b5-8bea-4558-821e-508c3105d592" providerId="ADAL" clId="{B92F2AE3-DB5C-7F40-8EF0-4586B27CA003}" dt="2024-12-05T10:07:22.414" v="2784" actId="20577"/>
          <ac:graphicFrameMkLst>
            <pc:docMk/>
            <pc:sldMk cId="21311456" sldId="435"/>
            <ac:graphicFrameMk id="18" creationId="{DF22F040-DF52-4F72-B6F3-AA3F289BD443}"/>
          </ac:graphicFrameMkLst>
        </pc:graphicFrameChg>
      </pc:sldChg>
      <pc:sldChg chg="addSp delSp modSp mod">
        <pc:chgData name="Gold, Christina" userId="d63662b5-8bea-4558-821e-508c3105d592" providerId="ADAL" clId="{B92F2AE3-DB5C-7F40-8EF0-4586B27CA003}" dt="2024-12-05T09:19:41.754" v="547" actId="1076"/>
        <pc:sldMkLst>
          <pc:docMk/>
          <pc:sldMk cId="659165566" sldId="436"/>
        </pc:sldMkLst>
        <pc:spChg chg="add mod">
          <ac:chgData name="Gold, Christina" userId="d63662b5-8bea-4558-821e-508c3105d592" providerId="ADAL" clId="{B92F2AE3-DB5C-7F40-8EF0-4586B27CA003}" dt="2024-12-05T09:19:39.137" v="546" actId="14100"/>
          <ac:spMkLst>
            <pc:docMk/>
            <pc:sldMk cId="659165566" sldId="436"/>
            <ac:spMk id="5" creationId="{9BBE4F61-5D0D-64C9-4DEC-8FAFF51B8125}"/>
          </ac:spMkLst>
        </pc:spChg>
        <pc:spChg chg="add mod">
          <ac:chgData name="Gold, Christina" userId="d63662b5-8bea-4558-821e-508c3105d592" providerId="ADAL" clId="{B92F2AE3-DB5C-7F40-8EF0-4586B27CA003}" dt="2024-12-05T09:19:41.754" v="547" actId="1076"/>
          <ac:spMkLst>
            <pc:docMk/>
            <pc:sldMk cId="659165566" sldId="436"/>
            <ac:spMk id="6" creationId="{0DDC788D-8B0B-136B-9E84-2BD7FC337B9F}"/>
          </ac:spMkLst>
        </pc:spChg>
        <pc:picChg chg="add mod">
          <ac:chgData name="Gold, Christina" userId="d63662b5-8bea-4558-821e-508c3105d592" providerId="ADAL" clId="{B92F2AE3-DB5C-7F40-8EF0-4586B27CA003}" dt="2024-12-05T09:09:58.618" v="109" actId="1076"/>
          <ac:picMkLst>
            <pc:docMk/>
            <pc:sldMk cId="659165566" sldId="436"/>
            <ac:picMk id="2" creationId="{CCE83F94-DDBD-DA4B-BE28-B0AEE541B90C}"/>
          </ac:picMkLst>
        </pc:picChg>
        <pc:picChg chg="add mod modCrop">
          <ac:chgData name="Gold, Christina" userId="d63662b5-8bea-4558-821e-508c3105d592" providerId="ADAL" clId="{B92F2AE3-DB5C-7F40-8EF0-4586B27CA003}" dt="2024-12-05T09:09:53.451" v="108" actId="14100"/>
          <ac:picMkLst>
            <pc:docMk/>
            <pc:sldMk cId="659165566" sldId="436"/>
            <ac:picMk id="3" creationId="{BF1FF5D2-6D88-11BA-0CDA-841CBA6E2D2A}"/>
          </ac:picMkLst>
        </pc:picChg>
      </pc:sldChg>
      <pc:sldChg chg="addSp delSp modSp new mod">
        <pc:chgData name="Gold, Christina" userId="d63662b5-8bea-4558-821e-508c3105d592" providerId="ADAL" clId="{B92F2AE3-DB5C-7F40-8EF0-4586B27CA003}" dt="2024-12-05T09:50:35.419" v="1672" actId="1076"/>
        <pc:sldMkLst>
          <pc:docMk/>
          <pc:sldMk cId="2409892960" sldId="437"/>
        </pc:sldMkLst>
        <pc:picChg chg="add mod">
          <ac:chgData name="Gold, Christina" userId="d63662b5-8bea-4558-821e-508c3105d592" providerId="ADAL" clId="{B92F2AE3-DB5C-7F40-8EF0-4586B27CA003}" dt="2024-12-05T09:50:35.419" v="1672" actId="1076"/>
          <ac:picMkLst>
            <pc:docMk/>
            <pc:sldMk cId="2409892960" sldId="437"/>
            <ac:picMk id="5" creationId="{F5EDA63C-9752-6266-862B-52BE7215614A}"/>
          </ac:picMkLst>
        </pc:picChg>
      </pc:sldChg>
      <pc:sldChg chg="addSp delSp modSp add mod ord setClrOvrMap">
        <pc:chgData name="Gold, Christina" userId="d63662b5-8bea-4558-821e-508c3105d592" providerId="ADAL" clId="{B92F2AE3-DB5C-7F40-8EF0-4586B27CA003}" dt="2024-12-05T10:30:55.582" v="4492" actId="20577"/>
        <pc:sldMkLst>
          <pc:docMk/>
          <pc:sldMk cId="4119459305" sldId="438"/>
        </pc:sldMkLst>
        <pc:spChg chg="mod">
          <ac:chgData name="Gold, Christina" userId="d63662b5-8bea-4558-821e-508c3105d592" providerId="ADAL" clId="{B92F2AE3-DB5C-7F40-8EF0-4586B27CA003}" dt="2024-12-05T09:49:52.838" v="1666" actId="1076"/>
          <ac:spMkLst>
            <pc:docMk/>
            <pc:sldMk cId="4119459305" sldId="438"/>
            <ac:spMk id="2" creationId="{84A0620E-8CA0-84C2-4BA6-F5AB85FBC12B}"/>
          </ac:spMkLst>
        </pc:spChg>
        <pc:spChg chg="add">
          <ac:chgData name="Gold, Christina" userId="d63662b5-8bea-4558-821e-508c3105d592" providerId="ADAL" clId="{B92F2AE3-DB5C-7F40-8EF0-4586B27CA003}" dt="2024-12-05T09:49:42.359" v="1664" actId="26606"/>
          <ac:spMkLst>
            <pc:docMk/>
            <pc:sldMk cId="4119459305" sldId="438"/>
            <ac:spMk id="39" creationId="{9228552E-C8B1-4A80-8448-0787CE0FC704}"/>
          </ac:spMkLst>
        </pc:spChg>
        <pc:graphicFrameChg chg="mod modGraphic">
          <ac:chgData name="Gold, Christina" userId="d63662b5-8bea-4558-821e-508c3105d592" providerId="ADAL" clId="{B92F2AE3-DB5C-7F40-8EF0-4586B27CA003}" dt="2024-12-05T10:30:55.582" v="4492" actId="20577"/>
          <ac:graphicFrameMkLst>
            <pc:docMk/>
            <pc:sldMk cId="4119459305" sldId="438"/>
            <ac:graphicFrameMk id="18" creationId="{FEE67408-9C0C-DA6C-1FF0-1D7745B8ADF9}"/>
          </ac:graphicFrameMkLst>
        </pc:graphicFrameChg>
        <pc:picChg chg="add">
          <ac:chgData name="Gold, Christina" userId="d63662b5-8bea-4558-821e-508c3105d592" providerId="ADAL" clId="{B92F2AE3-DB5C-7F40-8EF0-4586B27CA003}" dt="2024-12-05T09:49:13.499" v="1662" actId="26606"/>
          <ac:picMkLst>
            <pc:docMk/>
            <pc:sldMk cId="4119459305" sldId="438"/>
            <ac:picMk id="30" creationId="{EA3514EB-7695-288F-07CE-C0E7CB60B21A}"/>
          </ac:picMkLst>
        </pc:picChg>
      </pc:sldChg>
      <pc:sldChg chg="addSp delSp modSp new mod ord">
        <pc:chgData name="Gold, Christina" userId="d63662b5-8bea-4558-821e-508c3105d592" providerId="ADAL" clId="{B92F2AE3-DB5C-7F40-8EF0-4586B27CA003}" dt="2024-12-05T09:52:41.547" v="1721" actId="20578"/>
        <pc:sldMkLst>
          <pc:docMk/>
          <pc:sldMk cId="1340910587" sldId="439"/>
        </pc:sldMkLst>
        <pc:picChg chg="add mod">
          <ac:chgData name="Gold, Christina" userId="d63662b5-8bea-4558-821e-508c3105d592" providerId="ADAL" clId="{B92F2AE3-DB5C-7F40-8EF0-4586B27CA003}" dt="2024-12-05T09:51:16.119" v="1675" actId="14100"/>
          <ac:picMkLst>
            <pc:docMk/>
            <pc:sldMk cId="1340910587" sldId="439"/>
            <ac:picMk id="4" creationId="{4253FBDE-5AAC-A4CD-BE67-74E7FF52E371}"/>
          </ac:picMkLst>
        </pc:picChg>
      </pc:sldChg>
      <pc:sldChg chg="delSp modSp add del mod ord">
        <pc:chgData name="Gold, Christina" userId="d63662b5-8bea-4558-821e-508c3105d592" providerId="ADAL" clId="{B92F2AE3-DB5C-7F40-8EF0-4586B27CA003}" dt="2024-12-05T10:11:24.811" v="2993" actId="2696"/>
        <pc:sldMkLst>
          <pc:docMk/>
          <pc:sldMk cId="3607892745" sldId="440"/>
        </pc:sldMkLst>
      </pc:sldChg>
      <pc:sldChg chg="addSp delSp modSp add mod ord">
        <pc:chgData name="Gold, Christina" userId="d63662b5-8bea-4558-821e-508c3105d592" providerId="ADAL" clId="{B92F2AE3-DB5C-7F40-8EF0-4586B27CA003}" dt="2024-12-05T10:36:03.889" v="4509" actId="478"/>
        <pc:sldMkLst>
          <pc:docMk/>
          <pc:sldMk cId="862373574" sldId="441"/>
        </pc:sldMkLst>
        <pc:graphicFrameChg chg="mod">
          <ac:chgData name="Gold, Christina" userId="d63662b5-8bea-4558-821e-508c3105d592" providerId="ADAL" clId="{B92F2AE3-DB5C-7F40-8EF0-4586B27CA003}" dt="2024-12-05T10:36:03.889" v="4509" actId="478"/>
          <ac:graphicFrameMkLst>
            <pc:docMk/>
            <pc:sldMk cId="862373574" sldId="441"/>
            <ac:graphicFrameMk id="18" creationId="{D4C0E98B-E1DB-3645-DBD4-647FD07678BA}"/>
          </ac:graphicFrameMkLst>
        </pc:graphicFrameChg>
        <pc:picChg chg="add del">
          <ac:chgData name="Gold, Christina" userId="d63662b5-8bea-4558-821e-508c3105d592" providerId="ADAL" clId="{B92F2AE3-DB5C-7F40-8EF0-4586B27CA003}" dt="2024-12-05T10:27:43.814" v="4458" actId="478"/>
          <ac:picMkLst>
            <pc:docMk/>
            <pc:sldMk cId="862373574" sldId="441"/>
            <ac:picMk id="30" creationId="{9A4862F2-4618-1886-8A1F-E6BFC04FC44E}"/>
          </ac:picMkLst>
        </pc:picChg>
      </pc:sldChg>
      <pc:sldChg chg="addSp delSp modSp add mod">
        <pc:chgData name="Gold, Christina" userId="d63662b5-8bea-4558-821e-508c3105d592" providerId="ADAL" clId="{B92F2AE3-DB5C-7F40-8EF0-4586B27CA003}" dt="2024-12-05T10:58:08.990" v="4690" actId="1035"/>
        <pc:sldMkLst>
          <pc:docMk/>
          <pc:sldMk cId="1528392981" sldId="442"/>
        </pc:sldMkLst>
        <pc:graphicFrameChg chg="mod">
          <ac:chgData name="Gold, Christina" userId="d63662b5-8bea-4558-821e-508c3105d592" providerId="ADAL" clId="{B92F2AE3-DB5C-7F40-8EF0-4586B27CA003}" dt="2024-12-05T10:58:08.990" v="4690" actId="1035"/>
          <ac:graphicFrameMkLst>
            <pc:docMk/>
            <pc:sldMk cId="1528392981" sldId="442"/>
            <ac:graphicFrameMk id="18" creationId="{B6C6A3B8-747C-A078-82CC-7D9EE08E33ED}"/>
          </ac:graphicFrameMkLst>
        </pc:graphicFrameChg>
      </pc:sldChg>
    </pc:docChg>
  </pc:docChgLst>
  <pc:docChgLst>
    <pc:chgData name="Gold, Christina" userId="d63662b5-8bea-4558-821e-508c3105d592" providerId="ADAL" clId="{F895F52E-B240-4859-8DEA-087FE21DA765}"/>
    <pc:docChg chg="modSld">
      <pc:chgData name="Gold, Christina" userId="d63662b5-8bea-4558-821e-508c3105d592" providerId="ADAL" clId="{F895F52E-B240-4859-8DEA-087FE21DA765}" dt="2024-12-05T21:03:48.497" v="0" actId="20577"/>
      <pc:docMkLst>
        <pc:docMk/>
      </pc:docMkLst>
      <pc:sldChg chg="modSp">
        <pc:chgData name="Gold, Christina" userId="d63662b5-8bea-4558-821e-508c3105d592" providerId="ADAL" clId="{F895F52E-B240-4859-8DEA-087FE21DA765}" dt="2024-12-05T21:03:48.497" v="0" actId="20577"/>
        <pc:sldMkLst>
          <pc:docMk/>
          <pc:sldMk cId="21311456" sldId="435"/>
        </pc:sldMkLst>
        <pc:graphicFrameChg chg="mod">
          <ac:chgData name="Gold, Christina" userId="d63662b5-8bea-4558-821e-508c3105d592" providerId="ADAL" clId="{F895F52E-B240-4859-8DEA-087FE21DA765}" dt="2024-12-05T21:03:48.497" v="0" actId="20577"/>
          <ac:graphicFrameMkLst>
            <pc:docMk/>
            <pc:sldMk cId="21311456" sldId="435"/>
            <ac:graphicFrameMk id="11" creationId="{4D697C62-9C9D-4704-A524-6B966714189C}"/>
          </ac:graphicFrameMkLst>
        </pc:graphicFrameChg>
      </pc:sldChg>
    </pc:docChg>
  </pc:docChgLst>
  <pc:docChgLst>
    <pc:chgData name="Gold, Christina" userId="d63662b5-8bea-4558-821e-508c3105d592" providerId="ADAL" clId="{48C9C0E9-664D-074C-8D14-0E4540991792}"/>
    <pc:docChg chg="custSel modSld">
      <pc:chgData name="Gold, Christina" userId="d63662b5-8bea-4558-821e-508c3105d592" providerId="ADAL" clId="{48C9C0E9-664D-074C-8D14-0E4540991792}" dt="2025-01-12T18:53:07.785" v="820" actId="20577"/>
      <pc:docMkLst>
        <pc:docMk/>
      </pc:docMkLst>
      <pc:sldChg chg="addSp modSp mod">
        <pc:chgData name="Gold, Christina" userId="d63662b5-8bea-4558-821e-508c3105d592" providerId="ADAL" clId="{48C9C0E9-664D-074C-8D14-0E4540991792}" dt="2025-01-12T18:48:59.542" v="173" actId="20577"/>
        <pc:sldMkLst>
          <pc:docMk/>
          <pc:sldMk cId="21311456" sldId="435"/>
        </pc:sldMkLst>
        <pc:spChg chg="add mod">
          <ac:chgData name="Gold, Christina" userId="d63662b5-8bea-4558-821e-508c3105d592" providerId="ADAL" clId="{48C9C0E9-664D-074C-8D14-0E4540991792}" dt="2025-01-12T18:48:59.542" v="173" actId="20577"/>
          <ac:spMkLst>
            <pc:docMk/>
            <pc:sldMk cId="21311456" sldId="435"/>
            <ac:spMk id="3" creationId="{671304C5-E90F-8D7F-E80B-DE3D5759F471}"/>
          </ac:spMkLst>
        </pc:spChg>
      </pc:sldChg>
      <pc:sldChg chg="modSp mod">
        <pc:chgData name="Gold, Christina" userId="d63662b5-8bea-4558-821e-508c3105d592" providerId="ADAL" clId="{48C9C0E9-664D-074C-8D14-0E4540991792}" dt="2025-01-12T18:53:07.785" v="820" actId="20577"/>
        <pc:sldMkLst>
          <pc:docMk/>
          <pc:sldMk cId="1095482649" sldId="444"/>
        </pc:sldMkLst>
        <pc:spChg chg="mod">
          <ac:chgData name="Gold, Christina" userId="d63662b5-8bea-4558-821e-508c3105d592" providerId="ADAL" clId="{48C9C0E9-664D-074C-8D14-0E4540991792}" dt="2025-01-12T18:49:31.561" v="203" actId="20577"/>
          <ac:spMkLst>
            <pc:docMk/>
            <pc:sldMk cId="1095482649" sldId="444"/>
            <ac:spMk id="2" creationId="{7323EFF1-E3B3-1A40-9683-5DC08610D3A9}"/>
          </ac:spMkLst>
        </pc:spChg>
        <pc:spChg chg="mod">
          <ac:chgData name="Gold, Christina" userId="d63662b5-8bea-4558-821e-508c3105d592" providerId="ADAL" clId="{48C9C0E9-664D-074C-8D14-0E4540991792}" dt="2025-01-12T18:53:07.785" v="820" actId="20577"/>
          <ac:spMkLst>
            <pc:docMk/>
            <pc:sldMk cId="1095482649" sldId="444"/>
            <ac:spMk id="4" creationId="{AF501F5F-62E4-4D2F-BBD4-086A7CC6488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76B6C-6D03-47A4-9020-5FF7332DD8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9B7621-F3F4-4AB1-9C84-83EDF11655A2}">
      <dgm:prSet/>
      <dgm:spPr/>
      <dgm:t>
        <a:bodyPr/>
        <a:lstStyle/>
        <a:p>
          <a:r>
            <a:rPr lang="en-US" b="0" dirty="0"/>
            <a:t>Reports</a:t>
          </a:r>
        </a:p>
      </dgm:t>
    </dgm:pt>
    <dgm:pt modelId="{DF547132-7D32-41F1-9346-A1E404887EE8}" type="parTrans" cxnId="{5702F47E-37D2-4235-B952-6FA69D86E1C6}">
      <dgm:prSet/>
      <dgm:spPr/>
      <dgm:t>
        <a:bodyPr/>
        <a:lstStyle/>
        <a:p>
          <a:endParaRPr lang="en-US"/>
        </a:p>
      </dgm:t>
    </dgm:pt>
    <dgm:pt modelId="{F6A9B11C-CBE9-4D76-AB49-687E505EE3AA}" type="sibTrans" cxnId="{5702F47E-37D2-4235-B952-6FA69D86E1C6}">
      <dgm:prSet/>
      <dgm:spPr/>
      <dgm:t>
        <a:bodyPr/>
        <a:lstStyle/>
        <a:p>
          <a:endParaRPr lang="en-US"/>
        </a:p>
      </dgm:t>
    </dgm:pt>
    <dgm:pt modelId="{65B8D9A0-D1AB-4071-976A-5EA11D146500}">
      <dgm:prSet/>
      <dgm:spPr/>
      <dgm:t>
        <a:bodyPr/>
        <a:lstStyle/>
        <a:p>
          <a:r>
            <a:rPr lang="en-US" b="1" dirty="0"/>
            <a:t>Busin</a:t>
          </a:r>
          <a:r>
            <a:rPr lang="en-US" b="0" dirty="0"/>
            <a:t>ess and Reminders</a:t>
          </a:r>
        </a:p>
      </dgm:t>
    </dgm:pt>
    <dgm:pt modelId="{2A85505F-060A-43D2-A740-88BEE676E888}" type="parTrans" cxnId="{4F3B9D36-A475-4EB1-A8D7-C7D04E2375AD}">
      <dgm:prSet/>
      <dgm:spPr/>
      <dgm:t>
        <a:bodyPr/>
        <a:lstStyle/>
        <a:p>
          <a:endParaRPr lang="en-US"/>
        </a:p>
      </dgm:t>
    </dgm:pt>
    <dgm:pt modelId="{972AE08B-76A6-4113-976A-9BB2EC3884EB}" type="sibTrans" cxnId="{4F3B9D36-A475-4EB1-A8D7-C7D04E2375AD}">
      <dgm:prSet/>
      <dgm:spPr/>
      <dgm:t>
        <a:bodyPr/>
        <a:lstStyle/>
        <a:p>
          <a:endParaRPr lang="en-US"/>
        </a:p>
      </dgm:t>
    </dgm:pt>
    <dgm:pt modelId="{15B121A7-1FEF-594F-B90A-3403A755FA94}">
      <dgm:prSet/>
      <dgm:spPr/>
      <dgm:t>
        <a:bodyPr/>
        <a:lstStyle/>
        <a:p>
          <a:r>
            <a:rPr lang="en-US" dirty="0"/>
            <a:t>Associated Students’ Organization</a:t>
          </a:r>
        </a:p>
      </dgm:t>
    </dgm:pt>
    <dgm:pt modelId="{BC1D7741-50CA-C64F-9A1F-08964CAAA399}" type="parTrans" cxnId="{389A10F1-AB3D-4347-B6CF-E5342B3A87AF}">
      <dgm:prSet/>
      <dgm:spPr/>
      <dgm:t>
        <a:bodyPr/>
        <a:lstStyle/>
        <a:p>
          <a:endParaRPr lang="en-US"/>
        </a:p>
      </dgm:t>
    </dgm:pt>
    <dgm:pt modelId="{FEE2AB3F-CC4B-5A4F-92CB-F85FD363579A}" type="sibTrans" cxnId="{389A10F1-AB3D-4347-B6CF-E5342B3A87AF}">
      <dgm:prSet/>
      <dgm:spPr/>
      <dgm:t>
        <a:bodyPr/>
        <a:lstStyle/>
        <a:p>
          <a:endParaRPr lang="en-US"/>
        </a:p>
      </dgm:t>
    </dgm:pt>
    <dgm:pt modelId="{D9EB6D6B-3A95-409F-A380-D5AE157C0140}">
      <dgm:prSet/>
      <dgm:spPr/>
      <dgm:t>
        <a:bodyPr/>
        <a:lstStyle/>
        <a:p>
          <a:r>
            <a:rPr lang="en-US" dirty="0"/>
            <a:t>Federation</a:t>
          </a:r>
        </a:p>
      </dgm:t>
    </dgm:pt>
    <dgm:pt modelId="{B6F87297-F018-42B7-8FE3-B13F7F9C9FD5}" type="parTrans" cxnId="{114F8988-93BD-4C8B-B913-4B4C5B5C6D2D}">
      <dgm:prSet/>
      <dgm:spPr/>
      <dgm:t>
        <a:bodyPr/>
        <a:lstStyle/>
        <a:p>
          <a:endParaRPr lang="en-US"/>
        </a:p>
      </dgm:t>
    </dgm:pt>
    <dgm:pt modelId="{FB3EC06A-FE04-4DFE-83DB-0923D778FE54}" type="sibTrans" cxnId="{114F8988-93BD-4C8B-B913-4B4C5B5C6D2D}">
      <dgm:prSet/>
      <dgm:spPr/>
      <dgm:t>
        <a:bodyPr/>
        <a:lstStyle/>
        <a:p>
          <a:endParaRPr lang="en-US"/>
        </a:p>
      </dgm:t>
    </dgm:pt>
    <dgm:pt modelId="{C1F89C39-6190-4ECF-951B-AD3B5527BF3F}">
      <dgm:prSet/>
      <dgm:spPr/>
      <dgm:t>
        <a:bodyPr/>
        <a:lstStyle/>
        <a:p>
          <a:r>
            <a:rPr lang="en-US" dirty="0"/>
            <a:t>Faculty Evaluations</a:t>
          </a:r>
        </a:p>
      </dgm:t>
    </dgm:pt>
    <dgm:pt modelId="{F37B538F-84C9-4A93-BB5C-65BCC7F121D0}" type="parTrans" cxnId="{A47C1326-8657-447E-9249-75D15FB65AF5}">
      <dgm:prSet/>
      <dgm:spPr/>
      <dgm:t>
        <a:bodyPr/>
        <a:lstStyle/>
        <a:p>
          <a:endParaRPr lang="en-US"/>
        </a:p>
      </dgm:t>
    </dgm:pt>
    <dgm:pt modelId="{062FF922-C38E-4A01-93C2-9690310395CD}" type="sibTrans" cxnId="{A47C1326-8657-447E-9249-75D15FB65AF5}">
      <dgm:prSet/>
      <dgm:spPr/>
      <dgm:t>
        <a:bodyPr/>
        <a:lstStyle/>
        <a:p>
          <a:endParaRPr lang="en-US"/>
        </a:p>
      </dgm:t>
    </dgm:pt>
    <dgm:pt modelId="{D0AA1F5B-E86A-4063-9562-773521C425C8}">
      <dgm:prSet/>
      <dgm:spPr/>
      <dgm:t>
        <a:bodyPr/>
        <a:lstStyle/>
        <a:p>
          <a:r>
            <a:rPr lang="en-US" dirty="0"/>
            <a:t>Counselor’s Report</a:t>
          </a:r>
        </a:p>
      </dgm:t>
    </dgm:pt>
    <dgm:pt modelId="{0BC6CFE8-B4A9-4914-B455-3399D7B16D75}" type="parTrans" cxnId="{1AFFA7EA-9343-4072-869A-465713A0B032}">
      <dgm:prSet/>
      <dgm:spPr/>
      <dgm:t>
        <a:bodyPr/>
        <a:lstStyle/>
        <a:p>
          <a:endParaRPr lang="en-US"/>
        </a:p>
      </dgm:t>
    </dgm:pt>
    <dgm:pt modelId="{921F21FB-5B47-41B1-AD10-CA055B4533C6}" type="sibTrans" cxnId="{1AFFA7EA-9343-4072-869A-465713A0B032}">
      <dgm:prSet/>
      <dgm:spPr/>
      <dgm:t>
        <a:bodyPr/>
        <a:lstStyle/>
        <a:p>
          <a:endParaRPr lang="en-US"/>
        </a:p>
      </dgm:t>
    </dgm:pt>
    <dgm:pt modelId="{11566152-1138-47D0-BEE4-184D7AB1F972}">
      <dgm:prSet/>
      <dgm:spPr/>
      <dgm:t>
        <a:bodyPr/>
        <a:lstStyle/>
        <a:p>
          <a:r>
            <a:rPr lang="en-US" dirty="0"/>
            <a:t>Annualized Scheduling</a:t>
          </a:r>
        </a:p>
      </dgm:t>
    </dgm:pt>
    <dgm:pt modelId="{20046DAE-C758-4FCC-ADDC-1C46D5722522}" type="parTrans" cxnId="{6F8D246A-C89F-406A-A997-5C617C8086FC}">
      <dgm:prSet/>
      <dgm:spPr/>
      <dgm:t>
        <a:bodyPr/>
        <a:lstStyle/>
        <a:p>
          <a:endParaRPr lang="en-US"/>
        </a:p>
      </dgm:t>
    </dgm:pt>
    <dgm:pt modelId="{AF53D372-61D7-4860-9838-C62457C16F92}" type="sibTrans" cxnId="{6F8D246A-C89F-406A-A997-5C617C8086FC}">
      <dgm:prSet/>
      <dgm:spPr/>
      <dgm:t>
        <a:bodyPr/>
        <a:lstStyle/>
        <a:p>
          <a:endParaRPr lang="en-US"/>
        </a:p>
      </dgm:t>
    </dgm:pt>
    <dgm:pt modelId="{DF787B34-6081-4395-8F6D-D9C2D5026C58}">
      <dgm:prSet/>
      <dgm:spPr/>
      <dgm:t>
        <a:bodyPr/>
        <a:lstStyle/>
        <a:p>
          <a:r>
            <a:rPr lang="en-US" dirty="0"/>
            <a:t>Announcements</a:t>
          </a:r>
        </a:p>
      </dgm:t>
    </dgm:pt>
    <dgm:pt modelId="{29EBE0B0-E75E-4150-B5C2-D1227AD36875}" type="parTrans" cxnId="{577043D9-2A63-4AFF-8037-8C2FE6D9C9EE}">
      <dgm:prSet/>
      <dgm:spPr/>
      <dgm:t>
        <a:bodyPr/>
        <a:lstStyle/>
        <a:p>
          <a:endParaRPr lang="en-US"/>
        </a:p>
      </dgm:t>
    </dgm:pt>
    <dgm:pt modelId="{0FF54716-08E6-40CA-B178-87AF4762DD4F}" type="sibTrans" cxnId="{577043D9-2A63-4AFF-8037-8C2FE6D9C9EE}">
      <dgm:prSet/>
      <dgm:spPr/>
      <dgm:t>
        <a:bodyPr/>
        <a:lstStyle/>
        <a:p>
          <a:endParaRPr lang="en-US"/>
        </a:p>
      </dgm:t>
    </dgm:pt>
    <dgm:pt modelId="{9B4D137F-186B-45A4-B0AA-A048E8F9471A}">
      <dgm:prSet/>
      <dgm:spPr/>
      <dgm:t>
        <a:bodyPr/>
        <a:lstStyle/>
        <a:p>
          <a:r>
            <a:rPr lang="en-US" dirty="0"/>
            <a:t>Student Academic Dishonesty</a:t>
          </a:r>
        </a:p>
      </dgm:t>
    </dgm:pt>
    <dgm:pt modelId="{6D3F2F21-33B9-4034-AE91-4689020ED5D1}" type="parTrans" cxnId="{25415E10-69A7-4287-8D42-000DBBE24CBD}">
      <dgm:prSet/>
      <dgm:spPr/>
      <dgm:t>
        <a:bodyPr/>
        <a:lstStyle/>
        <a:p>
          <a:endParaRPr lang="en-US"/>
        </a:p>
      </dgm:t>
    </dgm:pt>
    <dgm:pt modelId="{0E853BFD-52A7-4407-8782-321F893689DF}" type="sibTrans" cxnId="{25415E10-69A7-4287-8D42-000DBBE24CBD}">
      <dgm:prSet/>
      <dgm:spPr/>
      <dgm:t>
        <a:bodyPr/>
        <a:lstStyle/>
        <a:p>
          <a:endParaRPr lang="en-US"/>
        </a:p>
      </dgm:t>
    </dgm:pt>
    <dgm:pt modelId="{B05001D5-45F9-354F-9C0F-DD9A4BDC649F}">
      <dgm:prSet/>
      <dgm:spPr/>
      <dgm:t>
        <a:bodyPr/>
        <a:lstStyle/>
        <a:p>
          <a:r>
            <a:rPr lang="en-US" dirty="0"/>
            <a:t>Remind Students to Register for Spring Classes</a:t>
          </a:r>
        </a:p>
      </dgm:t>
    </dgm:pt>
    <dgm:pt modelId="{065B1283-6B6C-4A44-9141-20B732C41DA6}" type="parTrans" cxnId="{047D624C-952D-1B4A-AE77-285C48691D5A}">
      <dgm:prSet/>
      <dgm:spPr/>
      <dgm:t>
        <a:bodyPr/>
        <a:lstStyle/>
        <a:p>
          <a:endParaRPr lang="en-US"/>
        </a:p>
      </dgm:t>
    </dgm:pt>
    <dgm:pt modelId="{CB0FC495-F02E-9340-9E02-1574D61E669C}" type="sibTrans" cxnId="{047D624C-952D-1B4A-AE77-285C48691D5A}">
      <dgm:prSet/>
      <dgm:spPr/>
      <dgm:t>
        <a:bodyPr/>
        <a:lstStyle/>
        <a:p>
          <a:endParaRPr lang="en-US"/>
        </a:p>
      </dgm:t>
    </dgm:pt>
    <dgm:pt modelId="{54108BAC-3E6C-894F-BD4F-38B3799AEFA4}">
      <dgm:prSet/>
      <dgm:spPr/>
      <dgm:t>
        <a:bodyPr/>
        <a:lstStyle/>
        <a:p>
          <a:r>
            <a:rPr lang="en-US" dirty="0"/>
            <a:t>SRP – Retirement Incentive</a:t>
          </a:r>
        </a:p>
      </dgm:t>
    </dgm:pt>
    <dgm:pt modelId="{7068CAC6-BA0A-9A46-829D-9A87C658D20F}" type="parTrans" cxnId="{DD88B701-96B4-0A4B-BF17-0FC96FC97EBF}">
      <dgm:prSet/>
      <dgm:spPr/>
      <dgm:t>
        <a:bodyPr/>
        <a:lstStyle/>
        <a:p>
          <a:endParaRPr lang="en-US"/>
        </a:p>
      </dgm:t>
    </dgm:pt>
    <dgm:pt modelId="{E6DBD301-2ED8-B041-A7C2-5435E7D4FB07}" type="sibTrans" cxnId="{DD88B701-96B4-0A4B-BF17-0FC96FC97EBF}">
      <dgm:prSet/>
      <dgm:spPr/>
      <dgm:t>
        <a:bodyPr/>
        <a:lstStyle/>
        <a:p>
          <a:endParaRPr lang="en-US"/>
        </a:p>
      </dgm:t>
    </dgm:pt>
    <dgm:pt modelId="{80F050F5-8343-9E49-855E-BEA4474D97EC}">
      <dgm:prSet/>
      <dgm:spPr/>
      <dgm:t>
        <a:bodyPr/>
        <a:lstStyle/>
        <a:p>
          <a:r>
            <a:rPr lang="en-US" dirty="0"/>
            <a:t>Division Reorganization</a:t>
          </a:r>
        </a:p>
      </dgm:t>
    </dgm:pt>
    <dgm:pt modelId="{81E4BA44-E1F4-D54F-99C2-D2095F78B8C3}" type="parTrans" cxnId="{6DF52E6D-33FA-D04E-99AF-93EF9482773C}">
      <dgm:prSet/>
      <dgm:spPr/>
      <dgm:t>
        <a:bodyPr/>
        <a:lstStyle/>
        <a:p>
          <a:endParaRPr lang="en-US"/>
        </a:p>
      </dgm:t>
    </dgm:pt>
    <dgm:pt modelId="{E32A86CB-45E9-384F-9A3B-A5C48BB37E76}" type="sibTrans" cxnId="{6DF52E6D-33FA-D04E-99AF-93EF9482773C}">
      <dgm:prSet/>
      <dgm:spPr/>
      <dgm:t>
        <a:bodyPr/>
        <a:lstStyle/>
        <a:p>
          <a:endParaRPr lang="en-US"/>
        </a:p>
      </dgm:t>
    </dgm:pt>
    <dgm:pt modelId="{47243BD0-5C8C-2D41-9086-AAC5F43B1A15}" type="pres">
      <dgm:prSet presAssocID="{1E676B6C-6D03-47A4-9020-5FF7332DD8E6}" presName="linear" presStyleCnt="0">
        <dgm:presLayoutVars>
          <dgm:animLvl val="lvl"/>
          <dgm:resizeHandles val="exact"/>
        </dgm:presLayoutVars>
      </dgm:prSet>
      <dgm:spPr/>
    </dgm:pt>
    <dgm:pt modelId="{45AA21FA-5FC4-3248-B18C-7586BFE88BB4}" type="pres">
      <dgm:prSet presAssocID="{9C9B7621-F3F4-4AB1-9C84-83EDF11655A2}" presName="parentText" presStyleLbl="node1" presStyleIdx="0" presStyleCnt="3" custScaleY="102364" custLinFactNeighborX="-287" custLinFactNeighborY="122">
        <dgm:presLayoutVars>
          <dgm:chMax val="0"/>
          <dgm:bulletEnabled val="1"/>
        </dgm:presLayoutVars>
      </dgm:prSet>
      <dgm:spPr/>
    </dgm:pt>
    <dgm:pt modelId="{FD48E752-73FE-5746-A5EF-12FE6B286865}" type="pres">
      <dgm:prSet presAssocID="{9C9B7621-F3F4-4AB1-9C84-83EDF11655A2}" presName="childText" presStyleLbl="revTx" presStyleIdx="0" presStyleCnt="2">
        <dgm:presLayoutVars>
          <dgm:bulletEnabled val="1"/>
        </dgm:presLayoutVars>
      </dgm:prSet>
      <dgm:spPr/>
    </dgm:pt>
    <dgm:pt modelId="{D63162E4-6956-0B42-BC30-F13BD4C96F30}" type="pres">
      <dgm:prSet presAssocID="{65B8D9A0-D1AB-4071-976A-5EA11D146500}" presName="parentText" presStyleLbl="node1" presStyleIdx="1" presStyleCnt="3" custLinFactNeighborX="-1167" custLinFactNeighborY="-908">
        <dgm:presLayoutVars>
          <dgm:chMax val="0"/>
          <dgm:bulletEnabled val="1"/>
        </dgm:presLayoutVars>
      </dgm:prSet>
      <dgm:spPr/>
    </dgm:pt>
    <dgm:pt modelId="{13A6FA00-26A1-A742-A08D-D146521B1670}" type="pres">
      <dgm:prSet presAssocID="{65B8D9A0-D1AB-4071-976A-5EA11D146500}" presName="childText" presStyleLbl="revTx" presStyleIdx="1" presStyleCnt="2">
        <dgm:presLayoutVars>
          <dgm:bulletEnabled val="1"/>
        </dgm:presLayoutVars>
      </dgm:prSet>
      <dgm:spPr/>
    </dgm:pt>
    <dgm:pt modelId="{A5F6F41D-F111-4336-A3CE-8BC0EEE3A14E}" type="pres">
      <dgm:prSet presAssocID="{DF787B34-6081-4395-8F6D-D9C2D5026C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D88B701-96B4-0A4B-BF17-0FC96FC97EBF}" srcId="{65B8D9A0-D1AB-4071-976A-5EA11D146500}" destId="{54108BAC-3E6C-894F-BD4F-38B3799AEFA4}" srcOrd="4" destOrd="0" parTransId="{7068CAC6-BA0A-9A46-829D-9A87C658D20F}" sibTransId="{E6DBD301-2ED8-B041-A7C2-5435E7D4FB07}"/>
    <dgm:cxn modelId="{E1AF2603-0531-934E-8F36-90AEDB405B7E}" type="presOf" srcId="{B05001D5-45F9-354F-9C0F-DD9A4BDC649F}" destId="{13A6FA00-26A1-A742-A08D-D146521B1670}" srcOrd="0" destOrd="2" presId="urn:microsoft.com/office/officeart/2005/8/layout/vList2"/>
    <dgm:cxn modelId="{25415E10-69A7-4287-8D42-000DBBE24CBD}" srcId="{65B8D9A0-D1AB-4071-976A-5EA11D146500}" destId="{9B4D137F-186B-45A4-B0AA-A048E8F9471A}" srcOrd="3" destOrd="0" parTransId="{6D3F2F21-33B9-4034-AE91-4689020ED5D1}" sibTransId="{0E853BFD-52A7-4407-8782-321F893689DF}"/>
    <dgm:cxn modelId="{947B0C20-55E6-4AC6-BE83-F95352DB17A6}" type="presOf" srcId="{D0AA1F5B-E86A-4063-9562-773521C425C8}" destId="{FD48E752-73FE-5746-A5EF-12FE6B286865}" srcOrd="0" destOrd="0" presId="urn:microsoft.com/office/officeart/2005/8/layout/vList2"/>
    <dgm:cxn modelId="{84D4EB25-7F0A-EC41-B7CC-B6B3DE2B989B}" type="presOf" srcId="{80F050F5-8343-9E49-855E-BEA4474D97EC}" destId="{13A6FA00-26A1-A742-A08D-D146521B1670}" srcOrd="0" destOrd="5" presId="urn:microsoft.com/office/officeart/2005/8/layout/vList2"/>
    <dgm:cxn modelId="{A47C1326-8657-447E-9249-75D15FB65AF5}" srcId="{65B8D9A0-D1AB-4071-976A-5EA11D146500}" destId="{C1F89C39-6190-4ECF-951B-AD3B5527BF3F}" srcOrd="0" destOrd="0" parTransId="{F37B538F-84C9-4A93-BB5C-65BCC7F121D0}" sibTransId="{062FF922-C38E-4A01-93C2-9690310395CD}"/>
    <dgm:cxn modelId="{99BE7A35-09D2-804E-AF5A-F89FB2F524B2}" type="presOf" srcId="{9C9B7621-F3F4-4AB1-9C84-83EDF11655A2}" destId="{45AA21FA-5FC4-3248-B18C-7586BFE88BB4}" srcOrd="0" destOrd="0" presId="urn:microsoft.com/office/officeart/2005/8/layout/vList2"/>
    <dgm:cxn modelId="{4F3B9D36-A475-4EB1-A8D7-C7D04E2375AD}" srcId="{1E676B6C-6D03-47A4-9020-5FF7332DD8E6}" destId="{65B8D9A0-D1AB-4071-976A-5EA11D146500}" srcOrd="1" destOrd="0" parTransId="{2A85505F-060A-43D2-A740-88BEE676E888}" sibTransId="{972AE08B-76A6-4113-976A-9BB2EC3884EB}"/>
    <dgm:cxn modelId="{047D624C-952D-1B4A-AE77-285C48691D5A}" srcId="{65B8D9A0-D1AB-4071-976A-5EA11D146500}" destId="{B05001D5-45F9-354F-9C0F-DD9A4BDC649F}" srcOrd="2" destOrd="0" parTransId="{065B1283-6B6C-4A44-9141-20B732C41DA6}" sibTransId="{CB0FC495-F02E-9340-9E02-1574D61E669C}"/>
    <dgm:cxn modelId="{FD704360-3481-E34A-BB91-B7F0B03776DB}" type="presOf" srcId="{1E676B6C-6D03-47A4-9020-5FF7332DD8E6}" destId="{47243BD0-5C8C-2D41-9086-AAC5F43B1A15}" srcOrd="0" destOrd="0" presId="urn:microsoft.com/office/officeart/2005/8/layout/vList2"/>
    <dgm:cxn modelId="{27D7C762-DC91-9F45-B7CB-87AFD3F81824}" type="presOf" srcId="{15B121A7-1FEF-594F-B90A-3403A755FA94}" destId="{FD48E752-73FE-5746-A5EF-12FE6B286865}" srcOrd="0" destOrd="1" presId="urn:microsoft.com/office/officeart/2005/8/layout/vList2"/>
    <dgm:cxn modelId="{6F8D246A-C89F-406A-A997-5C617C8086FC}" srcId="{65B8D9A0-D1AB-4071-976A-5EA11D146500}" destId="{11566152-1138-47D0-BEE4-184D7AB1F972}" srcOrd="1" destOrd="0" parTransId="{20046DAE-C758-4FCC-ADDC-1C46D5722522}" sibTransId="{AF53D372-61D7-4860-9838-C62457C16F92}"/>
    <dgm:cxn modelId="{6DF52E6D-33FA-D04E-99AF-93EF9482773C}" srcId="{65B8D9A0-D1AB-4071-976A-5EA11D146500}" destId="{80F050F5-8343-9E49-855E-BEA4474D97EC}" srcOrd="5" destOrd="0" parTransId="{81E4BA44-E1F4-D54F-99C2-D2095F78B8C3}" sibTransId="{E32A86CB-45E9-384F-9A3B-A5C48BB37E76}"/>
    <dgm:cxn modelId="{5271F774-780E-4306-9A75-94EFE7E5FE62}" type="presOf" srcId="{9B4D137F-186B-45A4-B0AA-A048E8F9471A}" destId="{13A6FA00-26A1-A742-A08D-D146521B1670}" srcOrd="0" destOrd="3" presId="urn:microsoft.com/office/officeart/2005/8/layout/vList2"/>
    <dgm:cxn modelId="{5702F47E-37D2-4235-B952-6FA69D86E1C6}" srcId="{1E676B6C-6D03-47A4-9020-5FF7332DD8E6}" destId="{9C9B7621-F3F4-4AB1-9C84-83EDF11655A2}" srcOrd="0" destOrd="0" parTransId="{DF547132-7D32-41F1-9346-A1E404887EE8}" sibTransId="{F6A9B11C-CBE9-4D76-AB49-687E505EE3AA}"/>
    <dgm:cxn modelId="{5AE5BA83-1420-4691-8CE0-3D96B86E6EE2}" type="presOf" srcId="{11566152-1138-47D0-BEE4-184D7AB1F972}" destId="{13A6FA00-26A1-A742-A08D-D146521B1670}" srcOrd="0" destOrd="1" presId="urn:microsoft.com/office/officeart/2005/8/layout/vList2"/>
    <dgm:cxn modelId="{114F8988-93BD-4C8B-B913-4B4C5B5C6D2D}" srcId="{9C9B7621-F3F4-4AB1-9C84-83EDF11655A2}" destId="{D9EB6D6B-3A95-409F-A380-D5AE157C0140}" srcOrd="2" destOrd="0" parTransId="{B6F87297-F018-42B7-8FE3-B13F7F9C9FD5}" sibTransId="{FB3EC06A-FE04-4DFE-83DB-0923D778FE54}"/>
    <dgm:cxn modelId="{273D57B1-1083-8D43-AF8B-16E445720CA0}" type="presOf" srcId="{54108BAC-3E6C-894F-BD4F-38B3799AEFA4}" destId="{13A6FA00-26A1-A742-A08D-D146521B1670}" srcOrd="0" destOrd="4" presId="urn:microsoft.com/office/officeart/2005/8/layout/vList2"/>
    <dgm:cxn modelId="{9D9541C8-2C71-474F-821C-C51AA4EC23DF}" type="presOf" srcId="{D9EB6D6B-3A95-409F-A380-D5AE157C0140}" destId="{FD48E752-73FE-5746-A5EF-12FE6B286865}" srcOrd="0" destOrd="2" presId="urn:microsoft.com/office/officeart/2005/8/layout/vList2"/>
    <dgm:cxn modelId="{D56AF4D6-B9B5-4E2B-94D7-E2A57B45BCED}" type="presOf" srcId="{C1F89C39-6190-4ECF-951B-AD3B5527BF3F}" destId="{13A6FA00-26A1-A742-A08D-D146521B1670}" srcOrd="0" destOrd="0" presId="urn:microsoft.com/office/officeart/2005/8/layout/vList2"/>
    <dgm:cxn modelId="{577043D9-2A63-4AFF-8037-8C2FE6D9C9EE}" srcId="{1E676B6C-6D03-47A4-9020-5FF7332DD8E6}" destId="{DF787B34-6081-4395-8F6D-D9C2D5026C58}" srcOrd="2" destOrd="0" parTransId="{29EBE0B0-E75E-4150-B5C2-D1227AD36875}" sibTransId="{0FF54716-08E6-40CA-B178-87AF4762DD4F}"/>
    <dgm:cxn modelId="{01E4EBDE-78EE-DB46-AD00-A30105364238}" type="presOf" srcId="{65B8D9A0-D1AB-4071-976A-5EA11D146500}" destId="{D63162E4-6956-0B42-BC30-F13BD4C96F30}" srcOrd="0" destOrd="0" presId="urn:microsoft.com/office/officeart/2005/8/layout/vList2"/>
    <dgm:cxn modelId="{1AFFA7EA-9343-4072-869A-465713A0B032}" srcId="{9C9B7621-F3F4-4AB1-9C84-83EDF11655A2}" destId="{D0AA1F5B-E86A-4063-9562-773521C425C8}" srcOrd="0" destOrd="0" parTransId="{0BC6CFE8-B4A9-4914-B455-3399D7B16D75}" sibTransId="{921F21FB-5B47-41B1-AD10-CA055B4533C6}"/>
    <dgm:cxn modelId="{389A10F1-AB3D-4347-B6CF-E5342B3A87AF}" srcId="{9C9B7621-F3F4-4AB1-9C84-83EDF11655A2}" destId="{15B121A7-1FEF-594F-B90A-3403A755FA94}" srcOrd="1" destOrd="0" parTransId="{BC1D7741-50CA-C64F-9A1F-08964CAAA399}" sibTransId="{FEE2AB3F-CC4B-5A4F-92CB-F85FD363579A}"/>
    <dgm:cxn modelId="{ABD3BBFA-7CE3-4DED-94FD-8E8330BA5BFC}" type="presOf" srcId="{DF787B34-6081-4395-8F6D-D9C2D5026C58}" destId="{A5F6F41D-F111-4336-A3CE-8BC0EEE3A14E}" srcOrd="0" destOrd="0" presId="urn:microsoft.com/office/officeart/2005/8/layout/vList2"/>
    <dgm:cxn modelId="{B796A191-0396-D84D-BB77-B31BAAC39E55}" type="presParOf" srcId="{47243BD0-5C8C-2D41-9086-AAC5F43B1A15}" destId="{45AA21FA-5FC4-3248-B18C-7586BFE88BB4}" srcOrd="0" destOrd="0" presId="urn:microsoft.com/office/officeart/2005/8/layout/vList2"/>
    <dgm:cxn modelId="{C04F3D88-33BA-3E40-9D4C-979330913BA2}" type="presParOf" srcId="{47243BD0-5C8C-2D41-9086-AAC5F43B1A15}" destId="{FD48E752-73FE-5746-A5EF-12FE6B286865}" srcOrd="1" destOrd="0" presId="urn:microsoft.com/office/officeart/2005/8/layout/vList2"/>
    <dgm:cxn modelId="{192EB7C2-51BE-EC42-B9F4-A0FE06977413}" type="presParOf" srcId="{47243BD0-5C8C-2D41-9086-AAC5F43B1A15}" destId="{D63162E4-6956-0B42-BC30-F13BD4C96F30}" srcOrd="2" destOrd="0" presId="urn:microsoft.com/office/officeart/2005/8/layout/vList2"/>
    <dgm:cxn modelId="{384131A7-F156-CF49-9EEB-CF7C5BCD5DBD}" type="presParOf" srcId="{47243BD0-5C8C-2D41-9086-AAC5F43B1A15}" destId="{13A6FA00-26A1-A742-A08D-D146521B1670}" srcOrd="3" destOrd="0" presId="urn:microsoft.com/office/officeart/2005/8/layout/vList2"/>
    <dgm:cxn modelId="{E114B720-19E2-4727-8938-37064040CC4F}" type="presParOf" srcId="{47243BD0-5C8C-2D41-9086-AAC5F43B1A15}" destId="{A5F6F41D-F111-4336-A3CE-8BC0EEE3A1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76B6C-6D03-47A4-9020-5FF7332DD8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9B7621-F3F4-4AB1-9C84-83EDF11655A2}">
      <dgm:prSet/>
      <dgm:spPr/>
      <dgm:t>
        <a:bodyPr/>
        <a:lstStyle/>
        <a:p>
          <a:r>
            <a:rPr lang="en-US" b="0" dirty="0"/>
            <a:t>Membership</a:t>
          </a:r>
        </a:p>
      </dgm:t>
    </dgm:pt>
    <dgm:pt modelId="{DF547132-7D32-41F1-9346-A1E404887EE8}" type="parTrans" cxnId="{5702F47E-37D2-4235-B952-6FA69D86E1C6}">
      <dgm:prSet/>
      <dgm:spPr/>
      <dgm:t>
        <a:bodyPr/>
        <a:lstStyle/>
        <a:p>
          <a:endParaRPr lang="en-US"/>
        </a:p>
      </dgm:t>
    </dgm:pt>
    <dgm:pt modelId="{F6A9B11C-CBE9-4D76-AB49-687E505EE3AA}" type="sibTrans" cxnId="{5702F47E-37D2-4235-B952-6FA69D86E1C6}">
      <dgm:prSet/>
      <dgm:spPr/>
      <dgm:t>
        <a:bodyPr/>
        <a:lstStyle/>
        <a:p>
          <a:endParaRPr lang="en-US"/>
        </a:p>
      </dgm:t>
    </dgm:pt>
    <dgm:pt modelId="{D0AA1F5B-E86A-4063-9562-773521C425C8}">
      <dgm:prSet/>
      <dgm:spPr/>
      <dgm:t>
        <a:bodyPr/>
        <a:lstStyle/>
        <a:p>
          <a:r>
            <a:rPr lang="en-US" dirty="0"/>
            <a:t>Anthropology – Angela Mannen</a:t>
          </a:r>
        </a:p>
      </dgm:t>
    </dgm:pt>
    <dgm:pt modelId="{0BC6CFE8-B4A9-4914-B455-3399D7B16D75}" type="parTrans" cxnId="{1AFFA7EA-9343-4072-869A-465713A0B032}">
      <dgm:prSet/>
      <dgm:spPr/>
      <dgm:t>
        <a:bodyPr/>
        <a:lstStyle/>
        <a:p>
          <a:endParaRPr lang="en-US"/>
        </a:p>
      </dgm:t>
    </dgm:pt>
    <dgm:pt modelId="{921F21FB-5B47-41B1-AD10-CA055B4533C6}" type="sibTrans" cxnId="{1AFFA7EA-9343-4072-869A-465713A0B032}">
      <dgm:prSet/>
      <dgm:spPr/>
      <dgm:t>
        <a:bodyPr/>
        <a:lstStyle/>
        <a:p>
          <a:endParaRPr lang="en-US"/>
        </a:p>
      </dgm:t>
    </dgm:pt>
    <dgm:pt modelId="{CF1CE2FB-DF5E-4424-A3D9-C40BFA0F36A0}">
      <dgm:prSet/>
      <dgm:spPr/>
      <dgm:t>
        <a:bodyPr/>
        <a:lstStyle/>
        <a:p>
          <a:r>
            <a:rPr lang="en-US" dirty="0"/>
            <a:t>Art History – Ali Ahmadpour</a:t>
          </a:r>
        </a:p>
      </dgm:t>
    </dgm:pt>
    <dgm:pt modelId="{C84F3BC1-FD1A-4D15-9789-3699D7FEE128}" type="parTrans" cxnId="{21950648-FF4C-4C8F-A623-7AE25760D973}">
      <dgm:prSet/>
      <dgm:spPr/>
      <dgm:t>
        <a:bodyPr/>
        <a:lstStyle/>
        <a:p>
          <a:endParaRPr lang="en-US"/>
        </a:p>
      </dgm:t>
    </dgm:pt>
    <dgm:pt modelId="{7B02B0E8-33D0-49A3-A95E-393CA3460589}" type="sibTrans" cxnId="{21950648-FF4C-4C8F-A623-7AE25760D973}">
      <dgm:prSet/>
      <dgm:spPr/>
      <dgm:t>
        <a:bodyPr/>
        <a:lstStyle/>
        <a:p>
          <a:endParaRPr lang="en-US"/>
        </a:p>
      </dgm:t>
    </dgm:pt>
    <dgm:pt modelId="{839839B0-4C10-4C22-AE09-21DAFC6F7380}">
      <dgm:prSet/>
      <dgm:spPr/>
      <dgm:t>
        <a:bodyPr/>
        <a:lstStyle/>
        <a:p>
          <a:r>
            <a:rPr lang="en-US" dirty="0"/>
            <a:t>Child </a:t>
          </a:r>
          <a:r>
            <a:rPr lang="en-US" dirty="0" err="1"/>
            <a:t>Dev’t</a:t>
          </a:r>
          <a:r>
            <a:rPr lang="en-US" dirty="0"/>
            <a:t> – Michelle Moen</a:t>
          </a:r>
        </a:p>
      </dgm:t>
    </dgm:pt>
    <dgm:pt modelId="{8555AB5A-739B-4EDC-871E-F3416DE615E3}" type="parTrans" cxnId="{BE9C9845-FDE7-4A33-9A29-4B9259D28307}">
      <dgm:prSet/>
      <dgm:spPr/>
      <dgm:t>
        <a:bodyPr/>
        <a:lstStyle/>
        <a:p>
          <a:endParaRPr lang="en-US"/>
        </a:p>
      </dgm:t>
    </dgm:pt>
    <dgm:pt modelId="{BF4E8702-0AD4-402F-8D4E-50F2240A65B4}" type="sibTrans" cxnId="{BE9C9845-FDE7-4A33-9A29-4B9259D28307}">
      <dgm:prSet/>
      <dgm:spPr/>
      <dgm:t>
        <a:bodyPr/>
        <a:lstStyle/>
        <a:p>
          <a:endParaRPr lang="en-US"/>
        </a:p>
      </dgm:t>
    </dgm:pt>
    <dgm:pt modelId="{C2D79B98-3B76-4281-B97A-45174F85E1FE}">
      <dgm:prSet/>
      <dgm:spPr/>
      <dgm:t>
        <a:bodyPr/>
        <a:lstStyle/>
        <a:p>
          <a:r>
            <a:rPr lang="en-US" dirty="0"/>
            <a:t>Comms Studies – Mark Crossman</a:t>
          </a:r>
        </a:p>
      </dgm:t>
    </dgm:pt>
    <dgm:pt modelId="{EC7242A1-ABBB-4E69-BEC7-D88C37B02289}" type="parTrans" cxnId="{FE3C0279-1EA1-4C01-B344-1FF58F9434D1}">
      <dgm:prSet/>
      <dgm:spPr/>
      <dgm:t>
        <a:bodyPr/>
        <a:lstStyle/>
        <a:p>
          <a:endParaRPr lang="en-US"/>
        </a:p>
      </dgm:t>
    </dgm:pt>
    <dgm:pt modelId="{A463BCDF-1978-4D25-97FA-1BFBE859524F}" type="sibTrans" cxnId="{FE3C0279-1EA1-4C01-B344-1FF58F9434D1}">
      <dgm:prSet/>
      <dgm:spPr/>
      <dgm:t>
        <a:bodyPr/>
        <a:lstStyle/>
        <a:p>
          <a:endParaRPr lang="en-US"/>
        </a:p>
      </dgm:t>
    </dgm:pt>
    <dgm:pt modelId="{4F2895E2-BB87-4F06-909A-4F501123AF96}">
      <dgm:prSet/>
      <dgm:spPr/>
      <dgm:t>
        <a:bodyPr/>
        <a:lstStyle/>
        <a:p>
          <a:r>
            <a:rPr lang="en-US" dirty="0"/>
            <a:t>Economics – Tanja Carter</a:t>
          </a:r>
        </a:p>
      </dgm:t>
    </dgm:pt>
    <dgm:pt modelId="{92A4CD66-FA60-471E-8C3E-0E1957E4D905}" type="parTrans" cxnId="{0B403151-F855-4668-852E-BAFF95B3B773}">
      <dgm:prSet/>
      <dgm:spPr/>
      <dgm:t>
        <a:bodyPr/>
        <a:lstStyle/>
        <a:p>
          <a:endParaRPr lang="en-US"/>
        </a:p>
      </dgm:t>
    </dgm:pt>
    <dgm:pt modelId="{6A1E4DE2-FF05-4213-99A8-451D25E09943}" type="sibTrans" cxnId="{0B403151-F855-4668-852E-BAFF95B3B773}">
      <dgm:prSet/>
      <dgm:spPr/>
      <dgm:t>
        <a:bodyPr/>
        <a:lstStyle/>
        <a:p>
          <a:endParaRPr lang="en-US"/>
        </a:p>
      </dgm:t>
    </dgm:pt>
    <dgm:pt modelId="{18533246-604F-4F36-B56D-43D091B589C1}">
      <dgm:prSet/>
      <dgm:spPr/>
      <dgm:t>
        <a:bodyPr/>
        <a:lstStyle/>
        <a:p>
          <a:r>
            <a:rPr lang="en-US" dirty="0"/>
            <a:t>Ethnic Studies – Xocoyotzin Herrera</a:t>
          </a:r>
        </a:p>
      </dgm:t>
    </dgm:pt>
    <dgm:pt modelId="{BA3775F3-5550-4ACA-A4B2-9118F60D0CEF}" type="parTrans" cxnId="{AF106DAB-F2A8-4B7E-A1A7-EAA9E380F120}">
      <dgm:prSet/>
      <dgm:spPr/>
      <dgm:t>
        <a:bodyPr/>
        <a:lstStyle/>
        <a:p>
          <a:endParaRPr lang="en-US"/>
        </a:p>
      </dgm:t>
    </dgm:pt>
    <dgm:pt modelId="{DCF4DE22-DDDC-4D8D-B37C-A00D24057BB8}" type="sibTrans" cxnId="{AF106DAB-F2A8-4B7E-A1A7-EAA9E380F120}">
      <dgm:prSet/>
      <dgm:spPr/>
      <dgm:t>
        <a:bodyPr/>
        <a:lstStyle/>
        <a:p>
          <a:endParaRPr lang="en-US"/>
        </a:p>
      </dgm:t>
    </dgm:pt>
    <dgm:pt modelId="{7379EC7D-E082-4D26-913A-FA93A05FF548}">
      <dgm:prSet/>
      <dgm:spPr/>
      <dgm:t>
        <a:bodyPr/>
        <a:lstStyle/>
        <a:p>
          <a:r>
            <a:rPr lang="en-US" dirty="0"/>
            <a:t>History – Sandra Uribe</a:t>
          </a:r>
        </a:p>
      </dgm:t>
    </dgm:pt>
    <dgm:pt modelId="{4F161490-7C32-44D0-B506-962102B44E13}" type="parTrans" cxnId="{259B66C1-C4D9-4079-AF1C-F91838B58A54}">
      <dgm:prSet/>
      <dgm:spPr/>
      <dgm:t>
        <a:bodyPr/>
        <a:lstStyle/>
        <a:p>
          <a:endParaRPr lang="en-US"/>
        </a:p>
      </dgm:t>
    </dgm:pt>
    <dgm:pt modelId="{6CC87A94-5338-4133-A717-4D72B93CD5E0}" type="sibTrans" cxnId="{259B66C1-C4D9-4079-AF1C-F91838B58A54}">
      <dgm:prSet/>
      <dgm:spPr/>
      <dgm:t>
        <a:bodyPr/>
        <a:lstStyle/>
        <a:p>
          <a:endParaRPr lang="en-US"/>
        </a:p>
      </dgm:t>
    </dgm:pt>
    <dgm:pt modelId="{F14374B5-FB0F-4D0A-B71D-A768C9180530}">
      <dgm:prSet/>
      <dgm:spPr/>
      <dgm:t>
        <a:bodyPr/>
        <a:lstStyle/>
        <a:p>
          <a:r>
            <a:rPr lang="en-US" dirty="0"/>
            <a:t>Philosophy – Felipe Leon</a:t>
          </a:r>
        </a:p>
      </dgm:t>
    </dgm:pt>
    <dgm:pt modelId="{F406D5CB-D626-4CD4-98BE-C7F76B86BD8E}" type="parTrans" cxnId="{1D8FB2D3-3889-465B-A618-3FE56AEC34A1}">
      <dgm:prSet/>
      <dgm:spPr/>
      <dgm:t>
        <a:bodyPr/>
        <a:lstStyle/>
        <a:p>
          <a:endParaRPr lang="en-US"/>
        </a:p>
      </dgm:t>
    </dgm:pt>
    <dgm:pt modelId="{D39EECF2-CB61-4E85-B898-267A2EAB0BEC}" type="sibTrans" cxnId="{1D8FB2D3-3889-465B-A618-3FE56AEC34A1}">
      <dgm:prSet/>
      <dgm:spPr/>
      <dgm:t>
        <a:bodyPr/>
        <a:lstStyle/>
        <a:p>
          <a:endParaRPr lang="en-US"/>
        </a:p>
      </dgm:t>
    </dgm:pt>
    <dgm:pt modelId="{6E64EE80-EDB5-460D-BAA2-7CADE03AF393}">
      <dgm:prSet/>
      <dgm:spPr/>
      <dgm:t>
        <a:bodyPr/>
        <a:lstStyle/>
        <a:p>
          <a:r>
            <a:rPr lang="en-US" dirty="0"/>
            <a:t>Political Science – David Reed</a:t>
          </a:r>
        </a:p>
      </dgm:t>
    </dgm:pt>
    <dgm:pt modelId="{513D3E42-A0D7-4DD2-BBC7-57B14973B72E}" type="parTrans" cxnId="{C4E1BD0C-D9B3-4CC5-A033-2160210BB89B}">
      <dgm:prSet/>
      <dgm:spPr/>
      <dgm:t>
        <a:bodyPr/>
        <a:lstStyle/>
        <a:p>
          <a:endParaRPr lang="en-US"/>
        </a:p>
      </dgm:t>
    </dgm:pt>
    <dgm:pt modelId="{00C55B2D-9440-44B1-A6C6-D1A905768C50}" type="sibTrans" cxnId="{C4E1BD0C-D9B3-4CC5-A033-2160210BB89B}">
      <dgm:prSet/>
      <dgm:spPr/>
      <dgm:t>
        <a:bodyPr/>
        <a:lstStyle/>
        <a:p>
          <a:endParaRPr lang="en-US"/>
        </a:p>
      </dgm:t>
    </dgm:pt>
    <dgm:pt modelId="{CAF00E2B-6EA1-446C-8498-0995F52D1562}">
      <dgm:prSet/>
      <dgm:spPr/>
      <dgm:t>
        <a:bodyPr/>
        <a:lstStyle/>
        <a:p>
          <a:r>
            <a:rPr lang="en-US" dirty="0"/>
            <a:t> Psychology/Human </a:t>
          </a:r>
          <a:r>
            <a:rPr lang="en-US" dirty="0" err="1"/>
            <a:t>Dev’t</a:t>
          </a:r>
          <a:r>
            <a:rPr lang="en-US" dirty="0"/>
            <a:t> – Renee Galbavy</a:t>
          </a:r>
        </a:p>
      </dgm:t>
    </dgm:pt>
    <dgm:pt modelId="{CADDB3CD-6A33-488B-8FB5-A4C370C8006E}" type="parTrans" cxnId="{14BD5EA8-340C-4678-9FE7-C0E2CD696359}">
      <dgm:prSet/>
      <dgm:spPr/>
      <dgm:t>
        <a:bodyPr/>
        <a:lstStyle/>
        <a:p>
          <a:endParaRPr lang="en-US"/>
        </a:p>
      </dgm:t>
    </dgm:pt>
    <dgm:pt modelId="{1E5B6025-2F63-4D03-9B71-508221793E51}" type="sibTrans" cxnId="{14BD5EA8-340C-4678-9FE7-C0E2CD696359}">
      <dgm:prSet/>
      <dgm:spPr/>
      <dgm:t>
        <a:bodyPr/>
        <a:lstStyle/>
        <a:p>
          <a:endParaRPr lang="en-US"/>
        </a:p>
      </dgm:t>
    </dgm:pt>
    <dgm:pt modelId="{A4B1FB25-E2C3-4909-ABF0-1A065344BE43}">
      <dgm:prSet/>
      <dgm:spPr/>
      <dgm:t>
        <a:bodyPr/>
        <a:lstStyle/>
        <a:p>
          <a:r>
            <a:rPr lang="en-US" dirty="0"/>
            <a:t>Sociology – Stacey Allen</a:t>
          </a:r>
        </a:p>
      </dgm:t>
    </dgm:pt>
    <dgm:pt modelId="{CD972518-2059-40C0-8DCE-977440BC0E10}" type="parTrans" cxnId="{5144EC1C-4034-4EFC-9AA7-469988317F54}">
      <dgm:prSet/>
      <dgm:spPr/>
      <dgm:t>
        <a:bodyPr/>
        <a:lstStyle/>
        <a:p>
          <a:endParaRPr lang="en-US"/>
        </a:p>
      </dgm:t>
    </dgm:pt>
    <dgm:pt modelId="{7368F6E0-042B-4B83-9045-79F98438F589}" type="sibTrans" cxnId="{5144EC1C-4034-4EFC-9AA7-469988317F54}">
      <dgm:prSet/>
      <dgm:spPr/>
      <dgm:t>
        <a:bodyPr/>
        <a:lstStyle/>
        <a:p>
          <a:endParaRPr lang="en-US"/>
        </a:p>
      </dgm:t>
    </dgm:pt>
    <dgm:pt modelId="{9B868C38-0175-4588-92F5-DA8B063BA4E7}">
      <dgm:prSet/>
      <dgm:spPr/>
      <dgm:t>
        <a:bodyPr/>
        <a:lstStyle/>
        <a:p>
          <a:r>
            <a:rPr lang="en-US" dirty="0"/>
            <a:t>Staff – Anna Celis</a:t>
          </a:r>
        </a:p>
      </dgm:t>
    </dgm:pt>
    <dgm:pt modelId="{4E0B4294-887D-4B17-BEC3-CAB29BD8B454}" type="parTrans" cxnId="{DC4DF2BC-7621-4A88-9EFF-83BC82CFFE19}">
      <dgm:prSet/>
      <dgm:spPr/>
      <dgm:t>
        <a:bodyPr/>
        <a:lstStyle/>
        <a:p>
          <a:endParaRPr lang="en-US"/>
        </a:p>
      </dgm:t>
    </dgm:pt>
    <dgm:pt modelId="{97770CE9-4D5D-44B9-AB21-0F3C27DAE269}" type="sibTrans" cxnId="{DC4DF2BC-7621-4A88-9EFF-83BC82CFFE19}">
      <dgm:prSet/>
      <dgm:spPr/>
      <dgm:t>
        <a:bodyPr/>
        <a:lstStyle/>
        <a:p>
          <a:endParaRPr lang="en-US"/>
        </a:p>
      </dgm:t>
    </dgm:pt>
    <dgm:pt modelId="{FC29D1A2-900E-46F3-AFD4-F89761D15287}">
      <dgm:prSet/>
      <dgm:spPr/>
      <dgm:t>
        <a:bodyPr/>
        <a:lstStyle/>
        <a:p>
          <a:r>
            <a:rPr lang="en-US" dirty="0"/>
            <a:t>Chair/Dean – Chris Gold</a:t>
          </a:r>
        </a:p>
      </dgm:t>
    </dgm:pt>
    <dgm:pt modelId="{DAF30676-0E39-4413-80C9-9AC551C626D4}" type="parTrans" cxnId="{AA0E5603-AC24-41BA-AA91-0DD02B681900}">
      <dgm:prSet/>
      <dgm:spPr/>
      <dgm:t>
        <a:bodyPr/>
        <a:lstStyle/>
        <a:p>
          <a:endParaRPr lang="en-US"/>
        </a:p>
      </dgm:t>
    </dgm:pt>
    <dgm:pt modelId="{712ACB75-E2A7-4F07-9E7C-4B9BD98A8B4E}" type="sibTrans" cxnId="{AA0E5603-AC24-41BA-AA91-0DD02B681900}">
      <dgm:prSet/>
      <dgm:spPr/>
      <dgm:t>
        <a:bodyPr/>
        <a:lstStyle/>
        <a:p>
          <a:endParaRPr lang="en-US"/>
        </a:p>
      </dgm:t>
    </dgm:pt>
    <dgm:pt modelId="{260C2EE8-AC29-45B3-A561-4D08F77A9D83}">
      <dgm:prSet/>
      <dgm:spPr/>
      <dgm:t>
        <a:bodyPr/>
        <a:lstStyle/>
        <a:p>
          <a:r>
            <a:rPr lang="en-US" dirty="0"/>
            <a:t>ASO – Julissa Celis</a:t>
          </a:r>
        </a:p>
      </dgm:t>
    </dgm:pt>
    <dgm:pt modelId="{925E494C-341F-4701-9DD1-FD4137FF04FA}" type="parTrans" cxnId="{8032D160-2946-489B-8F26-E782703DE881}">
      <dgm:prSet/>
      <dgm:spPr/>
      <dgm:t>
        <a:bodyPr/>
        <a:lstStyle/>
        <a:p>
          <a:endParaRPr lang="en-US"/>
        </a:p>
      </dgm:t>
    </dgm:pt>
    <dgm:pt modelId="{D4771BA5-2CFE-4A0B-97C6-58669D732702}" type="sibTrans" cxnId="{8032D160-2946-489B-8F26-E782703DE881}">
      <dgm:prSet/>
      <dgm:spPr/>
      <dgm:t>
        <a:bodyPr/>
        <a:lstStyle/>
        <a:p>
          <a:endParaRPr lang="en-US"/>
        </a:p>
      </dgm:t>
    </dgm:pt>
    <dgm:pt modelId="{BE734CB8-1CA9-4996-A215-17DA14E4BB50}">
      <dgm:prSet/>
      <dgm:spPr/>
      <dgm:t>
        <a:bodyPr/>
        <a:lstStyle/>
        <a:p>
          <a:r>
            <a:rPr lang="en-US" dirty="0"/>
            <a:t>BSS </a:t>
          </a:r>
          <a:r>
            <a:rPr lang="en-US" dirty="0" err="1"/>
            <a:t>Metamajor</a:t>
          </a:r>
          <a:r>
            <a:rPr lang="en-US" dirty="0"/>
            <a:t> Counselor – Dora Miranda</a:t>
          </a:r>
        </a:p>
      </dgm:t>
    </dgm:pt>
    <dgm:pt modelId="{200AFC74-806F-4A64-9A11-66C16D9D7D4C}" type="parTrans" cxnId="{45496EB3-18F6-4781-9F4C-508F85742059}">
      <dgm:prSet/>
      <dgm:spPr/>
      <dgm:t>
        <a:bodyPr/>
        <a:lstStyle/>
        <a:p>
          <a:endParaRPr lang="en-US"/>
        </a:p>
      </dgm:t>
    </dgm:pt>
    <dgm:pt modelId="{F66FF2D4-F193-44D3-A370-FD6A020136F0}" type="sibTrans" cxnId="{45496EB3-18F6-4781-9F4C-508F85742059}">
      <dgm:prSet/>
      <dgm:spPr/>
      <dgm:t>
        <a:bodyPr/>
        <a:lstStyle/>
        <a:p>
          <a:endParaRPr lang="en-US"/>
        </a:p>
      </dgm:t>
    </dgm:pt>
    <dgm:pt modelId="{D7099AA2-3B00-4465-A85C-DF37260767C6}">
      <dgm:prSet/>
      <dgm:spPr/>
      <dgm:t>
        <a:bodyPr/>
        <a:lstStyle/>
        <a:p>
          <a:r>
            <a:rPr lang="en-US" dirty="0"/>
            <a:t>BSS </a:t>
          </a:r>
          <a:r>
            <a:rPr lang="en-US" dirty="0" err="1"/>
            <a:t>Metamajor</a:t>
          </a:r>
          <a:r>
            <a:rPr lang="en-US" dirty="0"/>
            <a:t> Counselor – Angela Hagan</a:t>
          </a:r>
        </a:p>
      </dgm:t>
    </dgm:pt>
    <dgm:pt modelId="{8FB2B0B7-AE4D-4087-9678-8AECA4B65B83}" type="parTrans" cxnId="{7F8A230A-855D-4EF0-A6CA-069677A103B1}">
      <dgm:prSet/>
      <dgm:spPr/>
      <dgm:t>
        <a:bodyPr/>
        <a:lstStyle/>
        <a:p>
          <a:endParaRPr lang="en-US"/>
        </a:p>
      </dgm:t>
    </dgm:pt>
    <dgm:pt modelId="{FCCF30C3-5A90-49B1-B05F-4B97ED7AE834}" type="sibTrans" cxnId="{7F8A230A-855D-4EF0-A6CA-069677A103B1}">
      <dgm:prSet/>
      <dgm:spPr/>
      <dgm:t>
        <a:bodyPr/>
        <a:lstStyle/>
        <a:p>
          <a:endParaRPr lang="en-US"/>
        </a:p>
      </dgm:t>
    </dgm:pt>
    <dgm:pt modelId="{3F4BB43B-185D-2E48-AD5E-2834EDBB7BA4}">
      <dgm:prSet/>
      <dgm:spPr/>
      <dgm:t>
        <a:bodyPr/>
        <a:lstStyle/>
        <a:p>
          <a:pPr>
            <a:buNone/>
          </a:pPr>
          <a:r>
            <a:rPr lang="en-US" b="1" u="sng" dirty="0"/>
            <a:t>Guests</a:t>
          </a:r>
        </a:p>
      </dgm:t>
    </dgm:pt>
    <dgm:pt modelId="{371B024B-EB9E-9747-A24F-FC3AF0F5F58A}" type="parTrans" cxnId="{592EC3D2-4A75-7940-BCE9-324B17270E69}">
      <dgm:prSet/>
      <dgm:spPr/>
      <dgm:t>
        <a:bodyPr/>
        <a:lstStyle/>
        <a:p>
          <a:endParaRPr lang="en-US"/>
        </a:p>
      </dgm:t>
    </dgm:pt>
    <dgm:pt modelId="{EC23B39B-84B9-594D-8B57-1E7A6F9BCE2F}" type="sibTrans" cxnId="{592EC3D2-4A75-7940-BCE9-324B17270E69}">
      <dgm:prSet/>
      <dgm:spPr/>
      <dgm:t>
        <a:bodyPr/>
        <a:lstStyle/>
        <a:p>
          <a:endParaRPr lang="en-US"/>
        </a:p>
      </dgm:t>
    </dgm:pt>
    <dgm:pt modelId="{47243BD0-5C8C-2D41-9086-AAC5F43B1A15}" type="pres">
      <dgm:prSet presAssocID="{1E676B6C-6D03-47A4-9020-5FF7332DD8E6}" presName="linear" presStyleCnt="0">
        <dgm:presLayoutVars>
          <dgm:animLvl val="lvl"/>
          <dgm:resizeHandles val="exact"/>
        </dgm:presLayoutVars>
      </dgm:prSet>
      <dgm:spPr/>
    </dgm:pt>
    <dgm:pt modelId="{45AA21FA-5FC4-3248-B18C-7586BFE88BB4}" type="pres">
      <dgm:prSet presAssocID="{9C9B7621-F3F4-4AB1-9C84-83EDF11655A2}" presName="parentText" presStyleLbl="node1" presStyleIdx="0" presStyleCnt="1" custScaleY="102364" custLinFactNeighborX="-287" custLinFactNeighborY="122">
        <dgm:presLayoutVars>
          <dgm:chMax val="0"/>
          <dgm:bulletEnabled val="1"/>
        </dgm:presLayoutVars>
      </dgm:prSet>
      <dgm:spPr/>
    </dgm:pt>
    <dgm:pt modelId="{FD48E752-73FE-5746-A5EF-12FE6B286865}" type="pres">
      <dgm:prSet presAssocID="{9C9B7621-F3F4-4AB1-9C84-83EDF11655A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A0E5603-AC24-41BA-AA91-0DD02B681900}" srcId="{9C9B7621-F3F4-4AB1-9C84-83EDF11655A2}" destId="{FC29D1A2-900E-46F3-AFD4-F89761D15287}" srcOrd="12" destOrd="0" parTransId="{DAF30676-0E39-4413-80C9-9AC551C626D4}" sibTransId="{712ACB75-E2A7-4F07-9E7C-4B9BD98A8B4E}"/>
    <dgm:cxn modelId="{4A88C905-7287-4987-817F-902933F21E27}" type="presOf" srcId="{D7099AA2-3B00-4465-A85C-DF37260767C6}" destId="{FD48E752-73FE-5746-A5EF-12FE6B286865}" srcOrd="0" destOrd="16" presId="urn:microsoft.com/office/officeart/2005/8/layout/vList2"/>
    <dgm:cxn modelId="{7F8A230A-855D-4EF0-A6CA-069677A103B1}" srcId="{9C9B7621-F3F4-4AB1-9C84-83EDF11655A2}" destId="{D7099AA2-3B00-4465-A85C-DF37260767C6}" srcOrd="16" destOrd="0" parTransId="{8FB2B0B7-AE4D-4087-9678-8AECA4B65B83}" sibTransId="{FCCF30C3-5A90-49B1-B05F-4B97ED7AE834}"/>
    <dgm:cxn modelId="{B5A60F0C-BE0E-0C4E-A561-97DB47B51C8E}" type="presOf" srcId="{3F4BB43B-185D-2E48-AD5E-2834EDBB7BA4}" destId="{FD48E752-73FE-5746-A5EF-12FE6B286865}" srcOrd="0" destOrd="13" presId="urn:microsoft.com/office/officeart/2005/8/layout/vList2"/>
    <dgm:cxn modelId="{C4E1BD0C-D9B3-4CC5-A033-2160210BB89B}" srcId="{9C9B7621-F3F4-4AB1-9C84-83EDF11655A2}" destId="{6E64EE80-EDB5-460D-BAA2-7CADE03AF393}" srcOrd="8" destOrd="0" parTransId="{513D3E42-A0D7-4DD2-BBC7-57B14973B72E}" sibTransId="{00C55B2D-9440-44B1-A6C6-D1A905768C50}"/>
    <dgm:cxn modelId="{7C798C11-B8F4-430C-914F-F868696499DF}" type="presOf" srcId="{CAF00E2B-6EA1-446C-8498-0995F52D1562}" destId="{FD48E752-73FE-5746-A5EF-12FE6B286865}" srcOrd="0" destOrd="9" presId="urn:microsoft.com/office/officeart/2005/8/layout/vList2"/>
    <dgm:cxn modelId="{3958AC13-A5DE-4F27-9035-C2A21BA5678A}" type="presOf" srcId="{F14374B5-FB0F-4D0A-B71D-A768C9180530}" destId="{FD48E752-73FE-5746-A5EF-12FE6B286865}" srcOrd="0" destOrd="7" presId="urn:microsoft.com/office/officeart/2005/8/layout/vList2"/>
    <dgm:cxn modelId="{5144EC1C-4034-4EFC-9AA7-469988317F54}" srcId="{9C9B7621-F3F4-4AB1-9C84-83EDF11655A2}" destId="{A4B1FB25-E2C3-4909-ABF0-1A065344BE43}" srcOrd="10" destOrd="0" parTransId="{CD972518-2059-40C0-8DCE-977440BC0E10}" sibTransId="{7368F6E0-042B-4B83-9045-79F98438F589}"/>
    <dgm:cxn modelId="{947B0C20-55E6-4AC6-BE83-F95352DB17A6}" type="presOf" srcId="{D0AA1F5B-E86A-4063-9562-773521C425C8}" destId="{FD48E752-73FE-5746-A5EF-12FE6B286865}" srcOrd="0" destOrd="0" presId="urn:microsoft.com/office/officeart/2005/8/layout/vList2"/>
    <dgm:cxn modelId="{99BE7A35-09D2-804E-AF5A-F89FB2F524B2}" type="presOf" srcId="{9C9B7621-F3F4-4AB1-9C84-83EDF11655A2}" destId="{45AA21FA-5FC4-3248-B18C-7586BFE88BB4}" srcOrd="0" destOrd="0" presId="urn:microsoft.com/office/officeart/2005/8/layout/vList2"/>
    <dgm:cxn modelId="{3F0AD939-09FB-4A06-8A8C-18F743976E38}" type="presOf" srcId="{4F2895E2-BB87-4F06-909A-4F501123AF96}" destId="{FD48E752-73FE-5746-A5EF-12FE6B286865}" srcOrd="0" destOrd="4" presId="urn:microsoft.com/office/officeart/2005/8/layout/vList2"/>
    <dgm:cxn modelId="{BE9C9845-FDE7-4A33-9A29-4B9259D28307}" srcId="{9C9B7621-F3F4-4AB1-9C84-83EDF11655A2}" destId="{839839B0-4C10-4C22-AE09-21DAFC6F7380}" srcOrd="2" destOrd="0" parTransId="{8555AB5A-739B-4EDC-871E-F3416DE615E3}" sibTransId="{BF4E8702-0AD4-402F-8D4E-50F2240A65B4}"/>
    <dgm:cxn modelId="{21950648-FF4C-4C8F-A623-7AE25760D973}" srcId="{9C9B7621-F3F4-4AB1-9C84-83EDF11655A2}" destId="{CF1CE2FB-DF5E-4424-A3D9-C40BFA0F36A0}" srcOrd="1" destOrd="0" parTransId="{C84F3BC1-FD1A-4D15-9789-3699D7FEE128}" sibTransId="{7B02B0E8-33D0-49A3-A95E-393CA3460589}"/>
    <dgm:cxn modelId="{0B403151-F855-4668-852E-BAFF95B3B773}" srcId="{9C9B7621-F3F4-4AB1-9C84-83EDF11655A2}" destId="{4F2895E2-BB87-4F06-909A-4F501123AF96}" srcOrd="4" destOrd="0" parTransId="{92A4CD66-FA60-471E-8C3E-0E1957E4D905}" sibTransId="{6A1E4DE2-FF05-4213-99A8-451D25E09943}"/>
    <dgm:cxn modelId="{95502E60-7A89-4414-A732-56B0B125FAFE}" type="presOf" srcId="{FC29D1A2-900E-46F3-AFD4-F89761D15287}" destId="{FD48E752-73FE-5746-A5EF-12FE6B286865}" srcOrd="0" destOrd="12" presId="urn:microsoft.com/office/officeart/2005/8/layout/vList2"/>
    <dgm:cxn modelId="{FD704360-3481-E34A-BB91-B7F0B03776DB}" type="presOf" srcId="{1E676B6C-6D03-47A4-9020-5FF7332DD8E6}" destId="{47243BD0-5C8C-2D41-9086-AAC5F43B1A15}" srcOrd="0" destOrd="0" presId="urn:microsoft.com/office/officeart/2005/8/layout/vList2"/>
    <dgm:cxn modelId="{8032D160-2946-489B-8F26-E782703DE881}" srcId="{9C9B7621-F3F4-4AB1-9C84-83EDF11655A2}" destId="{260C2EE8-AC29-45B3-A561-4D08F77A9D83}" srcOrd="14" destOrd="0" parTransId="{925E494C-341F-4701-9DD1-FD4137FF04FA}" sibTransId="{D4771BA5-2CFE-4A0B-97C6-58669D732702}"/>
    <dgm:cxn modelId="{9D7B2376-7488-4CBF-9D3B-B7BC257E7439}" type="presOf" srcId="{6E64EE80-EDB5-460D-BAA2-7CADE03AF393}" destId="{FD48E752-73FE-5746-A5EF-12FE6B286865}" srcOrd="0" destOrd="8" presId="urn:microsoft.com/office/officeart/2005/8/layout/vList2"/>
    <dgm:cxn modelId="{FE3C0279-1EA1-4C01-B344-1FF58F9434D1}" srcId="{9C9B7621-F3F4-4AB1-9C84-83EDF11655A2}" destId="{C2D79B98-3B76-4281-B97A-45174F85E1FE}" srcOrd="3" destOrd="0" parTransId="{EC7242A1-ABBB-4E69-BEC7-D88C37B02289}" sibTransId="{A463BCDF-1978-4D25-97FA-1BFBE859524F}"/>
    <dgm:cxn modelId="{5702F47E-37D2-4235-B952-6FA69D86E1C6}" srcId="{1E676B6C-6D03-47A4-9020-5FF7332DD8E6}" destId="{9C9B7621-F3F4-4AB1-9C84-83EDF11655A2}" srcOrd="0" destOrd="0" parTransId="{DF547132-7D32-41F1-9346-A1E404887EE8}" sibTransId="{F6A9B11C-CBE9-4D76-AB49-687E505EE3AA}"/>
    <dgm:cxn modelId="{FA17D585-5F6A-42CB-92AD-67B59334135D}" type="presOf" srcId="{18533246-604F-4F36-B56D-43D091B589C1}" destId="{FD48E752-73FE-5746-A5EF-12FE6B286865}" srcOrd="0" destOrd="5" presId="urn:microsoft.com/office/officeart/2005/8/layout/vList2"/>
    <dgm:cxn modelId="{14BD5EA8-340C-4678-9FE7-C0E2CD696359}" srcId="{9C9B7621-F3F4-4AB1-9C84-83EDF11655A2}" destId="{CAF00E2B-6EA1-446C-8498-0995F52D1562}" srcOrd="9" destOrd="0" parTransId="{CADDB3CD-6A33-488B-8FB5-A4C370C8006E}" sibTransId="{1E5B6025-2F63-4D03-9B71-508221793E51}"/>
    <dgm:cxn modelId="{56F0A2A9-E545-4136-BBEF-B52E697551DC}" type="presOf" srcId="{9B868C38-0175-4588-92F5-DA8B063BA4E7}" destId="{FD48E752-73FE-5746-A5EF-12FE6B286865}" srcOrd="0" destOrd="11" presId="urn:microsoft.com/office/officeart/2005/8/layout/vList2"/>
    <dgm:cxn modelId="{AF106DAB-F2A8-4B7E-A1A7-EAA9E380F120}" srcId="{9C9B7621-F3F4-4AB1-9C84-83EDF11655A2}" destId="{18533246-604F-4F36-B56D-43D091B589C1}" srcOrd="5" destOrd="0" parTransId="{BA3775F3-5550-4ACA-A4B2-9118F60D0CEF}" sibTransId="{DCF4DE22-DDDC-4D8D-B37C-A00D24057BB8}"/>
    <dgm:cxn modelId="{45496EB3-18F6-4781-9F4C-508F85742059}" srcId="{9C9B7621-F3F4-4AB1-9C84-83EDF11655A2}" destId="{BE734CB8-1CA9-4996-A215-17DA14E4BB50}" srcOrd="15" destOrd="0" parTransId="{200AFC74-806F-4A64-9A11-66C16D9D7D4C}" sibTransId="{F66FF2D4-F193-44D3-A370-FD6A020136F0}"/>
    <dgm:cxn modelId="{3D5833B9-1D54-483C-B3E5-B2493656FB71}" type="presOf" srcId="{C2D79B98-3B76-4281-B97A-45174F85E1FE}" destId="{FD48E752-73FE-5746-A5EF-12FE6B286865}" srcOrd="0" destOrd="3" presId="urn:microsoft.com/office/officeart/2005/8/layout/vList2"/>
    <dgm:cxn modelId="{DC4DF2BC-7621-4A88-9EFF-83BC82CFFE19}" srcId="{9C9B7621-F3F4-4AB1-9C84-83EDF11655A2}" destId="{9B868C38-0175-4588-92F5-DA8B063BA4E7}" srcOrd="11" destOrd="0" parTransId="{4E0B4294-887D-4B17-BEC3-CAB29BD8B454}" sibTransId="{97770CE9-4D5D-44B9-AB21-0F3C27DAE269}"/>
    <dgm:cxn modelId="{259B66C1-C4D9-4079-AF1C-F91838B58A54}" srcId="{9C9B7621-F3F4-4AB1-9C84-83EDF11655A2}" destId="{7379EC7D-E082-4D26-913A-FA93A05FF548}" srcOrd="6" destOrd="0" parTransId="{4F161490-7C32-44D0-B506-962102B44E13}" sibTransId="{6CC87A94-5338-4133-A717-4D72B93CD5E0}"/>
    <dgm:cxn modelId="{2063E4CE-57C7-427A-BEA9-19C67C49872C}" type="presOf" srcId="{BE734CB8-1CA9-4996-A215-17DA14E4BB50}" destId="{FD48E752-73FE-5746-A5EF-12FE6B286865}" srcOrd="0" destOrd="15" presId="urn:microsoft.com/office/officeart/2005/8/layout/vList2"/>
    <dgm:cxn modelId="{592EC3D2-4A75-7940-BCE9-324B17270E69}" srcId="{9C9B7621-F3F4-4AB1-9C84-83EDF11655A2}" destId="{3F4BB43B-185D-2E48-AD5E-2834EDBB7BA4}" srcOrd="13" destOrd="0" parTransId="{371B024B-EB9E-9747-A24F-FC3AF0F5F58A}" sibTransId="{EC23B39B-84B9-594D-8B57-1E7A6F9BCE2F}"/>
    <dgm:cxn modelId="{1D8FB2D3-3889-465B-A618-3FE56AEC34A1}" srcId="{9C9B7621-F3F4-4AB1-9C84-83EDF11655A2}" destId="{F14374B5-FB0F-4D0A-B71D-A768C9180530}" srcOrd="7" destOrd="0" parTransId="{F406D5CB-D626-4CD4-98BE-C7F76B86BD8E}" sibTransId="{D39EECF2-CB61-4E85-B898-267A2EAB0BEC}"/>
    <dgm:cxn modelId="{BF9354DB-C83C-4B81-BB07-31FB42FEA3D0}" type="presOf" srcId="{CF1CE2FB-DF5E-4424-A3D9-C40BFA0F36A0}" destId="{FD48E752-73FE-5746-A5EF-12FE6B286865}" srcOrd="0" destOrd="1" presId="urn:microsoft.com/office/officeart/2005/8/layout/vList2"/>
    <dgm:cxn modelId="{1CC15FE2-9930-43E5-ACDD-AEF42DA80FFA}" type="presOf" srcId="{A4B1FB25-E2C3-4909-ABF0-1A065344BE43}" destId="{FD48E752-73FE-5746-A5EF-12FE6B286865}" srcOrd="0" destOrd="10" presId="urn:microsoft.com/office/officeart/2005/8/layout/vList2"/>
    <dgm:cxn modelId="{1AFFA7EA-9343-4072-869A-465713A0B032}" srcId="{9C9B7621-F3F4-4AB1-9C84-83EDF11655A2}" destId="{D0AA1F5B-E86A-4063-9562-773521C425C8}" srcOrd="0" destOrd="0" parTransId="{0BC6CFE8-B4A9-4914-B455-3399D7B16D75}" sibTransId="{921F21FB-5B47-41B1-AD10-CA055B4533C6}"/>
    <dgm:cxn modelId="{6710DDF8-59D3-4335-BFDB-368322241728}" type="presOf" srcId="{260C2EE8-AC29-45B3-A561-4D08F77A9D83}" destId="{FD48E752-73FE-5746-A5EF-12FE6B286865}" srcOrd="0" destOrd="14" presId="urn:microsoft.com/office/officeart/2005/8/layout/vList2"/>
    <dgm:cxn modelId="{0B2E47F9-D782-4024-A610-D42F895121AA}" type="presOf" srcId="{7379EC7D-E082-4D26-913A-FA93A05FF548}" destId="{FD48E752-73FE-5746-A5EF-12FE6B286865}" srcOrd="0" destOrd="6" presId="urn:microsoft.com/office/officeart/2005/8/layout/vList2"/>
    <dgm:cxn modelId="{E3C145FA-DDCB-4AD4-AF85-BE58B7DA8AA3}" type="presOf" srcId="{839839B0-4C10-4C22-AE09-21DAFC6F7380}" destId="{FD48E752-73FE-5746-A5EF-12FE6B286865}" srcOrd="0" destOrd="2" presId="urn:microsoft.com/office/officeart/2005/8/layout/vList2"/>
    <dgm:cxn modelId="{B796A191-0396-D84D-BB77-B31BAAC39E55}" type="presParOf" srcId="{47243BD0-5C8C-2D41-9086-AAC5F43B1A15}" destId="{45AA21FA-5FC4-3248-B18C-7586BFE88BB4}" srcOrd="0" destOrd="0" presId="urn:microsoft.com/office/officeart/2005/8/layout/vList2"/>
    <dgm:cxn modelId="{C04F3D88-33BA-3E40-9D4C-979330913BA2}" type="presParOf" srcId="{47243BD0-5C8C-2D41-9086-AAC5F43B1A15}" destId="{FD48E752-73FE-5746-A5EF-12FE6B28686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76B6C-6D03-47A4-9020-5FF7332DD8E6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9B7621-F3F4-4AB1-9C84-83EDF11655A2}">
      <dgm:prSet/>
      <dgm:spPr/>
      <dgm:t>
        <a:bodyPr/>
        <a:lstStyle/>
        <a:p>
          <a:pPr>
            <a:defRPr b="1"/>
          </a:pPr>
          <a:r>
            <a:rPr lang="en-US" b="0"/>
            <a:t>What is it?</a:t>
          </a:r>
        </a:p>
      </dgm:t>
    </dgm:pt>
    <dgm:pt modelId="{DF547132-7D32-41F1-9346-A1E404887EE8}" type="parTrans" cxnId="{5702F47E-37D2-4235-B952-6FA69D86E1C6}">
      <dgm:prSet/>
      <dgm:spPr/>
      <dgm:t>
        <a:bodyPr/>
        <a:lstStyle/>
        <a:p>
          <a:endParaRPr lang="en-US"/>
        </a:p>
      </dgm:t>
    </dgm:pt>
    <dgm:pt modelId="{F6A9B11C-CBE9-4D76-AB49-687E505EE3AA}" type="sibTrans" cxnId="{5702F47E-37D2-4235-B952-6FA69D86E1C6}">
      <dgm:prSet/>
      <dgm:spPr/>
      <dgm:t>
        <a:bodyPr/>
        <a:lstStyle/>
        <a:p>
          <a:endParaRPr lang="en-US"/>
        </a:p>
      </dgm:t>
    </dgm:pt>
    <dgm:pt modelId="{65B8D9A0-D1AB-4071-976A-5EA11D146500}">
      <dgm:prSet/>
      <dgm:spPr/>
      <dgm:t>
        <a:bodyPr/>
        <a:lstStyle/>
        <a:p>
          <a:pPr>
            <a:defRPr b="1"/>
          </a:pPr>
          <a:r>
            <a:rPr lang="en-US" b="1"/>
            <a:t>Why are we doing it?</a:t>
          </a:r>
          <a:endParaRPr lang="en-US" b="0"/>
        </a:p>
      </dgm:t>
    </dgm:pt>
    <dgm:pt modelId="{2A85505F-060A-43D2-A740-88BEE676E888}" type="parTrans" cxnId="{4F3B9D36-A475-4EB1-A8D7-C7D04E2375AD}">
      <dgm:prSet/>
      <dgm:spPr/>
      <dgm:t>
        <a:bodyPr/>
        <a:lstStyle/>
        <a:p>
          <a:endParaRPr lang="en-US"/>
        </a:p>
      </dgm:t>
    </dgm:pt>
    <dgm:pt modelId="{972AE08B-76A6-4113-976A-9BB2EC3884EB}" type="sibTrans" cxnId="{4F3B9D36-A475-4EB1-A8D7-C7D04E2375AD}">
      <dgm:prSet/>
      <dgm:spPr/>
      <dgm:t>
        <a:bodyPr/>
        <a:lstStyle/>
        <a:p>
          <a:endParaRPr lang="en-US"/>
        </a:p>
      </dgm:t>
    </dgm:pt>
    <dgm:pt modelId="{C1F89C39-6190-4ECF-951B-AD3B5527BF3F}">
      <dgm:prSet/>
      <dgm:spPr/>
      <dgm:t>
        <a:bodyPr/>
        <a:lstStyle/>
        <a:p>
          <a:r>
            <a:rPr lang="en-US"/>
            <a:t>To support student progress towards degrees and certificates by allowing students to plan out their full academic year schedule.</a:t>
          </a:r>
        </a:p>
      </dgm:t>
    </dgm:pt>
    <dgm:pt modelId="{F37B538F-84C9-4A93-BB5C-65BCC7F121D0}" type="parTrans" cxnId="{A47C1326-8657-447E-9249-75D15FB65AF5}">
      <dgm:prSet/>
      <dgm:spPr/>
      <dgm:t>
        <a:bodyPr/>
        <a:lstStyle/>
        <a:p>
          <a:endParaRPr lang="en-US"/>
        </a:p>
      </dgm:t>
    </dgm:pt>
    <dgm:pt modelId="{062FF922-C38E-4A01-93C2-9690310395CD}" type="sibTrans" cxnId="{A47C1326-8657-447E-9249-75D15FB65AF5}">
      <dgm:prSet/>
      <dgm:spPr/>
      <dgm:t>
        <a:bodyPr/>
        <a:lstStyle/>
        <a:p>
          <a:endParaRPr lang="en-US"/>
        </a:p>
      </dgm:t>
    </dgm:pt>
    <dgm:pt modelId="{D0AA1F5B-E86A-4063-9562-773521C425C8}">
      <dgm:prSet/>
      <dgm:spPr/>
      <dgm:t>
        <a:bodyPr/>
        <a:lstStyle/>
        <a:p>
          <a:r>
            <a:rPr lang="en-US"/>
            <a:t>Building Summer 2025, Fall 2025, Winter 2026 and Spring 2026 this Spring.</a:t>
          </a:r>
        </a:p>
      </dgm:t>
    </dgm:pt>
    <dgm:pt modelId="{0BC6CFE8-B4A9-4914-B455-3399D7B16D75}" type="parTrans" cxnId="{1AFFA7EA-9343-4072-869A-465713A0B032}">
      <dgm:prSet/>
      <dgm:spPr/>
      <dgm:t>
        <a:bodyPr/>
        <a:lstStyle/>
        <a:p>
          <a:endParaRPr lang="en-US"/>
        </a:p>
      </dgm:t>
    </dgm:pt>
    <dgm:pt modelId="{921F21FB-5B47-41B1-AD10-CA055B4533C6}" type="sibTrans" cxnId="{1AFFA7EA-9343-4072-869A-465713A0B032}">
      <dgm:prSet/>
      <dgm:spPr/>
      <dgm:t>
        <a:bodyPr/>
        <a:lstStyle/>
        <a:p>
          <a:endParaRPr lang="en-US"/>
        </a:p>
      </dgm:t>
    </dgm:pt>
    <dgm:pt modelId="{DF787B34-6081-4395-8F6D-D9C2D5026C58}">
      <dgm:prSet/>
      <dgm:spPr/>
      <dgm:t>
        <a:bodyPr/>
        <a:lstStyle/>
        <a:p>
          <a:pPr>
            <a:defRPr b="1"/>
          </a:pPr>
          <a:r>
            <a:rPr lang="en-US"/>
            <a:t>What you need to do.</a:t>
          </a:r>
        </a:p>
      </dgm:t>
    </dgm:pt>
    <dgm:pt modelId="{29EBE0B0-E75E-4150-B5C2-D1227AD36875}" type="parTrans" cxnId="{577043D9-2A63-4AFF-8037-8C2FE6D9C9EE}">
      <dgm:prSet/>
      <dgm:spPr/>
      <dgm:t>
        <a:bodyPr/>
        <a:lstStyle/>
        <a:p>
          <a:endParaRPr lang="en-US"/>
        </a:p>
      </dgm:t>
    </dgm:pt>
    <dgm:pt modelId="{0FF54716-08E6-40CA-B178-87AF4762DD4F}" type="sibTrans" cxnId="{577043D9-2A63-4AFF-8037-8C2FE6D9C9EE}">
      <dgm:prSet/>
      <dgm:spPr/>
      <dgm:t>
        <a:bodyPr/>
        <a:lstStyle/>
        <a:p>
          <a:endParaRPr lang="en-US"/>
        </a:p>
      </dgm:t>
    </dgm:pt>
    <dgm:pt modelId="{95250AA7-8582-AC43-94B1-1AAC64BB06C1}">
      <dgm:prSet/>
      <dgm:spPr/>
      <dgm:t>
        <a:bodyPr/>
        <a:lstStyle/>
        <a:p>
          <a:r>
            <a:rPr lang="en-US"/>
            <a:t>End of Spring 2025 – Students will be able to see the full 2025-26 academic year schedule.</a:t>
          </a:r>
        </a:p>
      </dgm:t>
    </dgm:pt>
    <dgm:pt modelId="{BF4CD21E-B536-9344-9E3F-452DA6F14C14}" type="parTrans" cxnId="{8A44BE66-DF10-2249-A84A-387031DDA831}">
      <dgm:prSet/>
      <dgm:spPr/>
      <dgm:t>
        <a:bodyPr/>
        <a:lstStyle/>
        <a:p>
          <a:endParaRPr lang="en-US"/>
        </a:p>
      </dgm:t>
    </dgm:pt>
    <dgm:pt modelId="{79B79A4F-478A-9242-B140-8537C24ECB11}" type="sibTrans" cxnId="{8A44BE66-DF10-2249-A84A-387031DDA831}">
      <dgm:prSet/>
      <dgm:spPr/>
      <dgm:t>
        <a:bodyPr/>
        <a:lstStyle/>
        <a:p>
          <a:endParaRPr lang="en-US"/>
        </a:p>
      </dgm:t>
    </dgm:pt>
    <dgm:pt modelId="{EE47ABA9-18BD-424C-A29F-5FFFE6A247DA}">
      <dgm:prSet/>
      <dgm:spPr/>
      <dgm:t>
        <a:bodyPr/>
        <a:lstStyle/>
        <a:p>
          <a:r>
            <a:rPr lang="en-US" dirty="0"/>
            <a:t>End of Spring 2026 – Students will be able to register and/or hold spots in the full 2026-27 academic year schedule (if all the technology pieces fall into place).</a:t>
          </a:r>
        </a:p>
      </dgm:t>
    </dgm:pt>
    <dgm:pt modelId="{403E50B7-5BDC-C049-8053-78F86BF1C458}" type="parTrans" cxnId="{B457C496-05C1-394E-983E-2738CD39903F}">
      <dgm:prSet/>
      <dgm:spPr/>
      <dgm:t>
        <a:bodyPr/>
        <a:lstStyle/>
        <a:p>
          <a:endParaRPr lang="en-US"/>
        </a:p>
      </dgm:t>
    </dgm:pt>
    <dgm:pt modelId="{E1A7B591-62CE-6640-8927-885708099ADE}" type="sibTrans" cxnId="{B457C496-05C1-394E-983E-2738CD39903F}">
      <dgm:prSet/>
      <dgm:spPr/>
      <dgm:t>
        <a:bodyPr/>
        <a:lstStyle/>
        <a:p>
          <a:endParaRPr lang="en-US"/>
        </a:p>
      </dgm:t>
    </dgm:pt>
    <dgm:pt modelId="{FC6E2484-FC6E-0F40-83FA-24800997FDAC}">
      <dgm:prSet/>
      <dgm:spPr/>
      <dgm:t>
        <a:bodyPr/>
        <a:lstStyle/>
        <a:p>
          <a:r>
            <a:rPr lang="en-US" dirty="0"/>
            <a:t>Only 62.5% of first year students enrolled in Fall classes will return to take classes in Spring (59.8% for BSS).</a:t>
          </a:r>
        </a:p>
      </dgm:t>
    </dgm:pt>
    <dgm:pt modelId="{AC047751-1323-9443-9690-05CEF8C6BC2C}" type="parTrans" cxnId="{DBF6302C-D329-1146-B221-31490C3AF6A1}">
      <dgm:prSet/>
      <dgm:spPr/>
      <dgm:t>
        <a:bodyPr/>
        <a:lstStyle/>
        <a:p>
          <a:endParaRPr lang="en-US"/>
        </a:p>
      </dgm:t>
    </dgm:pt>
    <dgm:pt modelId="{84D50957-6EA2-7343-8B1C-0A78E6EAA029}" type="sibTrans" cxnId="{DBF6302C-D329-1146-B221-31490C3AF6A1}">
      <dgm:prSet/>
      <dgm:spPr/>
      <dgm:t>
        <a:bodyPr/>
        <a:lstStyle/>
        <a:p>
          <a:endParaRPr lang="en-US"/>
        </a:p>
      </dgm:t>
    </dgm:pt>
    <dgm:pt modelId="{6F6F4731-8634-2145-B6A5-AB9DA3A603FB}">
      <dgm:prSet/>
      <dgm:spPr/>
      <dgm:t>
        <a:bodyPr/>
        <a:lstStyle/>
        <a:p>
          <a:r>
            <a:rPr lang="en-US" dirty="0"/>
            <a:t>Email your full academic year schedule request to Ana Celis if you haven't already.</a:t>
          </a:r>
        </a:p>
      </dgm:t>
    </dgm:pt>
    <dgm:pt modelId="{4BC3F5BE-7E22-F445-8AD5-ED773BC5E254}" type="parTrans" cxnId="{81DC7AEF-63C5-4445-AD43-CB0D67F9FE2B}">
      <dgm:prSet/>
      <dgm:spPr/>
      <dgm:t>
        <a:bodyPr/>
        <a:lstStyle/>
        <a:p>
          <a:endParaRPr lang="en-US"/>
        </a:p>
      </dgm:t>
    </dgm:pt>
    <dgm:pt modelId="{C521485C-2F7A-C74B-902C-9CE71D2738FB}" type="sibTrans" cxnId="{81DC7AEF-63C5-4445-AD43-CB0D67F9FE2B}">
      <dgm:prSet/>
      <dgm:spPr/>
      <dgm:t>
        <a:bodyPr/>
        <a:lstStyle/>
        <a:p>
          <a:endParaRPr lang="en-US"/>
        </a:p>
      </dgm:t>
    </dgm:pt>
    <dgm:pt modelId="{AA225D95-0C34-9F47-B041-A96ED9827DBC}">
      <dgm:prSet/>
      <dgm:spPr/>
      <dgm:t>
        <a:bodyPr/>
        <a:lstStyle/>
        <a:p>
          <a:r>
            <a:rPr lang="en-US"/>
            <a:t>Chris will start developing the 2025-26 academic year schedule over Winter break/session.</a:t>
          </a:r>
        </a:p>
      </dgm:t>
    </dgm:pt>
    <dgm:pt modelId="{7980D0FF-E8EF-0F45-A877-0CAC41D20435}" type="parTrans" cxnId="{E8B8B417-8DE6-8842-BD55-FF8444C81B41}">
      <dgm:prSet/>
      <dgm:spPr/>
      <dgm:t>
        <a:bodyPr/>
        <a:lstStyle/>
        <a:p>
          <a:endParaRPr lang="en-US"/>
        </a:p>
      </dgm:t>
    </dgm:pt>
    <dgm:pt modelId="{15AE179C-2D42-3046-8B92-C52336029375}" type="sibTrans" cxnId="{E8B8B417-8DE6-8842-BD55-FF8444C81B41}">
      <dgm:prSet/>
      <dgm:spPr/>
      <dgm:t>
        <a:bodyPr/>
        <a:lstStyle/>
        <a:p>
          <a:endParaRPr lang="en-US"/>
        </a:p>
      </dgm:t>
    </dgm:pt>
    <dgm:pt modelId="{ED3E3508-CA9F-5D4D-9DFE-D679D5AB53B4}" type="pres">
      <dgm:prSet presAssocID="{1E676B6C-6D03-47A4-9020-5FF7332DD8E6}" presName="linear" presStyleCnt="0">
        <dgm:presLayoutVars>
          <dgm:dir/>
          <dgm:animLvl val="lvl"/>
          <dgm:resizeHandles val="exact"/>
        </dgm:presLayoutVars>
      </dgm:prSet>
      <dgm:spPr/>
    </dgm:pt>
    <dgm:pt modelId="{148BB8C6-493E-E94F-98D8-23AA52C698FD}" type="pres">
      <dgm:prSet presAssocID="{9C9B7621-F3F4-4AB1-9C84-83EDF11655A2}" presName="parentLin" presStyleCnt="0"/>
      <dgm:spPr/>
    </dgm:pt>
    <dgm:pt modelId="{1F2D4388-673D-924C-8FE9-A652E2A60B15}" type="pres">
      <dgm:prSet presAssocID="{9C9B7621-F3F4-4AB1-9C84-83EDF11655A2}" presName="parentLeftMargin" presStyleLbl="node1" presStyleIdx="0" presStyleCnt="3"/>
      <dgm:spPr/>
    </dgm:pt>
    <dgm:pt modelId="{8A7A9C6A-733B-9548-B9E3-8D0A4DFB9118}" type="pres">
      <dgm:prSet presAssocID="{9C9B7621-F3F4-4AB1-9C84-83EDF11655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2A3AF9-D3A0-B042-8A99-E54F526783E4}" type="pres">
      <dgm:prSet presAssocID="{9C9B7621-F3F4-4AB1-9C84-83EDF11655A2}" presName="negativeSpace" presStyleCnt="0"/>
      <dgm:spPr/>
    </dgm:pt>
    <dgm:pt modelId="{093B4BEB-E48B-0949-B3A1-FD5171ED9486}" type="pres">
      <dgm:prSet presAssocID="{9C9B7621-F3F4-4AB1-9C84-83EDF11655A2}" presName="childText" presStyleLbl="conFgAcc1" presStyleIdx="0" presStyleCnt="3">
        <dgm:presLayoutVars>
          <dgm:bulletEnabled val="1"/>
        </dgm:presLayoutVars>
      </dgm:prSet>
      <dgm:spPr/>
    </dgm:pt>
    <dgm:pt modelId="{862B86CF-7C3B-BA4F-815C-184187505CD6}" type="pres">
      <dgm:prSet presAssocID="{F6A9B11C-CBE9-4D76-AB49-687E505EE3AA}" presName="spaceBetweenRectangles" presStyleCnt="0"/>
      <dgm:spPr/>
    </dgm:pt>
    <dgm:pt modelId="{CF1D1917-6E81-ED4A-B4F6-64D1CBA75D52}" type="pres">
      <dgm:prSet presAssocID="{65B8D9A0-D1AB-4071-976A-5EA11D146500}" presName="parentLin" presStyleCnt="0"/>
      <dgm:spPr/>
    </dgm:pt>
    <dgm:pt modelId="{85E06FDE-47F4-B74B-B92F-BD4431197294}" type="pres">
      <dgm:prSet presAssocID="{65B8D9A0-D1AB-4071-976A-5EA11D146500}" presName="parentLeftMargin" presStyleLbl="node1" presStyleIdx="0" presStyleCnt="3"/>
      <dgm:spPr/>
    </dgm:pt>
    <dgm:pt modelId="{35F3A7ED-5439-D64C-AE77-E50C730A1372}" type="pres">
      <dgm:prSet presAssocID="{65B8D9A0-D1AB-4071-976A-5EA11D1465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2AEB5F-DFB8-454F-BBE8-55D8E957F4B1}" type="pres">
      <dgm:prSet presAssocID="{65B8D9A0-D1AB-4071-976A-5EA11D146500}" presName="negativeSpace" presStyleCnt="0"/>
      <dgm:spPr/>
    </dgm:pt>
    <dgm:pt modelId="{E984E666-2215-F743-AFF2-A4E96AC147DA}" type="pres">
      <dgm:prSet presAssocID="{65B8D9A0-D1AB-4071-976A-5EA11D146500}" presName="childText" presStyleLbl="conFgAcc1" presStyleIdx="1" presStyleCnt="3">
        <dgm:presLayoutVars>
          <dgm:bulletEnabled val="1"/>
        </dgm:presLayoutVars>
      </dgm:prSet>
      <dgm:spPr/>
    </dgm:pt>
    <dgm:pt modelId="{62A680B7-055C-C94F-AEE4-B26FFC4C6F9F}" type="pres">
      <dgm:prSet presAssocID="{972AE08B-76A6-4113-976A-9BB2EC3884EB}" presName="spaceBetweenRectangles" presStyleCnt="0"/>
      <dgm:spPr/>
    </dgm:pt>
    <dgm:pt modelId="{157E8A6D-8350-914F-8262-7F70835C61AE}" type="pres">
      <dgm:prSet presAssocID="{DF787B34-6081-4395-8F6D-D9C2D5026C58}" presName="parentLin" presStyleCnt="0"/>
      <dgm:spPr/>
    </dgm:pt>
    <dgm:pt modelId="{EEA07198-3712-874C-A04C-45CA18EDCE74}" type="pres">
      <dgm:prSet presAssocID="{DF787B34-6081-4395-8F6D-D9C2D5026C58}" presName="parentLeftMargin" presStyleLbl="node1" presStyleIdx="1" presStyleCnt="3"/>
      <dgm:spPr/>
    </dgm:pt>
    <dgm:pt modelId="{40D9D5F9-C0EA-AD41-B5F9-B4BE42115204}" type="pres">
      <dgm:prSet presAssocID="{DF787B34-6081-4395-8F6D-D9C2D5026C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462D9F-0FE5-A249-8194-1E3B4E07A388}" type="pres">
      <dgm:prSet presAssocID="{DF787B34-6081-4395-8F6D-D9C2D5026C58}" presName="negativeSpace" presStyleCnt="0"/>
      <dgm:spPr/>
    </dgm:pt>
    <dgm:pt modelId="{CB004190-8983-E44A-A5A7-E88EB6413705}" type="pres">
      <dgm:prSet presAssocID="{DF787B34-6081-4395-8F6D-D9C2D5026C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A49F03-EF78-3B49-8E9D-FE49C2FE2F52}" type="presOf" srcId="{AA225D95-0C34-9F47-B041-A96ED9827DBC}" destId="{CB004190-8983-E44A-A5A7-E88EB6413705}" srcOrd="0" destOrd="1" presId="urn:microsoft.com/office/officeart/2005/8/layout/list1"/>
    <dgm:cxn modelId="{BC779312-1D77-6B43-A9C5-41059C969005}" type="presOf" srcId="{DF787B34-6081-4395-8F6D-D9C2D5026C58}" destId="{EEA07198-3712-874C-A04C-45CA18EDCE74}" srcOrd="0" destOrd="0" presId="urn:microsoft.com/office/officeart/2005/8/layout/list1"/>
    <dgm:cxn modelId="{E8B8B417-8DE6-8842-BD55-FF8444C81B41}" srcId="{DF787B34-6081-4395-8F6D-D9C2D5026C58}" destId="{AA225D95-0C34-9F47-B041-A96ED9827DBC}" srcOrd="1" destOrd="0" parTransId="{7980D0FF-E8EF-0F45-A877-0CAC41D20435}" sibTransId="{15AE179C-2D42-3046-8B92-C52336029375}"/>
    <dgm:cxn modelId="{A2BC871A-418C-0E43-9740-69EC8138CF3E}" type="presOf" srcId="{65B8D9A0-D1AB-4071-976A-5EA11D146500}" destId="{85E06FDE-47F4-B74B-B92F-BD4431197294}" srcOrd="0" destOrd="0" presId="urn:microsoft.com/office/officeart/2005/8/layout/list1"/>
    <dgm:cxn modelId="{2E496B1D-A7DF-F947-A13F-8FE6847250C0}" type="presOf" srcId="{1E676B6C-6D03-47A4-9020-5FF7332DD8E6}" destId="{ED3E3508-CA9F-5D4D-9DFE-D679D5AB53B4}" srcOrd="0" destOrd="0" presId="urn:microsoft.com/office/officeart/2005/8/layout/list1"/>
    <dgm:cxn modelId="{355BA020-DF33-084A-8113-415F2147828C}" type="presOf" srcId="{9C9B7621-F3F4-4AB1-9C84-83EDF11655A2}" destId="{8A7A9C6A-733B-9548-B9E3-8D0A4DFB9118}" srcOrd="1" destOrd="0" presId="urn:microsoft.com/office/officeart/2005/8/layout/list1"/>
    <dgm:cxn modelId="{A47C1326-8657-447E-9249-75D15FB65AF5}" srcId="{65B8D9A0-D1AB-4071-976A-5EA11D146500}" destId="{C1F89C39-6190-4ECF-951B-AD3B5527BF3F}" srcOrd="0" destOrd="0" parTransId="{F37B538F-84C9-4A93-BB5C-65BCC7F121D0}" sibTransId="{062FF922-C38E-4A01-93C2-9690310395CD}"/>
    <dgm:cxn modelId="{86F8C227-93C5-FF44-8D70-F59C3A1D11AE}" type="presOf" srcId="{65B8D9A0-D1AB-4071-976A-5EA11D146500}" destId="{35F3A7ED-5439-D64C-AE77-E50C730A1372}" srcOrd="1" destOrd="0" presId="urn:microsoft.com/office/officeart/2005/8/layout/list1"/>
    <dgm:cxn modelId="{DBF6302C-D329-1146-B221-31490C3AF6A1}" srcId="{65B8D9A0-D1AB-4071-976A-5EA11D146500}" destId="{FC6E2484-FC6E-0F40-83FA-24800997FDAC}" srcOrd="1" destOrd="0" parTransId="{AC047751-1323-9443-9690-05CEF8C6BC2C}" sibTransId="{84D50957-6EA2-7343-8B1C-0A78E6EAA029}"/>
    <dgm:cxn modelId="{4F3B9D36-A475-4EB1-A8D7-C7D04E2375AD}" srcId="{1E676B6C-6D03-47A4-9020-5FF7332DD8E6}" destId="{65B8D9A0-D1AB-4071-976A-5EA11D146500}" srcOrd="1" destOrd="0" parTransId="{2A85505F-060A-43D2-A740-88BEE676E888}" sibTransId="{972AE08B-76A6-4113-976A-9BB2EC3884EB}"/>
    <dgm:cxn modelId="{2DAE8941-4673-8B46-837C-AB4FF1F017B0}" type="presOf" srcId="{DF787B34-6081-4395-8F6D-D9C2D5026C58}" destId="{40D9D5F9-C0EA-AD41-B5F9-B4BE42115204}" srcOrd="1" destOrd="0" presId="urn:microsoft.com/office/officeart/2005/8/layout/list1"/>
    <dgm:cxn modelId="{CA56AB47-6755-1B45-8B3B-64F136779252}" type="presOf" srcId="{C1F89C39-6190-4ECF-951B-AD3B5527BF3F}" destId="{E984E666-2215-F743-AFF2-A4E96AC147DA}" srcOrd="0" destOrd="0" presId="urn:microsoft.com/office/officeart/2005/8/layout/list1"/>
    <dgm:cxn modelId="{8A44BE66-DF10-2249-A84A-387031DDA831}" srcId="{9C9B7621-F3F4-4AB1-9C84-83EDF11655A2}" destId="{95250AA7-8582-AC43-94B1-1AAC64BB06C1}" srcOrd="1" destOrd="0" parTransId="{BF4CD21E-B536-9344-9E3F-452DA6F14C14}" sibTransId="{79B79A4F-478A-9242-B140-8537C24ECB11}"/>
    <dgm:cxn modelId="{5702F47E-37D2-4235-B952-6FA69D86E1C6}" srcId="{1E676B6C-6D03-47A4-9020-5FF7332DD8E6}" destId="{9C9B7621-F3F4-4AB1-9C84-83EDF11655A2}" srcOrd="0" destOrd="0" parTransId="{DF547132-7D32-41F1-9346-A1E404887EE8}" sibTransId="{F6A9B11C-CBE9-4D76-AB49-687E505EE3AA}"/>
    <dgm:cxn modelId="{B457C496-05C1-394E-983E-2738CD39903F}" srcId="{9C9B7621-F3F4-4AB1-9C84-83EDF11655A2}" destId="{EE47ABA9-18BD-424C-A29F-5FFFE6A247DA}" srcOrd="2" destOrd="0" parTransId="{403E50B7-5BDC-C049-8053-78F86BF1C458}" sibTransId="{E1A7B591-62CE-6640-8927-885708099ADE}"/>
    <dgm:cxn modelId="{6528E8CA-0C80-DE4B-887B-48612838BB3E}" type="presOf" srcId="{D0AA1F5B-E86A-4063-9562-773521C425C8}" destId="{093B4BEB-E48B-0949-B3A1-FD5171ED9486}" srcOrd="0" destOrd="0" presId="urn:microsoft.com/office/officeart/2005/8/layout/list1"/>
    <dgm:cxn modelId="{810FFFCA-160A-B941-8326-09D09A86FCD0}" type="presOf" srcId="{9C9B7621-F3F4-4AB1-9C84-83EDF11655A2}" destId="{1F2D4388-673D-924C-8FE9-A652E2A60B15}" srcOrd="0" destOrd="0" presId="urn:microsoft.com/office/officeart/2005/8/layout/list1"/>
    <dgm:cxn modelId="{5438C0CD-D268-D642-9CD8-3925547C0D61}" type="presOf" srcId="{FC6E2484-FC6E-0F40-83FA-24800997FDAC}" destId="{E984E666-2215-F743-AFF2-A4E96AC147DA}" srcOrd="0" destOrd="1" presId="urn:microsoft.com/office/officeart/2005/8/layout/list1"/>
    <dgm:cxn modelId="{7B88A1D0-A222-4D41-BA74-CE97BC0F0FFD}" type="presOf" srcId="{6F6F4731-8634-2145-B6A5-AB9DA3A603FB}" destId="{CB004190-8983-E44A-A5A7-E88EB6413705}" srcOrd="0" destOrd="0" presId="urn:microsoft.com/office/officeart/2005/8/layout/list1"/>
    <dgm:cxn modelId="{577043D9-2A63-4AFF-8037-8C2FE6D9C9EE}" srcId="{1E676B6C-6D03-47A4-9020-5FF7332DD8E6}" destId="{DF787B34-6081-4395-8F6D-D9C2D5026C58}" srcOrd="2" destOrd="0" parTransId="{29EBE0B0-E75E-4150-B5C2-D1227AD36875}" sibTransId="{0FF54716-08E6-40CA-B178-87AF4762DD4F}"/>
    <dgm:cxn modelId="{1AFFA7EA-9343-4072-869A-465713A0B032}" srcId="{9C9B7621-F3F4-4AB1-9C84-83EDF11655A2}" destId="{D0AA1F5B-E86A-4063-9562-773521C425C8}" srcOrd="0" destOrd="0" parTransId="{0BC6CFE8-B4A9-4914-B455-3399D7B16D75}" sibTransId="{921F21FB-5B47-41B1-AD10-CA055B4533C6}"/>
    <dgm:cxn modelId="{1E954FEC-9920-F64D-9EE4-01104FEC9320}" type="presOf" srcId="{EE47ABA9-18BD-424C-A29F-5FFFE6A247DA}" destId="{093B4BEB-E48B-0949-B3A1-FD5171ED9486}" srcOrd="0" destOrd="2" presId="urn:microsoft.com/office/officeart/2005/8/layout/list1"/>
    <dgm:cxn modelId="{81DC7AEF-63C5-4445-AD43-CB0D67F9FE2B}" srcId="{DF787B34-6081-4395-8F6D-D9C2D5026C58}" destId="{6F6F4731-8634-2145-B6A5-AB9DA3A603FB}" srcOrd="0" destOrd="0" parTransId="{4BC3F5BE-7E22-F445-8AD5-ED773BC5E254}" sibTransId="{C521485C-2F7A-C74B-902C-9CE71D2738FB}"/>
    <dgm:cxn modelId="{9FCB36FC-9489-3E4C-89A6-54597F9E316A}" type="presOf" srcId="{95250AA7-8582-AC43-94B1-1AAC64BB06C1}" destId="{093B4BEB-E48B-0949-B3A1-FD5171ED9486}" srcOrd="0" destOrd="1" presId="urn:microsoft.com/office/officeart/2005/8/layout/list1"/>
    <dgm:cxn modelId="{D5F37D90-9C08-494C-A4E3-26424F82688A}" type="presParOf" srcId="{ED3E3508-CA9F-5D4D-9DFE-D679D5AB53B4}" destId="{148BB8C6-493E-E94F-98D8-23AA52C698FD}" srcOrd="0" destOrd="0" presId="urn:microsoft.com/office/officeart/2005/8/layout/list1"/>
    <dgm:cxn modelId="{1B763AE2-CCC8-A245-876D-B6B9F3A74396}" type="presParOf" srcId="{148BB8C6-493E-E94F-98D8-23AA52C698FD}" destId="{1F2D4388-673D-924C-8FE9-A652E2A60B15}" srcOrd="0" destOrd="0" presId="urn:microsoft.com/office/officeart/2005/8/layout/list1"/>
    <dgm:cxn modelId="{647F0211-C10D-254F-BEEA-E3A986663F05}" type="presParOf" srcId="{148BB8C6-493E-E94F-98D8-23AA52C698FD}" destId="{8A7A9C6A-733B-9548-B9E3-8D0A4DFB9118}" srcOrd="1" destOrd="0" presId="urn:microsoft.com/office/officeart/2005/8/layout/list1"/>
    <dgm:cxn modelId="{2117F524-799D-9B48-B720-A991DC58950B}" type="presParOf" srcId="{ED3E3508-CA9F-5D4D-9DFE-D679D5AB53B4}" destId="{992A3AF9-D3A0-B042-8A99-E54F526783E4}" srcOrd="1" destOrd="0" presId="urn:microsoft.com/office/officeart/2005/8/layout/list1"/>
    <dgm:cxn modelId="{8D0E9EB6-A252-224A-8918-657B54363028}" type="presParOf" srcId="{ED3E3508-CA9F-5D4D-9DFE-D679D5AB53B4}" destId="{093B4BEB-E48B-0949-B3A1-FD5171ED9486}" srcOrd="2" destOrd="0" presId="urn:microsoft.com/office/officeart/2005/8/layout/list1"/>
    <dgm:cxn modelId="{5D21480C-8047-B34D-9684-FC866F9108AB}" type="presParOf" srcId="{ED3E3508-CA9F-5D4D-9DFE-D679D5AB53B4}" destId="{862B86CF-7C3B-BA4F-815C-184187505CD6}" srcOrd="3" destOrd="0" presId="urn:microsoft.com/office/officeart/2005/8/layout/list1"/>
    <dgm:cxn modelId="{37E7DCCD-5861-784B-A979-23CCF62A7DF3}" type="presParOf" srcId="{ED3E3508-CA9F-5D4D-9DFE-D679D5AB53B4}" destId="{CF1D1917-6E81-ED4A-B4F6-64D1CBA75D52}" srcOrd="4" destOrd="0" presId="urn:microsoft.com/office/officeart/2005/8/layout/list1"/>
    <dgm:cxn modelId="{1999EB11-4481-A047-BDA3-59B103280153}" type="presParOf" srcId="{CF1D1917-6E81-ED4A-B4F6-64D1CBA75D52}" destId="{85E06FDE-47F4-B74B-B92F-BD4431197294}" srcOrd="0" destOrd="0" presId="urn:microsoft.com/office/officeart/2005/8/layout/list1"/>
    <dgm:cxn modelId="{871B4C7E-B755-DA4E-AC5C-C9D02C972DDE}" type="presParOf" srcId="{CF1D1917-6E81-ED4A-B4F6-64D1CBA75D52}" destId="{35F3A7ED-5439-D64C-AE77-E50C730A1372}" srcOrd="1" destOrd="0" presId="urn:microsoft.com/office/officeart/2005/8/layout/list1"/>
    <dgm:cxn modelId="{FC9D7BFC-097A-704F-83C0-6AC02FF2B01E}" type="presParOf" srcId="{ED3E3508-CA9F-5D4D-9DFE-D679D5AB53B4}" destId="{602AEB5F-DFB8-454F-BBE8-55D8E957F4B1}" srcOrd="5" destOrd="0" presId="urn:microsoft.com/office/officeart/2005/8/layout/list1"/>
    <dgm:cxn modelId="{4B8FE24B-36E1-844C-85CD-E0D57630881D}" type="presParOf" srcId="{ED3E3508-CA9F-5D4D-9DFE-D679D5AB53B4}" destId="{E984E666-2215-F743-AFF2-A4E96AC147DA}" srcOrd="6" destOrd="0" presId="urn:microsoft.com/office/officeart/2005/8/layout/list1"/>
    <dgm:cxn modelId="{A0F0DA2C-DB13-324F-B356-F88EC7938184}" type="presParOf" srcId="{ED3E3508-CA9F-5D4D-9DFE-D679D5AB53B4}" destId="{62A680B7-055C-C94F-AEE4-B26FFC4C6F9F}" srcOrd="7" destOrd="0" presId="urn:microsoft.com/office/officeart/2005/8/layout/list1"/>
    <dgm:cxn modelId="{97464525-8050-E240-899E-3A0CE78F6361}" type="presParOf" srcId="{ED3E3508-CA9F-5D4D-9DFE-D679D5AB53B4}" destId="{157E8A6D-8350-914F-8262-7F70835C61AE}" srcOrd="8" destOrd="0" presId="urn:microsoft.com/office/officeart/2005/8/layout/list1"/>
    <dgm:cxn modelId="{1EB10E3F-DF66-5C4C-83C3-6892B22AFD91}" type="presParOf" srcId="{157E8A6D-8350-914F-8262-7F70835C61AE}" destId="{EEA07198-3712-874C-A04C-45CA18EDCE74}" srcOrd="0" destOrd="0" presId="urn:microsoft.com/office/officeart/2005/8/layout/list1"/>
    <dgm:cxn modelId="{76F9C26F-DE2B-3144-AD8E-ECDBC47792F2}" type="presParOf" srcId="{157E8A6D-8350-914F-8262-7F70835C61AE}" destId="{40D9D5F9-C0EA-AD41-B5F9-B4BE42115204}" srcOrd="1" destOrd="0" presId="urn:microsoft.com/office/officeart/2005/8/layout/list1"/>
    <dgm:cxn modelId="{D6ACE414-1E0B-5D4B-9E1E-A5029D9ED8FF}" type="presParOf" srcId="{ED3E3508-CA9F-5D4D-9DFE-D679D5AB53B4}" destId="{F5462D9F-0FE5-A249-8194-1E3B4E07A388}" srcOrd="9" destOrd="0" presId="urn:microsoft.com/office/officeart/2005/8/layout/list1"/>
    <dgm:cxn modelId="{B2D66BD7-A857-8044-AC9F-0E1D6C010DBC}" type="presParOf" srcId="{ED3E3508-CA9F-5D4D-9DFE-D679D5AB53B4}" destId="{CB004190-8983-E44A-A5A7-E88EB64137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676B6C-6D03-47A4-9020-5FF7332DD8E6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9B7621-F3F4-4AB1-9C84-83EDF11655A2}">
      <dgm:prSet/>
      <dgm:spPr/>
      <dgm:t>
        <a:bodyPr/>
        <a:lstStyle/>
        <a:p>
          <a:pPr>
            <a:defRPr b="1"/>
          </a:pPr>
          <a:r>
            <a:rPr lang="en-US" b="1" dirty="0"/>
            <a:t>Remind Students to Register for Spring Classes!</a:t>
          </a:r>
        </a:p>
      </dgm:t>
    </dgm:pt>
    <dgm:pt modelId="{DF547132-7D32-41F1-9346-A1E404887EE8}" type="parTrans" cxnId="{5702F47E-37D2-4235-B952-6FA69D86E1C6}">
      <dgm:prSet/>
      <dgm:spPr/>
      <dgm:t>
        <a:bodyPr/>
        <a:lstStyle/>
        <a:p>
          <a:endParaRPr lang="en-US"/>
        </a:p>
      </dgm:t>
    </dgm:pt>
    <dgm:pt modelId="{F6A9B11C-CBE9-4D76-AB49-687E505EE3AA}" type="sibTrans" cxnId="{5702F47E-37D2-4235-B952-6FA69D86E1C6}">
      <dgm:prSet/>
      <dgm:spPr/>
      <dgm:t>
        <a:bodyPr/>
        <a:lstStyle/>
        <a:p>
          <a:endParaRPr lang="en-US"/>
        </a:p>
      </dgm:t>
    </dgm:pt>
    <dgm:pt modelId="{65B8D9A0-D1AB-4071-976A-5EA11D146500}">
      <dgm:prSet/>
      <dgm:spPr/>
      <dgm:t>
        <a:bodyPr/>
        <a:lstStyle/>
        <a:p>
          <a:pPr>
            <a:defRPr b="1"/>
          </a:pPr>
          <a:r>
            <a:rPr lang="en-US" b="0" dirty="0"/>
            <a:t>Student Academic Dishonesty</a:t>
          </a:r>
        </a:p>
      </dgm:t>
    </dgm:pt>
    <dgm:pt modelId="{2A85505F-060A-43D2-A740-88BEE676E888}" type="parTrans" cxnId="{4F3B9D36-A475-4EB1-A8D7-C7D04E2375AD}">
      <dgm:prSet/>
      <dgm:spPr/>
      <dgm:t>
        <a:bodyPr/>
        <a:lstStyle/>
        <a:p>
          <a:endParaRPr lang="en-US"/>
        </a:p>
      </dgm:t>
    </dgm:pt>
    <dgm:pt modelId="{972AE08B-76A6-4113-976A-9BB2EC3884EB}" type="sibTrans" cxnId="{4F3B9D36-A475-4EB1-A8D7-C7D04E2375AD}">
      <dgm:prSet/>
      <dgm:spPr/>
      <dgm:t>
        <a:bodyPr/>
        <a:lstStyle/>
        <a:p>
          <a:endParaRPr lang="en-US"/>
        </a:p>
      </dgm:t>
    </dgm:pt>
    <dgm:pt modelId="{C1F89C39-6190-4ECF-951B-AD3B5527BF3F}">
      <dgm:prSet/>
      <dgm:spPr/>
      <dgm:t>
        <a:bodyPr/>
        <a:lstStyle/>
        <a:p>
          <a:r>
            <a:rPr lang="en-US" b="1" dirty="0"/>
            <a:t>Education Code 76224(a</a:t>
          </a:r>
          <a:r>
            <a:rPr lang="en-US" dirty="0"/>
            <a:t>)  - Faculty determine the grades in their courses except under rare instances of mistake, bad faith, fraud or incompetency.</a:t>
          </a:r>
        </a:p>
      </dgm:t>
    </dgm:pt>
    <dgm:pt modelId="{F37B538F-84C9-4A93-BB5C-65BCC7F121D0}" type="parTrans" cxnId="{A47C1326-8657-447E-9249-75D15FB65AF5}">
      <dgm:prSet/>
      <dgm:spPr/>
      <dgm:t>
        <a:bodyPr/>
        <a:lstStyle/>
        <a:p>
          <a:endParaRPr lang="en-US"/>
        </a:p>
      </dgm:t>
    </dgm:pt>
    <dgm:pt modelId="{062FF922-C38E-4A01-93C2-9690310395CD}" type="sibTrans" cxnId="{A47C1326-8657-447E-9249-75D15FB65AF5}">
      <dgm:prSet/>
      <dgm:spPr/>
      <dgm:t>
        <a:bodyPr/>
        <a:lstStyle/>
        <a:p>
          <a:endParaRPr lang="en-US"/>
        </a:p>
      </dgm:t>
    </dgm:pt>
    <dgm:pt modelId="{D0AA1F5B-E86A-4063-9562-773521C425C8}">
      <dgm:prSet/>
      <dgm:spPr/>
      <dgm:t>
        <a:bodyPr/>
        <a:lstStyle/>
        <a:p>
          <a:r>
            <a:rPr lang="en-US" dirty="0"/>
            <a:t>Let's get the BSS rate of return up to the College average!</a:t>
          </a:r>
        </a:p>
      </dgm:t>
    </dgm:pt>
    <dgm:pt modelId="{0BC6CFE8-B4A9-4914-B455-3399D7B16D75}" type="parTrans" cxnId="{1AFFA7EA-9343-4072-869A-465713A0B032}">
      <dgm:prSet/>
      <dgm:spPr/>
      <dgm:t>
        <a:bodyPr/>
        <a:lstStyle/>
        <a:p>
          <a:endParaRPr lang="en-US"/>
        </a:p>
      </dgm:t>
    </dgm:pt>
    <dgm:pt modelId="{921F21FB-5B47-41B1-AD10-CA055B4533C6}" type="sibTrans" cxnId="{1AFFA7EA-9343-4072-869A-465713A0B032}">
      <dgm:prSet/>
      <dgm:spPr/>
      <dgm:t>
        <a:bodyPr/>
        <a:lstStyle/>
        <a:p>
          <a:endParaRPr lang="en-US"/>
        </a:p>
      </dgm:t>
    </dgm:pt>
    <dgm:pt modelId="{220AA065-45FD-CA4C-9983-346DC97C4515}">
      <dgm:prSet/>
      <dgm:spPr/>
      <dgm:t>
        <a:bodyPr/>
        <a:lstStyle/>
        <a:p>
          <a:r>
            <a:rPr lang="en-US" b="1" dirty="0"/>
            <a:t>Academic Dishonesty </a:t>
          </a:r>
          <a:r>
            <a:rPr lang="en-US" dirty="0"/>
            <a:t>– report using an Incident Report and Referral form (aka </a:t>
          </a:r>
          <a:r>
            <a:rPr lang="en-US" dirty="0" err="1"/>
            <a:t>Maxient</a:t>
          </a:r>
          <a:r>
            <a:rPr lang="en-US" dirty="0"/>
            <a:t>) and it will be addressed from a disciplinary stand-point by the Student Development Office.</a:t>
          </a:r>
        </a:p>
      </dgm:t>
    </dgm:pt>
    <dgm:pt modelId="{36CE5CA3-9928-7E42-8BFB-A090832C5614}" type="parTrans" cxnId="{911F35B8-596D-D243-88C8-3D7843EC47F5}">
      <dgm:prSet/>
      <dgm:spPr/>
      <dgm:t>
        <a:bodyPr/>
        <a:lstStyle/>
        <a:p>
          <a:endParaRPr lang="en-US"/>
        </a:p>
      </dgm:t>
    </dgm:pt>
    <dgm:pt modelId="{9965D0EA-6487-E146-8C69-1B4DFC83FD9B}" type="sibTrans" cxnId="{911F35B8-596D-D243-88C8-3D7843EC47F5}">
      <dgm:prSet/>
      <dgm:spPr/>
      <dgm:t>
        <a:bodyPr/>
        <a:lstStyle/>
        <a:p>
          <a:endParaRPr lang="en-US"/>
        </a:p>
      </dgm:t>
    </dgm:pt>
    <dgm:pt modelId="{6FE51590-D716-154D-82E7-FC5FECB66D51}">
      <dgm:prSet/>
      <dgm:spPr/>
      <dgm:t>
        <a:bodyPr/>
        <a:lstStyle/>
        <a:p>
          <a:r>
            <a:rPr lang="en-US" b="1" dirty="0"/>
            <a:t>Grade Change Petition </a:t>
          </a:r>
          <a:r>
            <a:rPr lang="en-US" dirty="0"/>
            <a:t>– if a student believes they did not cheat and there was mistake, bad faith, fraud or incompetency, they may file a grade change petition and pursue that process.</a:t>
          </a:r>
        </a:p>
      </dgm:t>
    </dgm:pt>
    <dgm:pt modelId="{4EDAF87E-D3BE-4F4B-B452-D5EE369AA1B9}" type="parTrans" cxnId="{0411FC00-C68D-9D49-BBC6-5E041477B88F}">
      <dgm:prSet/>
      <dgm:spPr/>
      <dgm:t>
        <a:bodyPr/>
        <a:lstStyle/>
        <a:p>
          <a:endParaRPr lang="en-US"/>
        </a:p>
      </dgm:t>
    </dgm:pt>
    <dgm:pt modelId="{00CA8631-0684-094D-904E-8D6F3FE31886}" type="sibTrans" cxnId="{0411FC00-C68D-9D49-BBC6-5E041477B88F}">
      <dgm:prSet/>
      <dgm:spPr/>
      <dgm:t>
        <a:bodyPr/>
        <a:lstStyle/>
        <a:p>
          <a:endParaRPr lang="en-US"/>
        </a:p>
      </dgm:t>
    </dgm:pt>
    <dgm:pt modelId="{ED3E3508-CA9F-5D4D-9DFE-D679D5AB53B4}" type="pres">
      <dgm:prSet presAssocID="{1E676B6C-6D03-47A4-9020-5FF7332DD8E6}" presName="linear" presStyleCnt="0">
        <dgm:presLayoutVars>
          <dgm:dir/>
          <dgm:animLvl val="lvl"/>
          <dgm:resizeHandles val="exact"/>
        </dgm:presLayoutVars>
      </dgm:prSet>
      <dgm:spPr/>
    </dgm:pt>
    <dgm:pt modelId="{148BB8C6-493E-E94F-98D8-23AA52C698FD}" type="pres">
      <dgm:prSet presAssocID="{9C9B7621-F3F4-4AB1-9C84-83EDF11655A2}" presName="parentLin" presStyleCnt="0"/>
      <dgm:spPr/>
    </dgm:pt>
    <dgm:pt modelId="{1F2D4388-673D-924C-8FE9-A652E2A60B15}" type="pres">
      <dgm:prSet presAssocID="{9C9B7621-F3F4-4AB1-9C84-83EDF11655A2}" presName="parentLeftMargin" presStyleLbl="node1" presStyleIdx="0" presStyleCnt="2"/>
      <dgm:spPr/>
    </dgm:pt>
    <dgm:pt modelId="{8A7A9C6A-733B-9548-B9E3-8D0A4DFB9118}" type="pres">
      <dgm:prSet presAssocID="{9C9B7621-F3F4-4AB1-9C84-83EDF11655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2A3AF9-D3A0-B042-8A99-E54F526783E4}" type="pres">
      <dgm:prSet presAssocID="{9C9B7621-F3F4-4AB1-9C84-83EDF11655A2}" presName="negativeSpace" presStyleCnt="0"/>
      <dgm:spPr/>
    </dgm:pt>
    <dgm:pt modelId="{093B4BEB-E48B-0949-B3A1-FD5171ED9486}" type="pres">
      <dgm:prSet presAssocID="{9C9B7621-F3F4-4AB1-9C84-83EDF11655A2}" presName="childText" presStyleLbl="conFgAcc1" presStyleIdx="0" presStyleCnt="2">
        <dgm:presLayoutVars>
          <dgm:bulletEnabled val="1"/>
        </dgm:presLayoutVars>
      </dgm:prSet>
      <dgm:spPr/>
    </dgm:pt>
    <dgm:pt modelId="{862B86CF-7C3B-BA4F-815C-184187505CD6}" type="pres">
      <dgm:prSet presAssocID="{F6A9B11C-CBE9-4D76-AB49-687E505EE3AA}" presName="spaceBetweenRectangles" presStyleCnt="0"/>
      <dgm:spPr/>
    </dgm:pt>
    <dgm:pt modelId="{CF1D1917-6E81-ED4A-B4F6-64D1CBA75D52}" type="pres">
      <dgm:prSet presAssocID="{65B8D9A0-D1AB-4071-976A-5EA11D146500}" presName="parentLin" presStyleCnt="0"/>
      <dgm:spPr/>
    </dgm:pt>
    <dgm:pt modelId="{85E06FDE-47F4-B74B-B92F-BD4431197294}" type="pres">
      <dgm:prSet presAssocID="{65B8D9A0-D1AB-4071-976A-5EA11D146500}" presName="parentLeftMargin" presStyleLbl="node1" presStyleIdx="0" presStyleCnt="2"/>
      <dgm:spPr/>
    </dgm:pt>
    <dgm:pt modelId="{35F3A7ED-5439-D64C-AE77-E50C730A1372}" type="pres">
      <dgm:prSet presAssocID="{65B8D9A0-D1AB-4071-976A-5EA11D14650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02AEB5F-DFB8-454F-BBE8-55D8E957F4B1}" type="pres">
      <dgm:prSet presAssocID="{65B8D9A0-D1AB-4071-976A-5EA11D146500}" presName="negativeSpace" presStyleCnt="0"/>
      <dgm:spPr/>
    </dgm:pt>
    <dgm:pt modelId="{E984E666-2215-F743-AFF2-A4E96AC147DA}" type="pres">
      <dgm:prSet presAssocID="{65B8D9A0-D1AB-4071-976A-5EA11D146500}" presName="childText" presStyleLbl="conFgAcc1" presStyleIdx="1" presStyleCnt="2" custLinFactY="2155" custLinFactNeighborX="2692" custLinFactNeighborY="100000">
        <dgm:presLayoutVars>
          <dgm:bulletEnabled val="1"/>
        </dgm:presLayoutVars>
      </dgm:prSet>
      <dgm:spPr/>
    </dgm:pt>
  </dgm:ptLst>
  <dgm:cxnLst>
    <dgm:cxn modelId="{0411FC00-C68D-9D49-BBC6-5E041477B88F}" srcId="{65B8D9A0-D1AB-4071-976A-5EA11D146500}" destId="{6FE51590-D716-154D-82E7-FC5FECB66D51}" srcOrd="2" destOrd="0" parTransId="{4EDAF87E-D3BE-4F4B-B452-D5EE369AA1B9}" sibTransId="{00CA8631-0684-094D-904E-8D6F3FE31886}"/>
    <dgm:cxn modelId="{A2BC871A-418C-0E43-9740-69EC8138CF3E}" type="presOf" srcId="{65B8D9A0-D1AB-4071-976A-5EA11D146500}" destId="{85E06FDE-47F4-B74B-B92F-BD4431197294}" srcOrd="0" destOrd="0" presId="urn:microsoft.com/office/officeart/2005/8/layout/list1"/>
    <dgm:cxn modelId="{2E496B1D-A7DF-F947-A13F-8FE6847250C0}" type="presOf" srcId="{1E676B6C-6D03-47A4-9020-5FF7332DD8E6}" destId="{ED3E3508-CA9F-5D4D-9DFE-D679D5AB53B4}" srcOrd="0" destOrd="0" presId="urn:microsoft.com/office/officeart/2005/8/layout/list1"/>
    <dgm:cxn modelId="{355BA020-DF33-084A-8113-415F2147828C}" type="presOf" srcId="{9C9B7621-F3F4-4AB1-9C84-83EDF11655A2}" destId="{8A7A9C6A-733B-9548-B9E3-8D0A4DFB9118}" srcOrd="1" destOrd="0" presId="urn:microsoft.com/office/officeart/2005/8/layout/list1"/>
    <dgm:cxn modelId="{A47C1326-8657-447E-9249-75D15FB65AF5}" srcId="{65B8D9A0-D1AB-4071-976A-5EA11D146500}" destId="{C1F89C39-6190-4ECF-951B-AD3B5527BF3F}" srcOrd="0" destOrd="0" parTransId="{F37B538F-84C9-4A93-BB5C-65BCC7F121D0}" sibTransId="{062FF922-C38E-4A01-93C2-9690310395CD}"/>
    <dgm:cxn modelId="{86F8C227-93C5-FF44-8D70-F59C3A1D11AE}" type="presOf" srcId="{65B8D9A0-D1AB-4071-976A-5EA11D146500}" destId="{35F3A7ED-5439-D64C-AE77-E50C730A1372}" srcOrd="1" destOrd="0" presId="urn:microsoft.com/office/officeart/2005/8/layout/list1"/>
    <dgm:cxn modelId="{4F3B9D36-A475-4EB1-A8D7-C7D04E2375AD}" srcId="{1E676B6C-6D03-47A4-9020-5FF7332DD8E6}" destId="{65B8D9A0-D1AB-4071-976A-5EA11D146500}" srcOrd="1" destOrd="0" parTransId="{2A85505F-060A-43D2-A740-88BEE676E888}" sibTransId="{972AE08B-76A6-4113-976A-9BB2EC3884EB}"/>
    <dgm:cxn modelId="{CA56AB47-6755-1B45-8B3B-64F136779252}" type="presOf" srcId="{C1F89C39-6190-4ECF-951B-AD3B5527BF3F}" destId="{E984E666-2215-F743-AFF2-A4E96AC147DA}" srcOrd="0" destOrd="0" presId="urn:microsoft.com/office/officeart/2005/8/layout/list1"/>
    <dgm:cxn modelId="{5702F47E-37D2-4235-B952-6FA69D86E1C6}" srcId="{1E676B6C-6D03-47A4-9020-5FF7332DD8E6}" destId="{9C9B7621-F3F4-4AB1-9C84-83EDF11655A2}" srcOrd="0" destOrd="0" parTransId="{DF547132-7D32-41F1-9346-A1E404887EE8}" sibTransId="{F6A9B11C-CBE9-4D76-AB49-687E505EE3AA}"/>
    <dgm:cxn modelId="{79F2E6B4-1270-D247-8828-ED652282CA24}" type="presOf" srcId="{220AA065-45FD-CA4C-9983-346DC97C4515}" destId="{E984E666-2215-F743-AFF2-A4E96AC147DA}" srcOrd="0" destOrd="1" presId="urn:microsoft.com/office/officeart/2005/8/layout/list1"/>
    <dgm:cxn modelId="{911F35B8-596D-D243-88C8-3D7843EC47F5}" srcId="{65B8D9A0-D1AB-4071-976A-5EA11D146500}" destId="{220AA065-45FD-CA4C-9983-346DC97C4515}" srcOrd="1" destOrd="0" parTransId="{36CE5CA3-9928-7E42-8BFB-A090832C5614}" sibTransId="{9965D0EA-6487-E146-8C69-1B4DFC83FD9B}"/>
    <dgm:cxn modelId="{6528E8CA-0C80-DE4B-887B-48612838BB3E}" type="presOf" srcId="{D0AA1F5B-E86A-4063-9562-773521C425C8}" destId="{093B4BEB-E48B-0949-B3A1-FD5171ED9486}" srcOrd="0" destOrd="0" presId="urn:microsoft.com/office/officeart/2005/8/layout/list1"/>
    <dgm:cxn modelId="{810FFFCA-160A-B941-8326-09D09A86FCD0}" type="presOf" srcId="{9C9B7621-F3F4-4AB1-9C84-83EDF11655A2}" destId="{1F2D4388-673D-924C-8FE9-A652E2A60B15}" srcOrd="0" destOrd="0" presId="urn:microsoft.com/office/officeart/2005/8/layout/list1"/>
    <dgm:cxn modelId="{1AFFA7EA-9343-4072-869A-465713A0B032}" srcId="{9C9B7621-F3F4-4AB1-9C84-83EDF11655A2}" destId="{D0AA1F5B-E86A-4063-9562-773521C425C8}" srcOrd="0" destOrd="0" parTransId="{0BC6CFE8-B4A9-4914-B455-3399D7B16D75}" sibTransId="{921F21FB-5B47-41B1-AD10-CA055B4533C6}"/>
    <dgm:cxn modelId="{B99355FE-6CA9-F94A-BBB0-3F7ED5EACD4E}" type="presOf" srcId="{6FE51590-D716-154D-82E7-FC5FECB66D51}" destId="{E984E666-2215-F743-AFF2-A4E96AC147DA}" srcOrd="0" destOrd="2" presId="urn:microsoft.com/office/officeart/2005/8/layout/list1"/>
    <dgm:cxn modelId="{D5F37D90-9C08-494C-A4E3-26424F82688A}" type="presParOf" srcId="{ED3E3508-CA9F-5D4D-9DFE-D679D5AB53B4}" destId="{148BB8C6-493E-E94F-98D8-23AA52C698FD}" srcOrd="0" destOrd="0" presId="urn:microsoft.com/office/officeart/2005/8/layout/list1"/>
    <dgm:cxn modelId="{1B763AE2-CCC8-A245-876D-B6B9F3A74396}" type="presParOf" srcId="{148BB8C6-493E-E94F-98D8-23AA52C698FD}" destId="{1F2D4388-673D-924C-8FE9-A652E2A60B15}" srcOrd="0" destOrd="0" presId="urn:microsoft.com/office/officeart/2005/8/layout/list1"/>
    <dgm:cxn modelId="{647F0211-C10D-254F-BEEA-E3A986663F05}" type="presParOf" srcId="{148BB8C6-493E-E94F-98D8-23AA52C698FD}" destId="{8A7A9C6A-733B-9548-B9E3-8D0A4DFB9118}" srcOrd="1" destOrd="0" presId="urn:microsoft.com/office/officeart/2005/8/layout/list1"/>
    <dgm:cxn modelId="{2117F524-799D-9B48-B720-A991DC58950B}" type="presParOf" srcId="{ED3E3508-CA9F-5D4D-9DFE-D679D5AB53B4}" destId="{992A3AF9-D3A0-B042-8A99-E54F526783E4}" srcOrd="1" destOrd="0" presId="urn:microsoft.com/office/officeart/2005/8/layout/list1"/>
    <dgm:cxn modelId="{8D0E9EB6-A252-224A-8918-657B54363028}" type="presParOf" srcId="{ED3E3508-CA9F-5D4D-9DFE-D679D5AB53B4}" destId="{093B4BEB-E48B-0949-B3A1-FD5171ED9486}" srcOrd="2" destOrd="0" presId="urn:microsoft.com/office/officeart/2005/8/layout/list1"/>
    <dgm:cxn modelId="{5D21480C-8047-B34D-9684-FC866F9108AB}" type="presParOf" srcId="{ED3E3508-CA9F-5D4D-9DFE-D679D5AB53B4}" destId="{862B86CF-7C3B-BA4F-815C-184187505CD6}" srcOrd="3" destOrd="0" presId="urn:microsoft.com/office/officeart/2005/8/layout/list1"/>
    <dgm:cxn modelId="{37E7DCCD-5861-784B-A979-23CCF62A7DF3}" type="presParOf" srcId="{ED3E3508-CA9F-5D4D-9DFE-D679D5AB53B4}" destId="{CF1D1917-6E81-ED4A-B4F6-64D1CBA75D52}" srcOrd="4" destOrd="0" presId="urn:microsoft.com/office/officeart/2005/8/layout/list1"/>
    <dgm:cxn modelId="{1999EB11-4481-A047-BDA3-59B103280153}" type="presParOf" srcId="{CF1D1917-6E81-ED4A-B4F6-64D1CBA75D52}" destId="{85E06FDE-47F4-B74B-B92F-BD4431197294}" srcOrd="0" destOrd="0" presId="urn:microsoft.com/office/officeart/2005/8/layout/list1"/>
    <dgm:cxn modelId="{871B4C7E-B755-DA4E-AC5C-C9D02C972DDE}" type="presParOf" srcId="{CF1D1917-6E81-ED4A-B4F6-64D1CBA75D52}" destId="{35F3A7ED-5439-D64C-AE77-E50C730A1372}" srcOrd="1" destOrd="0" presId="urn:microsoft.com/office/officeart/2005/8/layout/list1"/>
    <dgm:cxn modelId="{FC9D7BFC-097A-704F-83C0-6AC02FF2B01E}" type="presParOf" srcId="{ED3E3508-CA9F-5D4D-9DFE-D679D5AB53B4}" destId="{602AEB5F-DFB8-454F-BBE8-55D8E957F4B1}" srcOrd="5" destOrd="0" presId="urn:microsoft.com/office/officeart/2005/8/layout/list1"/>
    <dgm:cxn modelId="{4B8FE24B-36E1-844C-85CD-E0D57630881D}" type="presParOf" srcId="{ED3E3508-CA9F-5D4D-9DFE-D679D5AB53B4}" destId="{E984E666-2215-F743-AFF2-A4E96AC147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76B6C-6D03-47A4-9020-5FF7332DD8E6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9B7621-F3F4-4AB1-9C84-83EDF11655A2}">
      <dgm:prSet/>
      <dgm:spPr/>
      <dgm:t>
        <a:bodyPr/>
        <a:lstStyle/>
        <a:p>
          <a:pPr>
            <a:defRPr b="1"/>
          </a:pPr>
          <a:r>
            <a:rPr lang="en-US" b="1" dirty="0"/>
            <a:t>SRP - Retirement Incentive</a:t>
          </a:r>
        </a:p>
      </dgm:t>
    </dgm:pt>
    <dgm:pt modelId="{DF547132-7D32-41F1-9346-A1E404887EE8}" type="parTrans" cxnId="{5702F47E-37D2-4235-B952-6FA69D86E1C6}">
      <dgm:prSet/>
      <dgm:spPr/>
      <dgm:t>
        <a:bodyPr/>
        <a:lstStyle/>
        <a:p>
          <a:endParaRPr lang="en-US"/>
        </a:p>
      </dgm:t>
    </dgm:pt>
    <dgm:pt modelId="{F6A9B11C-CBE9-4D76-AB49-687E505EE3AA}" type="sibTrans" cxnId="{5702F47E-37D2-4235-B952-6FA69D86E1C6}">
      <dgm:prSet/>
      <dgm:spPr/>
      <dgm:t>
        <a:bodyPr/>
        <a:lstStyle/>
        <a:p>
          <a:endParaRPr lang="en-US"/>
        </a:p>
      </dgm:t>
    </dgm:pt>
    <dgm:pt modelId="{65B8D9A0-D1AB-4071-976A-5EA11D146500}">
      <dgm:prSet/>
      <dgm:spPr/>
      <dgm:t>
        <a:bodyPr/>
        <a:lstStyle/>
        <a:p>
          <a:pPr>
            <a:defRPr b="1"/>
          </a:pPr>
          <a:r>
            <a:rPr lang="en-US" b="0" dirty="0"/>
            <a:t>College Reorganization</a:t>
          </a:r>
        </a:p>
      </dgm:t>
    </dgm:pt>
    <dgm:pt modelId="{2A85505F-060A-43D2-A740-88BEE676E888}" type="parTrans" cxnId="{4F3B9D36-A475-4EB1-A8D7-C7D04E2375AD}">
      <dgm:prSet/>
      <dgm:spPr/>
      <dgm:t>
        <a:bodyPr/>
        <a:lstStyle/>
        <a:p>
          <a:endParaRPr lang="en-US"/>
        </a:p>
      </dgm:t>
    </dgm:pt>
    <dgm:pt modelId="{972AE08B-76A6-4113-976A-9BB2EC3884EB}" type="sibTrans" cxnId="{4F3B9D36-A475-4EB1-A8D7-C7D04E2375AD}">
      <dgm:prSet/>
      <dgm:spPr/>
      <dgm:t>
        <a:bodyPr/>
        <a:lstStyle/>
        <a:p>
          <a:endParaRPr lang="en-US"/>
        </a:p>
      </dgm:t>
    </dgm:pt>
    <dgm:pt modelId="{C1F89C39-6190-4ECF-951B-AD3B5527BF3F}">
      <dgm:prSet/>
      <dgm:spPr/>
      <dgm:t>
        <a:bodyPr/>
        <a:lstStyle/>
        <a:p>
          <a:r>
            <a:rPr lang="en-US" dirty="0"/>
            <a:t>The College has not fully recovered from the pandemic enrollment losses, yet we have more employees than we did before the pandemic.</a:t>
          </a:r>
        </a:p>
      </dgm:t>
    </dgm:pt>
    <dgm:pt modelId="{F37B538F-84C9-4A93-BB5C-65BCC7F121D0}" type="parTrans" cxnId="{A47C1326-8657-447E-9249-75D15FB65AF5}">
      <dgm:prSet/>
      <dgm:spPr/>
      <dgm:t>
        <a:bodyPr/>
        <a:lstStyle/>
        <a:p>
          <a:endParaRPr lang="en-US"/>
        </a:p>
      </dgm:t>
    </dgm:pt>
    <dgm:pt modelId="{062FF922-C38E-4A01-93C2-9690310395CD}" type="sibTrans" cxnId="{A47C1326-8657-447E-9249-75D15FB65AF5}">
      <dgm:prSet/>
      <dgm:spPr/>
      <dgm:t>
        <a:bodyPr/>
        <a:lstStyle/>
        <a:p>
          <a:endParaRPr lang="en-US"/>
        </a:p>
      </dgm:t>
    </dgm:pt>
    <dgm:pt modelId="{D0AA1F5B-E86A-4063-9562-773521C425C8}">
      <dgm:prSet/>
      <dgm:spPr/>
      <dgm:t>
        <a:bodyPr/>
        <a:lstStyle/>
        <a:p>
          <a:r>
            <a:rPr lang="en-US" b="0" i="0" u="none" dirty="0"/>
            <a:t>SRP deadline extended to Nov. 22.  Only four people additionally decided to take the SRP, which was below the threshold to raise from 75% to 85%.</a:t>
          </a:r>
          <a:endParaRPr lang="en-US" dirty="0"/>
        </a:p>
      </dgm:t>
    </dgm:pt>
    <dgm:pt modelId="{0BC6CFE8-B4A9-4914-B455-3399D7B16D75}" type="parTrans" cxnId="{1AFFA7EA-9343-4072-869A-465713A0B032}">
      <dgm:prSet/>
      <dgm:spPr/>
      <dgm:t>
        <a:bodyPr/>
        <a:lstStyle/>
        <a:p>
          <a:endParaRPr lang="en-US"/>
        </a:p>
      </dgm:t>
    </dgm:pt>
    <dgm:pt modelId="{921F21FB-5B47-41B1-AD10-CA055B4533C6}" type="sibTrans" cxnId="{1AFFA7EA-9343-4072-869A-465713A0B032}">
      <dgm:prSet/>
      <dgm:spPr/>
      <dgm:t>
        <a:bodyPr/>
        <a:lstStyle/>
        <a:p>
          <a:endParaRPr lang="en-US"/>
        </a:p>
      </dgm:t>
    </dgm:pt>
    <dgm:pt modelId="{DF787B34-6081-4395-8F6D-D9C2D5026C58}">
      <dgm:prSet/>
      <dgm:spPr/>
      <dgm:t>
        <a:bodyPr/>
        <a:lstStyle/>
        <a:p>
          <a:pPr>
            <a:defRPr b="1"/>
          </a:pPr>
          <a:r>
            <a:rPr lang="en-US" dirty="0"/>
            <a:t>Announcements</a:t>
          </a:r>
        </a:p>
      </dgm:t>
    </dgm:pt>
    <dgm:pt modelId="{29EBE0B0-E75E-4150-B5C2-D1227AD36875}" type="parTrans" cxnId="{577043D9-2A63-4AFF-8037-8C2FE6D9C9EE}">
      <dgm:prSet/>
      <dgm:spPr/>
      <dgm:t>
        <a:bodyPr/>
        <a:lstStyle/>
        <a:p>
          <a:endParaRPr lang="en-US"/>
        </a:p>
      </dgm:t>
    </dgm:pt>
    <dgm:pt modelId="{0FF54716-08E6-40CA-B178-87AF4762DD4F}" type="sibTrans" cxnId="{577043D9-2A63-4AFF-8037-8C2FE6D9C9EE}">
      <dgm:prSet/>
      <dgm:spPr/>
      <dgm:t>
        <a:bodyPr/>
        <a:lstStyle/>
        <a:p>
          <a:endParaRPr lang="en-US"/>
        </a:p>
      </dgm:t>
    </dgm:pt>
    <dgm:pt modelId="{6F6F4731-8634-2145-B6A5-AB9DA3A603FB}">
      <dgm:prSet/>
      <dgm:spPr/>
      <dgm:t>
        <a:bodyPr/>
        <a:lstStyle/>
        <a:p>
          <a:r>
            <a:rPr lang="en-US" dirty="0"/>
            <a:t>Retirement/Holiday party - lunch provided! – December 12, 1-3pm – BSSB Faculty Lounge.</a:t>
          </a:r>
        </a:p>
      </dgm:t>
    </dgm:pt>
    <dgm:pt modelId="{4BC3F5BE-7E22-F445-8AD5-ED773BC5E254}" type="parTrans" cxnId="{81DC7AEF-63C5-4445-AD43-CB0D67F9FE2B}">
      <dgm:prSet/>
      <dgm:spPr/>
      <dgm:t>
        <a:bodyPr/>
        <a:lstStyle/>
        <a:p>
          <a:endParaRPr lang="en-US"/>
        </a:p>
      </dgm:t>
    </dgm:pt>
    <dgm:pt modelId="{C521485C-2F7A-C74B-902C-9CE71D2738FB}" type="sibTrans" cxnId="{81DC7AEF-63C5-4445-AD43-CB0D67F9FE2B}">
      <dgm:prSet/>
      <dgm:spPr/>
      <dgm:t>
        <a:bodyPr/>
        <a:lstStyle/>
        <a:p>
          <a:endParaRPr lang="en-US"/>
        </a:p>
      </dgm:t>
    </dgm:pt>
    <dgm:pt modelId="{EA1AB81E-99A5-5242-B9D9-08DFBE7EA9FB}">
      <dgm:prSet/>
      <dgm:spPr/>
      <dgm:t>
        <a:bodyPr/>
        <a:lstStyle/>
        <a:p>
          <a:r>
            <a:rPr lang="en-US" dirty="0"/>
            <a:t>Please give food and gift donations to Cecelia. </a:t>
          </a:r>
        </a:p>
      </dgm:t>
    </dgm:pt>
    <dgm:pt modelId="{37A92926-3EC9-224F-8725-BEDB96099093}" type="parTrans" cxnId="{DE328891-31F8-AB4D-9C6B-7498D07F0991}">
      <dgm:prSet/>
      <dgm:spPr/>
      <dgm:t>
        <a:bodyPr/>
        <a:lstStyle/>
        <a:p>
          <a:endParaRPr lang="en-US"/>
        </a:p>
      </dgm:t>
    </dgm:pt>
    <dgm:pt modelId="{D0D8D879-D7DE-4D4F-9E23-C3D065B790D0}" type="sibTrans" cxnId="{DE328891-31F8-AB4D-9C6B-7498D07F0991}">
      <dgm:prSet/>
      <dgm:spPr/>
      <dgm:t>
        <a:bodyPr/>
        <a:lstStyle/>
        <a:p>
          <a:endParaRPr lang="en-US"/>
        </a:p>
      </dgm:t>
    </dgm:pt>
    <dgm:pt modelId="{BE1AFCA4-7EB4-FA48-9C5C-AD53F1006E73}">
      <dgm:prSet/>
      <dgm:spPr/>
      <dgm:t>
        <a:bodyPr/>
        <a:lstStyle/>
        <a:p>
          <a:r>
            <a:rPr lang="en-US" dirty="0"/>
            <a:t>At its Nov. meeting, the Board approved the SRP for 84 employees.  Solid number, but more would be better.</a:t>
          </a:r>
        </a:p>
      </dgm:t>
    </dgm:pt>
    <dgm:pt modelId="{5EC0EAD6-CC09-304B-9C69-C95872439BDE}" type="parTrans" cxnId="{AC00BD25-6088-034F-BE82-98A7A4D10941}">
      <dgm:prSet/>
      <dgm:spPr/>
      <dgm:t>
        <a:bodyPr/>
        <a:lstStyle/>
        <a:p>
          <a:endParaRPr lang="en-US"/>
        </a:p>
      </dgm:t>
    </dgm:pt>
    <dgm:pt modelId="{7246BFD0-4815-B848-82E6-430CA39F52AA}" type="sibTrans" cxnId="{AC00BD25-6088-034F-BE82-98A7A4D10941}">
      <dgm:prSet/>
      <dgm:spPr/>
      <dgm:t>
        <a:bodyPr/>
        <a:lstStyle/>
        <a:p>
          <a:endParaRPr lang="en-US"/>
        </a:p>
      </dgm:t>
    </dgm:pt>
    <dgm:pt modelId="{C8A8E0F8-AD56-BA4E-AF64-C27C03914855}">
      <dgm:prSet/>
      <dgm:spPr/>
      <dgm:t>
        <a:bodyPr/>
        <a:lstStyle/>
        <a:p>
          <a:r>
            <a:rPr lang="en-US" dirty="0"/>
            <a:t>Next Board meeting:  Dec. 18</a:t>
          </a:r>
          <a:r>
            <a:rPr lang="en-US" baseline="30000" dirty="0"/>
            <a:t>th</a:t>
          </a:r>
          <a:r>
            <a:rPr lang="en-US" dirty="0"/>
            <a:t>.  The list of people retiring will be in the agenda.  The Board will consider whether to approve the additional four applicants.  Also on the agenda is delaying the 2% salary increase for unrepresented employees (includes managers and confidential employees).</a:t>
          </a:r>
        </a:p>
      </dgm:t>
    </dgm:pt>
    <dgm:pt modelId="{394286A3-F901-904B-B05F-03016DCAB3C1}" type="parTrans" cxnId="{AD045732-03F0-9C4B-93F1-B58A230D565A}">
      <dgm:prSet/>
      <dgm:spPr/>
      <dgm:t>
        <a:bodyPr/>
        <a:lstStyle/>
        <a:p>
          <a:endParaRPr lang="en-US"/>
        </a:p>
      </dgm:t>
    </dgm:pt>
    <dgm:pt modelId="{8F543EFF-615A-2A43-9B15-4451F6CC5D70}" type="sibTrans" cxnId="{AD045732-03F0-9C4B-93F1-B58A230D565A}">
      <dgm:prSet/>
      <dgm:spPr/>
      <dgm:t>
        <a:bodyPr/>
        <a:lstStyle/>
        <a:p>
          <a:endParaRPr lang="en-US"/>
        </a:p>
      </dgm:t>
    </dgm:pt>
    <dgm:pt modelId="{BCD9EE1C-6125-F246-9323-FD27C851161D}">
      <dgm:prSet/>
      <dgm:spPr/>
      <dgm:t>
        <a:bodyPr/>
        <a:lstStyle/>
        <a:p>
          <a:r>
            <a:rPr lang="en-US" dirty="0"/>
            <a:t>As a result of the SRP, Academic Affairs. Student Services, and Administrative Services are considering ways to reorganize their areas.  Current estimate is 20-25% of the positions will be replaced.</a:t>
          </a:r>
        </a:p>
      </dgm:t>
    </dgm:pt>
    <dgm:pt modelId="{B9BF2249-3AEB-6F4B-ADDD-8BD8C860015E}" type="parTrans" cxnId="{5F1CF07B-44B7-8E4D-A8CA-FB7399679E0A}">
      <dgm:prSet/>
      <dgm:spPr/>
      <dgm:t>
        <a:bodyPr/>
        <a:lstStyle/>
        <a:p>
          <a:endParaRPr lang="en-US"/>
        </a:p>
      </dgm:t>
    </dgm:pt>
    <dgm:pt modelId="{7B9FE539-C96A-474E-AC6D-3A54D4BDE9C4}" type="sibTrans" cxnId="{5F1CF07B-44B7-8E4D-A8CA-FB7399679E0A}">
      <dgm:prSet/>
      <dgm:spPr/>
      <dgm:t>
        <a:bodyPr/>
        <a:lstStyle/>
        <a:p>
          <a:endParaRPr lang="en-US"/>
        </a:p>
      </dgm:t>
    </dgm:pt>
    <dgm:pt modelId="{ED3E3508-CA9F-5D4D-9DFE-D679D5AB53B4}" type="pres">
      <dgm:prSet presAssocID="{1E676B6C-6D03-47A4-9020-5FF7332DD8E6}" presName="linear" presStyleCnt="0">
        <dgm:presLayoutVars>
          <dgm:dir/>
          <dgm:animLvl val="lvl"/>
          <dgm:resizeHandles val="exact"/>
        </dgm:presLayoutVars>
      </dgm:prSet>
      <dgm:spPr/>
    </dgm:pt>
    <dgm:pt modelId="{148BB8C6-493E-E94F-98D8-23AA52C698FD}" type="pres">
      <dgm:prSet presAssocID="{9C9B7621-F3F4-4AB1-9C84-83EDF11655A2}" presName="parentLin" presStyleCnt="0"/>
      <dgm:spPr/>
    </dgm:pt>
    <dgm:pt modelId="{1F2D4388-673D-924C-8FE9-A652E2A60B15}" type="pres">
      <dgm:prSet presAssocID="{9C9B7621-F3F4-4AB1-9C84-83EDF11655A2}" presName="parentLeftMargin" presStyleLbl="node1" presStyleIdx="0" presStyleCnt="3"/>
      <dgm:spPr/>
    </dgm:pt>
    <dgm:pt modelId="{8A7A9C6A-733B-9548-B9E3-8D0A4DFB9118}" type="pres">
      <dgm:prSet presAssocID="{9C9B7621-F3F4-4AB1-9C84-83EDF11655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2A3AF9-D3A0-B042-8A99-E54F526783E4}" type="pres">
      <dgm:prSet presAssocID="{9C9B7621-F3F4-4AB1-9C84-83EDF11655A2}" presName="negativeSpace" presStyleCnt="0"/>
      <dgm:spPr/>
    </dgm:pt>
    <dgm:pt modelId="{093B4BEB-E48B-0949-B3A1-FD5171ED9486}" type="pres">
      <dgm:prSet presAssocID="{9C9B7621-F3F4-4AB1-9C84-83EDF11655A2}" presName="childText" presStyleLbl="conFgAcc1" presStyleIdx="0" presStyleCnt="3" custLinFactY="1523" custLinFactNeighborY="100000">
        <dgm:presLayoutVars>
          <dgm:bulletEnabled val="1"/>
        </dgm:presLayoutVars>
      </dgm:prSet>
      <dgm:spPr/>
    </dgm:pt>
    <dgm:pt modelId="{862B86CF-7C3B-BA4F-815C-184187505CD6}" type="pres">
      <dgm:prSet presAssocID="{F6A9B11C-CBE9-4D76-AB49-687E505EE3AA}" presName="spaceBetweenRectangles" presStyleCnt="0"/>
      <dgm:spPr/>
    </dgm:pt>
    <dgm:pt modelId="{CF1D1917-6E81-ED4A-B4F6-64D1CBA75D52}" type="pres">
      <dgm:prSet presAssocID="{65B8D9A0-D1AB-4071-976A-5EA11D146500}" presName="parentLin" presStyleCnt="0"/>
      <dgm:spPr/>
    </dgm:pt>
    <dgm:pt modelId="{85E06FDE-47F4-B74B-B92F-BD4431197294}" type="pres">
      <dgm:prSet presAssocID="{65B8D9A0-D1AB-4071-976A-5EA11D146500}" presName="parentLeftMargin" presStyleLbl="node1" presStyleIdx="0" presStyleCnt="3"/>
      <dgm:spPr/>
    </dgm:pt>
    <dgm:pt modelId="{35F3A7ED-5439-D64C-AE77-E50C730A1372}" type="pres">
      <dgm:prSet presAssocID="{65B8D9A0-D1AB-4071-976A-5EA11D146500}" presName="parentText" presStyleLbl="node1" presStyleIdx="1" presStyleCnt="3" custLinFactNeighborX="4141" custLinFactNeighborY="-4097">
        <dgm:presLayoutVars>
          <dgm:chMax val="0"/>
          <dgm:bulletEnabled val="1"/>
        </dgm:presLayoutVars>
      </dgm:prSet>
      <dgm:spPr/>
    </dgm:pt>
    <dgm:pt modelId="{602AEB5F-DFB8-454F-BBE8-55D8E957F4B1}" type="pres">
      <dgm:prSet presAssocID="{65B8D9A0-D1AB-4071-976A-5EA11D146500}" presName="negativeSpace" presStyleCnt="0"/>
      <dgm:spPr/>
    </dgm:pt>
    <dgm:pt modelId="{E984E666-2215-F743-AFF2-A4E96AC147DA}" type="pres">
      <dgm:prSet presAssocID="{65B8D9A0-D1AB-4071-976A-5EA11D146500}" presName="childText" presStyleLbl="conFgAcc1" presStyleIdx="1" presStyleCnt="3">
        <dgm:presLayoutVars>
          <dgm:bulletEnabled val="1"/>
        </dgm:presLayoutVars>
      </dgm:prSet>
      <dgm:spPr/>
    </dgm:pt>
    <dgm:pt modelId="{62A680B7-055C-C94F-AEE4-B26FFC4C6F9F}" type="pres">
      <dgm:prSet presAssocID="{972AE08B-76A6-4113-976A-9BB2EC3884EB}" presName="spaceBetweenRectangles" presStyleCnt="0"/>
      <dgm:spPr/>
    </dgm:pt>
    <dgm:pt modelId="{157E8A6D-8350-914F-8262-7F70835C61AE}" type="pres">
      <dgm:prSet presAssocID="{DF787B34-6081-4395-8F6D-D9C2D5026C58}" presName="parentLin" presStyleCnt="0"/>
      <dgm:spPr/>
    </dgm:pt>
    <dgm:pt modelId="{EEA07198-3712-874C-A04C-45CA18EDCE74}" type="pres">
      <dgm:prSet presAssocID="{DF787B34-6081-4395-8F6D-D9C2D5026C58}" presName="parentLeftMargin" presStyleLbl="node1" presStyleIdx="1" presStyleCnt="3"/>
      <dgm:spPr/>
    </dgm:pt>
    <dgm:pt modelId="{40D9D5F9-C0EA-AD41-B5F9-B4BE42115204}" type="pres">
      <dgm:prSet presAssocID="{DF787B34-6081-4395-8F6D-D9C2D5026C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462D9F-0FE5-A249-8194-1E3B4E07A388}" type="pres">
      <dgm:prSet presAssocID="{DF787B34-6081-4395-8F6D-D9C2D5026C58}" presName="negativeSpace" presStyleCnt="0"/>
      <dgm:spPr/>
    </dgm:pt>
    <dgm:pt modelId="{CB004190-8983-E44A-A5A7-E88EB6413705}" type="pres">
      <dgm:prSet presAssocID="{DF787B34-6081-4395-8F6D-D9C2D5026C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779312-1D77-6B43-A9C5-41059C969005}" type="presOf" srcId="{DF787B34-6081-4395-8F6D-D9C2D5026C58}" destId="{EEA07198-3712-874C-A04C-45CA18EDCE74}" srcOrd="0" destOrd="0" presId="urn:microsoft.com/office/officeart/2005/8/layout/list1"/>
    <dgm:cxn modelId="{75445119-12D2-FD49-B7FC-4ABFFDCF0652}" type="presOf" srcId="{C8A8E0F8-AD56-BA4E-AF64-C27C03914855}" destId="{093B4BEB-E48B-0949-B3A1-FD5171ED9486}" srcOrd="0" destOrd="2" presId="urn:microsoft.com/office/officeart/2005/8/layout/list1"/>
    <dgm:cxn modelId="{A2BC871A-418C-0E43-9740-69EC8138CF3E}" type="presOf" srcId="{65B8D9A0-D1AB-4071-976A-5EA11D146500}" destId="{85E06FDE-47F4-B74B-B92F-BD4431197294}" srcOrd="0" destOrd="0" presId="urn:microsoft.com/office/officeart/2005/8/layout/list1"/>
    <dgm:cxn modelId="{2E496B1D-A7DF-F947-A13F-8FE6847250C0}" type="presOf" srcId="{1E676B6C-6D03-47A4-9020-5FF7332DD8E6}" destId="{ED3E3508-CA9F-5D4D-9DFE-D679D5AB53B4}" srcOrd="0" destOrd="0" presId="urn:microsoft.com/office/officeart/2005/8/layout/list1"/>
    <dgm:cxn modelId="{355BA020-DF33-084A-8113-415F2147828C}" type="presOf" srcId="{9C9B7621-F3F4-4AB1-9C84-83EDF11655A2}" destId="{8A7A9C6A-733B-9548-B9E3-8D0A4DFB9118}" srcOrd="1" destOrd="0" presId="urn:microsoft.com/office/officeart/2005/8/layout/list1"/>
    <dgm:cxn modelId="{5E9DF121-35C4-DB40-9576-AF5B0C2E889B}" type="presOf" srcId="{BE1AFCA4-7EB4-FA48-9C5C-AD53F1006E73}" destId="{093B4BEB-E48B-0949-B3A1-FD5171ED9486}" srcOrd="0" destOrd="0" presId="urn:microsoft.com/office/officeart/2005/8/layout/list1"/>
    <dgm:cxn modelId="{AC00BD25-6088-034F-BE82-98A7A4D10941}" srcId="{9C9B7621-F3F4-4AB1-9C84-83EDF11655A2}" destId="{BE1AFCA4-7EB4-FA48-9C5C-AD53F1006E73}" srcOrd="0" destOrd="0" parTransId="{5EC0EAD6-CC09-304B-9C69-C95872439BDE}" sibTransId="{7246BFD0-4815-B848-82E6-430CA39F52AA}"/>
    <dgm:cxn modelId="{A47C1326-8657-447E-9249-75D15FB65AF5}" srcId="{65B8D9A0-D1AB-4071-976A-5EA11D146500}" destId="{C1F89C39-6190-4ECF-951B-AD3B5527BF3F}" srcOrd="0" destOrd="0" parTransId="{F37B538F-84C9-4A93-BB5C-65BCC7F121D0}" sibTransId="{062FF922-C38E-4A01-93C2-9690310395CD}"/>
    <dgm:cxn modelId="{86F8C227-93C5-FF44-8D70-F59C3A1D11AE}" type="presOf" srcId="{65B8D9A0-D1AB-4071-976A-5EA11D146500}" destId="{35F3A7ED-5439-D64C-AE77-E50C730A1372}" srcOrd="1" destOrd="0" presId="urn:microsoft.com/office/officeart/2005/8/layout/list1"/>
    <dgm:cxn modelId="{CB856C2C-A4FD-174D-81CA-5CC3525D9DE9}" type="presOf" srcId="{EA1AB81E-99A5-5242-B9D9-08DFBE7EA9FB}" destId="{CB004190-8983-E44A-A5A7-E88EB6413705}" srcOrd="0" destOrd="1" presId="urn:microsoft.com/office/officeart/2005/8/layout/list1"/>
    <dgm:cxn modelId="{AD045732-03F0-9C4B-93F1-B58A230D565A}" srcId="{9C9B7621-F3F4-4AB1-9C84-83EDF11655A2}" destId="{C8A8E0F8-AD56-BA4E-AF64-C27C03914855}" srcOrd="2" destOrd="0" parTransId="{394286A3-F901-904B-B05F-03016DCAB3C1}" sibTransId="{8F543EFF-615A-2A43-9B15-4451F6CC5D70}"/>
    <dgm:cxn modelId="{4F3B9D36-A475-4EB1-A8D7-C7D04E2375AD}" srcId="{1E676B6C-6D03-47A4-9020-5FF7332DD8E6}" destId="{65B8D9A0-D1AB-4071-976A-5EA11D146500}" srcOrd="1" destOrd="0" parTransId="{2A85505F-060A-43D2-A740-88BEE676E888}" sibTransId="{972AE08B-76A6-4113-976A-9BB2EC3884EB}"/>
    <dgm:cxn modelId="{2DAE8941-4673-8B46-837C-AB4FF1F017B0}" type="presOf" srcId="{DF787B34-6081-4395-8F6D-D9C2D5026C58}" destId="{40D9D5F9-C0EA-AD41-B5F9-B4BE42115204}" srcOrd="1" destOrd="0" presId="urn:microsoft.com/office/officeart/2005/8/layout/list1"/>
    <dgm:cxn modelId="{CA56AB47-6755-1B45-8B3B-64F136779252}" type="presOf" srcId="{C1F89C39-6190-4ECF-951B-AD3B5527BF3F}" destId="{E984E666-2215-F743-AFF2-A4E96AC147DA}" srcOrd="0" destOrd="0" presId="urn:microsoft.com/office/officeart/2005/8/layout/list1"/>
    <dgm:cxn modelId="{AEC28367-1E0C-8143-A599-0DAD62946897}" type="presOf" srcId="{BCD9EE1C-6125-F246-9323-FD27C851161D}" destId="{E984E666-2215-F743-AFF2-A4E96AC147DA}" srcOrd="0" destOrd="1" presId="urn:microsoft.com/office/officeart/2005/8/layout/list1"/>
    <dgm:cxn modelId="{5F1CF07B-44B7-8E4D-A8CA-FB7399679E0A}" srcId="{65B8D9A0-D1AB-4071-976A-5EA11D146500}" destId="{BCD9EE1C-6125-F246-9323-FD27C851161D}" srcOrd="1" destOrd="0" parTransId="{B9BF2249-3AEB-6F4B-ADDD-8BD8C860015E}" sibTransId="{7B9FE539-C96A-474E-AC6D-3A54D4BDE9C4}"/>
    <dgm:cxn modelId="{5702F47E-37D2-4235-B952-6FA69D86E1C6}" srcId="{1E676B6C-6D03-47A4-9020-5FF7332DD8E6}" destId="{9C9B7621-F3F4-4AB1-9C84-83EDF11655A2}" srcOrd="0" destOrd="0" parTransId="{DF547132-7D32-41F1-9346-A1E404887EE8}" sibTransId="{F6A9B11C-CBE9-4D76-AB49-687E505EE3AA}"/>
    <dgm:cxn modelId="{DE328891-31F8-AB4D-9C6B-7498D07F0991}" srcId="{DF787B34-6081-4395-8F6D-D9C2D5026C58}" destId="{EA1AB81E-99A5-5242-B9D9-08DFBE7EA9FB}" srcOrd="1" destOrd="0" parTransId="{37A92926-3EC9-224F-8725-BEDB96099093}" sibTransId="{D0D8D879-D7DE-4D4F-9E23-C3D065B790D0}"/>
    <dgm:cxn modelId="{6528E8CA-0C80-DE4B-887B-48612838BB3E}" type="presOf" srcId="{D0AA1F5B-E86A-4063-9562-773521C425C8}" destId="{093B4BEB-E48B-0949-B3A1-FD5171ED9486}" srcOrd="0" destOrd="1" presId="urn:microsoft.com/office/officeart/2005/8/layout/list1"/>
    <dgm:cxn modelId="{810FFFCA-160A-B941-8326-09D09A86FCD0}" type="presOf" srcId="{9C9B7621-F3F4-4AB1-9C84-83EDF11655A2}" destId="{1F2D4388-673D-924C-8FE9-A652E2A60B15}" srcOrd="0" destOrd="0" presId="urn:microsoft.com/office/officeart/2005/8/layout/list1"/>
    <dgm:cxn modelId="{7B88A1D0-A222-4D41-BA74-CE97BC0F0FFD}" type="presOf" srcId="{6F6F4731-8634-2145-B6A5-AB9DA3A603FB}" destId="{CB004190-8983-E44A-A5A7-E88EB6413705}" srcOrd="0" destOrd="0" presId="urn:microsoft.com/office/officeart/2005/8/layout/list1"/>
    <dgm:cxn modelId="{577043D9-2A63-4AFF-8037-8C2FE6D9C9EE}" srcId="{1E676B6C-6D03-47A4-9020-5FF7332DD8E6}" destId="{DF787B34-6081-4395-8F6D-D9C2D5026C58}" srcOrd="2" destOrd="0" parTransId="{29EBE0B0-E75E-4150-B5C2-D1227AD36875}" sibTransId="{0FF54716-08E6-40CA-B178-87AF4762DD4F}"/>
    <dgm:cxn modelId="{1AFFA7EA-9343-4072-869A-465713A0B032}" srcId="{9C9B7621-F3F4-4AB1-9C84-83EDF11655A2}" destId="{D0AA1F5B-E86A-4063-9562-773521C425C8}" srcOrd="1" destOrd="0" parTransId="{0BC6CFE8-B4A9-4914-B455-3399D7B16D75}" sibTransId="{921F21FB-5B47-41B1-AD10-CA055B4533C6}"/>
    <dgm:cxn modelId="{81DC7AEF-63C5-4445-AD43-CB0D67F9FE2B}" srcId="{DF787B34-6081-4395-8F6D-D9C2D5026C58}" destId="{6F6F4731-8634-2145-B6A5-AB9DA3A603FB}" srcOrd="0" destOrd="0" parTransId="{4BC3F5BE-7E22-F445-8AD5-ED773BC5E254}" sibTransId="{C521485C-2F7A-C74B-902C-9CE71D2738FB}"/>
    <dgm:cxn modelId="{D5F37D90-9C08-494C-A4E3-26424F82688A}" type="presParOf" srcId="{ED3E3508-CA9F-5D4D-9DFE-D679D5AB53B4}" destId="{148BB8C6-493E-E94F-98D8-23AA52C698FD}" srcOrd="0" destOrd="0" presId="urn:microsoft.com/office/officeart/2005/8/layout/list1"/>
    <dgm:cxn modelId="{1B763AE2-CCC8-A245-876D-B6B9F3A74396}" type="presParOf" srcId="{148BB8C6-493E-E94F-98D8-23AA52C698FD}" destId="{1F2D4388-673D-924C-8FE9-A652E2A60B15}" srcOrd="0" destOrd="0" presId="urn:microsoft.com/office/officeart/2005/8/layout/list1"/>
    <dgm:cxn modelId="{647F0211-C10D-254F-BEEA-E3A986663F05}" type="presParOf" srcId="{148BB8C6-493E-E94F-98D8-23AA52C698FD}" destId="{8A7A9C6A-733B-9548-B9E3-8D0A4DFB9118}" srcOrd="1" destOrd="0" presId="urn:microsoft.com/office/officeart/2005/8/layout/list1"/>
    <dgm:cxn modelId="{2117F524-799D-9B48-B720-A991DC58950B}" type="presParOf" srcId="{ED3E3508-CA9F-5D4D-9DFE-D679D5AB53B4}" destId="{992A3AF9-D3A0-B042-8A99-E54F526783E4}" srcOrd="1" destOrd="0" presId="urn:microsoft.com/office/officeart/2005/8/layout/list1"/>
    <dgm:cxn modelId="{8D0E9EB6-A252-224A-8918-657B54363028}" type="presParOf" srcId="{ED3E3508-CA9F-5D4D-9DFE-D679D5AB53B4}" destId="{093B4BEB-E48B-0949-B3A1-FD5171ED9486}" srcOrd="2" destOrd="0" presId="urn:microsoft.com/office/officeart/2005/8/layout/list1"/>
    <dgm:cxn modelId="{5D21480C-8047-B34D-9684-FC866F9108AB}" type="presParOf" srcId="{ED3E3508-CA9F-5D4D-9DFE-D679D5AB53B4}" destId="{862B86CF-7C3B-BA4F-815C-184187505CD6}" srcOrd="3" destOrd="0" presId="urn:microsoft.com/office/officeart/2005/8/layout/list1"/>
    <dgm:cxn modelId="{37E7DCCD-5861-784B-A979-23CCF62A7DF3}" type="presParOf" srcId="{ED3E3508-CA9F-5D4D-9DFE-D679D5AB53B4}" destId="{CF1D1917-6E81-ED4A-B4F6-64D1CBA75D52}" srcOrd="4" destOrd="0" presId="urn:microsoft.com/office/officeart/2005/8/layout/list1"/>
    <dgm:cxn modelId="{1999EB11-4481-A047-BDA3-59B103280153}" type="presParOf" srcId="{CF1D1917-6E81-ED4A-B4F6-64D1CBA75D52}" destId="{85E06FDE-47F4-B74B-B92F-BD4431197294}" srcOrd="0" destOrd="0" presId="urn:microsoft.com/office/officeart/2005/8/layout/list1"/>
    <dgm:cxn modelId="{871B4C7E-B755-DA4E-AC5C-C9D02C972DDE}" type="presParOf" srcId="{CF1D1917-6E81-ED4A-B4F6-64D1CBA75D52}" destId="{35F3A7ED-5439-D64C-AE77-E50C730A1372}" srcOrd="1" destOrd="0" presId="urn:microsoft.com/office/officeart/2005/8/layout/list1"/>
    <dgm:cxn modelId="{FC9D7BFC-097A-704F-83C0-6AC02FF2B01E}" type="presParOf" srcId="{ED3E3508-CA9F-5D4D-9DFE-D679D5AB53B4}" destId="{602AEB5F-DFB8-454F-BBE8-55D8E957F4B1}" srcOrd="5" destOrd="0" presId="urn:microsoft.com/office/officeart/2005/8/layout/list1"/>
    <dgm:cxn modelId="{4B8FE24B-36E1-844C-85CD-E0D57630881D}" type="presParOf" srcId="{ED3E3508-CA9F-5D4D-9DFE-D679D5AB53B4}" destId="{E984E666-2215-F743-AFF2-A4E96AC147DA}" srcOrd="6" destOrd="0" presId="urn:microsoft.com/office/officeart/2005/8/layout/list1"/>
    <dgm:cxn modelId="{A0F0DA2C-DB13-324F-B356-F88EC7938184}" type="presParOf" srcId="{ED3E3508-CA9F-5D4D-9DFE-D679D5AB53B4}" destId="{62A680B7-055C-C94F-AEE4-B26FFC4C6F9F}" srcOrd="7" destOrd="0" presId="urn:microsoft.com/office/officeart/2005/8/layout/list1"/>
    <dgm:cxn modelId="{97464525-8050-E240-899E-3A0CE78F6361}" type="presParOf" srcId="{ED3E3508-CA9F-5D4D-9DFE-D679D5AB53B4}" destId="{157E8A6D-8350-914F-8262-7F70835C61AE}" srcOrd="8" destOrd="0" presId="urn:microsoft.com/office/officeart/2005/8/layout/list1"/>
    <dgm:cxn modelId="{1EB10E3F-DF66-5C4C-83C3-6892B22AFD91}" type="presParOf" srcId="{157E8A6D-8350-914F-8262-7F70835C61AE}" destId="{EEA07198-3712-874C-A04C-45CA18EDCE74}" srcOrd="0" destOrd="0" presId="urn:microsoft.com/office/officeart/2005/8/layout/list1"/>
    <dgm:cxn modelId="{76F9C26F-DE2B-3144-AD8E-ECDBC47792F2}" type="presParOf" srcId="{157E8A6D-8350-914F-8262-7F70835C61AE}" destId="{40D9D5F9-C0EA-AD41-B5F9-B4BE42115204}" srcOrd="1" destOrd="0" presId="urn:microsoft.com/office/officeart/2005/8/layout/list1"/>
    <dgm:cxn modelId="{D6ACE414-1E0B-5D4B-9E1E-A5029D9ED8FF}" type="presParOf" srcId="{ED3E3508-CA9F-5D4D-9DFE-D679D5AB53B4}" destId="{F5462D9F-0FE5-A249-8194-1E3B4E07A388}" srcOrd="9" destOrd="0" presId="urn:microsoft.com/office/officeart/2005/8/layout/list1"/>
    <dgm:cxn modelId="{B2D66BD7-A857-8044-AC9F-0E1D6C010DBC}" type="presParOf" srcId="{ED3E3508-CA9F-5D4D-9DFE-D679D5AB53B4}" destId="{CB004190-8983-E44A-A5A7-E88EB64137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21FA-5FC4-3248-B18C-7586BFE88BB4}">
      <dsp:nvSpPr>
        <dsp:cNvPr id="0" name=""/>
        <dsp:cNvSpPr/>
      </dsp:nvSpPr>
      <dsp:spPr>
        <a:xfrm>
          <a:off x="0" y="56837"/>
          <a:ext cx="5613980" cy="613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Reports</a:t>
          </a:r>
        </a:p>
      </dsp:txBody>
      <dsp:txXfrm>
        <a:off x="29963" y="86800"/>
        <a:ext cx="5554054" cy="553874"/>
      </dsp:txXfrm>
    </dsp:sp>
    <dsp:sp modelId="{FD48E752-73FE-5746-A5EF-12FE6B286865}">
      <dsp:nvSpPr>
        <dsp:cNvPr id="0" name=""/>
        <dsp:cNvSpPr/>
      </dsp:nvSpPr>
      <dsp:spPr>
        <a:xfrm>
          <a:off x="0" y="669375"/>
          <a:ext cx="561398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4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Counselor’s Report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Associated Students’ Organization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Federation</a:t>
          </a:r>
        </a:p>
      </dsp:txBody>
      <dsp:txXfrm>
        <a:off x="0" y="669375"/>
        <a:ext cx="5613980" cy="1035000"/>
      </dsp:txXfrm>
    </dsp:sp>
    <dsp:sp modelId="{D63162E4-6956-0B42-BC30-F13BD4C96F30}">
      <dsp:nvSpPr>
        <dsp:cNvPr id="0" name=""/>
        <dsp:cNvSpPr/>
      </dsp:nvSpPr>
      <dsp:spPr>
        <a:xfrm>
          <a:off x="0" y="1685579"/>
          <a:ext cx="5613980" cy="5996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Busin</a:t>
          </a:r>
          <a:r>
            <a:rPr lang="en-US" sz="2500" b="0" kern="1200" dirty="0"/>
            <a:t>ess and Reminders</a:t>
          </a:r>
        </a:p>
      </dsp:txBody>
      <dsp:txXfrm>
        <a:off x="29271" y="1714850"/>
        <a:ext cx="5555438" cy="541083"/>
      </dsp:txXfrm>
    </dsp:sp>
    <dsp:sp modelId="{13A6FA00-26A1-A742-A08D-D146521B1670}">
      <dsp:nvSpPr>
        <dsp:cNvPr id="0" name=""/>
        <dsp:cNvSpPr/>
      </dsp:nvSpPr>
      <dsp:spPr>
        <a:xfrm>
          <a:off x="0" y="2304000"/>
          <a:ext cx="5613980" cy="20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4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Faculty Evaluations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Annualized Scheduling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Remind Students to Register for Spring Classes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Student Academic Dishonesty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SRP – Retirement Incentive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Division Reorganization</a:t>
          </a:r>
        </a:p>
      </dsp:txBody>
      <dsp:txXfrm>
        <a:off x="0" y="2304000"/>
        <a:ext cx="5613980" cy="2070000"/>
      </dsp:txXfrm>
    </dsp:sp>
    <dsp:sp modelId="{A5F6F41D-F111-4336-A3CE-8BC0EEE3A14E}">
      <dsp:nvSpPr>
        <dsp:cNvPr id="0" name=""/>
        <dsp:cNvSpPr/>
      </dsp:nvSpPr>
      <dsp:spPr>
        <a:xfrm>
          <a:off x="0" y="4374000"/>
          <a:ext cx="5613980" cy="5996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Announcements</a:t>
          </a:r>
        </a:p>
      </dsp:txBody>
      <dsp:txXfrm>
        <a:off x="29271" y="4403271"/>
        <a:ext cx="5555438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21FA-5FC4-3248-B18C-7586BFE88BB4}">
      <dsp:nvSpPr>
        <dsp:cNvPr id="0" name=""/>
        <dsp:cNvSpPr/>
      </dsp:nvSpPr>
      <dsp:spPr>
        <a:xfrm>
          <a:off x="0" y="84249"/>
          <a:ext cx="5428841" cy="4664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Membership</a:t>
          </a:r>
        </a:p>
      </dsp:txBody>
      <dsp:txXfrm>
        <a:off x="22772" y="107021"/>
        <a:ext cx="5383297" cy="420944"/>
      </dsp:txXfrm>
    </dsp:sp>
    <dsp:sp modelId="{FD48E752-73FE-5746-A5EF-12FE6B286865}">
      <dsp:nvSpPr>
        <dsp:cNvPr id="0" name=""/>
        <dsp:cNvSpPr/>
      </dsp:nvSpPr>
      <dsp:spPr>
        <a:xfrm>
          <a:off x="0" y="545364"/>
          <a:ext cx="5428841" cy="440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6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Anthropology – Angela Mannen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Art History – Ali Ahmadpour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Child </a:t>
          </a:r>
          <a:r>
            <a:rPr lang="en-US" sz="1500" kern="1200" dirty="0" err="1"/>
            <a:t>Dev’t</a:t>
          </a:r>
          <a:r>
            <a:rPr lang="en-US" sz="1500" kern="1200" dirty="0"/>
            <a:t> – Michelle Moen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Comms Studies – Mark Crossman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Economics – Tanja Carter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Ethnic Studies – Xocoyotzin Herrera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History – Sandra Uribe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Philosophy – Felipe Leon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Political Science – David Reed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 Psychology/Human </a:t>
          </a:r>
          <a:r>
            <a:rPr lang="en-US" sz="1500" kern="1200" dirty="0" err="1"/>
            <a:t>Dev’t</a:t>
          </a:r>
          <a:r>
            <a:rPr lang="en-US" sz="1500" kern="1200" dirty="0"/>
            <a:t> – Renee Galbavy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Sociology – Stacey Allen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Staff – Anna Celis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Chair/Dean – Chris Gold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500" b="1" u="sng" kern="1200" dirty="0"/>
            <a:t>Guests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ASO – Julissa Celis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BSS </a:t>
          </a:r>
          <a:r>
            <a:rPr lang="en-US" sz="1500" kern="1200" dirty="0" err="1"/>
            <a:t>Metamajor</a:t>
          </a:r>
          <a:r>
            <a:rPr lang="en-US" sz="1500" kern="1200" dirty="0"/>
            <a:t> Counselor – Dora Miranda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BSS </a:t>
          </a:r>
          <a:r>
            <a:rPr lang="en-US" sz="1500" kern="1200" dirty="0" err="1"/>
            <a:t>Metamajor</a:t>
          </a:r>
          <a:r>
            <a:rPr lang="en-US" sz="1500" kern="1200" dirty="0"/>
            <a:t> Counselor – Angela Hagan</a:t>
          </a:r>
        </a:p>
      </dsp:txBody>
      <dsp:txXfrm>
        <a:off x="0" y="545364"/>
        <a:ext cx="5428841" cy="4404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B4BEB-E48B-0949-B3A1-FD5171ED9486}">
      <dsp:nvSpPr>
        <dsp:cNvPr id="0" name=""/>
        <dsp:cNvSpPr/>
      </dsp:nvSpPr>
      <dsp:spPr>
        <a:xfrm>
          <a:off x="0" y="357030"/>
          <a:ext cx="10515600" cy="15261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Building Summer 2025, Fall 2025, Winter 2026 and Spring 2026 this Spring.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End of Spring 2025 – Students will be able to see the full 2025-26 academic year schedule.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End of Spring 2026 – Students will be able to register and/or hold spots in the full 2026-27 academic year schedule (if all the technology pieces fall into place).</a:t>
          </a:r>
        </a:p>
      </dsp:txBody>
      <dsp:txXfrm>
        <a:off x="0" y="357030"/>
        <a:ext cx="10515600" cy="1526175"/>
      </dsp:txXfrm>
    </dsp:sp>
    <dsp:sp modelId="{8A7A9C6A-733B-9548-B9E3-8D0A4DFB9118}">
      <dsp:nvSpPr>
        <dsp:cNvPr id="0" name=""/>
        <dsp:cNvSpPr/>
      </dsp:nvSpPr>
      <dsp:spPr>
        <a:xfrm>
          <a:off x="525780" y="106110"/>
          <a:ext cx="736092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/>
            <a:t>What is it?</a:t>
          </a:r>
        </a:p>
      </dsp:txBody>
      <dsp:txXfrm>
        <a:off x="550278" y="130608"/>
        <a:ext cx="7311924" cy="452844"/>
      </dsp:txXfrm>
    </dsp:sp>
    <dsp:sp modelId="{E984E666-2215-F743-AFF2-A4E96AC147DA}">
      <dsp:nvSpPr>
        <dsp:cNvPr id="0" name=""/>
        <dsp:cNvSpPr/>
      </dsp:nvSpPr>
      <dsp:spPr>
        <a:xfrm>
          <a:off x="0" y="2225925"/>
          <a:ext cx="10515600" cy="1472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To support student progress towards degrees and certificates by allowing students to plan out their full academic year schedule.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Only 62.5% of first year students enrolled in Fall classes will return to take classes in Spring (59.8% for BSS).</a:t>
          </a:r>
        </a:p>
      </dsp:txBody>
      <dsp:txXfrm>
        <a:off x="0" y="2225925"/>
        <a:ext cx="10515600" cy="1472625"/>
      </dsp:txXfrm>
    </dsp:sp>
    <dsp:sp modelId="{35F3A7ED-5439-D64C-AE77-E50C730A1372}">
      <dsp:nvSpPr>
        <dsp:cNvPr id="0" name=""/>
        <dsp:cNvSpPr/>
      </dsp:nvSpPr>
      <dsp:spPr>
        <a:xfrm>
          <a:off x="525780" y="1975005"/>
          <a:ext cx="736092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/>
            <a:t>Why are we doing it?</a:t>
          </a:r>
          <a:endParaRPr lang="en-US" sz="1700" b="0" kern="1200"/>
        </a:p>
      </dsp:txBody>
      <dsp:txXfrm>
        <a:off x="550278" y="1999503"/>
        <a:ext cx="7311924" cy="452844"/>
      </dsp:txXfrm>
    </dsp:sp>
    <dsp:sp modelId="{CB004190-8983-E44A-A5A7-E88EB6413705}">
      <dsp:nvSpPr>
        <dsp:cNvPr id="0" name=""/>
        <dsp:cNvSpPr/>
      </dsp:nvSpPr>
      <dsp:spPr>
        <a:xfrm>
          <a:off x="0" y="4041270"/>
          <a:ext cx="10515600" cy="9906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Email your full academic year schedule request to Ana Celis if you haven't already.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Chris will start developing the 2025-26 academic year schedule over Winter break/session.</a:t>
          </a:r>
        </a:p>
      </dsp:txBody>
      <dsp:txXfrm>
        <a:off x="0" y="4041270"/>
        <a:ext cx="10515600" cy="990675"/>
      </dsp:txXfrm>
    </dsp:sp>
    <dsp:sp modelId="{40D9D5F9-C0EA-AD41-B5F9-B4BE42115204}">
      <dsp:nvSpPr>
        <dsp:cNvPr id="0" name=""/>
        <dsp:cNvSpPr/>
      </dsp:nvSpPr>
      <dsp:spPr>
        <a:xfrm>
          <a:off x="525780" y="3790351"/>
          <a:ext cx="736092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What you need to do.</a:t>
          </a:r>
        </a:p>
      </dsp:txBody>
      <dsp:txXfrm>
        <a:off x="550278" y="3814849"/>
        <a:ext cx="731192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B4BEB-E48B-0949-B3A1-FD5171ED9486}">
      <dsp:nvSpPr>
        <dsp:cNvPr id="0" name=""/>
        <dsp:cNvSpPr/>
      </dsp:nvSpPr>
      <dsp:spPr>
        <a:xfrm>
          <a:off x="0" y="443306"/>
          <a:ext cx="10515600" cy="1063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Let's get the BSS rate of return up to the College average!</a:t>
          </a:r>
        </a:p>
      </dsp:txBody>
      <dsp:txXfrm>
        <a:off x="0" y="443306"/>
        <a:ext cx="10515600" cy="1063125"/>
      </dsp:txXfrm>
    </dsp:sp>
    <dsp:sp modelId="{8A7A9C6A-733B-9548-B9E3-8D0A4DFB9118}">
      <dsp:nvSpPr>
        <dsp:cNvPr id="0" name=""/>
        <dsp:cNvSpPr/>
      </dsp:nvSpPr>
      <dsp:spPr>
        <a:xfrm>
          <a:off x="525780" y="74306"/>
          <a:ext cx="7360920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 dirty="0"/>
            <a:t>Remind Students to Register for Spring Classes!</a:t>
          </a:r>
        </a:p>
      </dsp:txBody>
      <dsp:txXfrm>
        <a:off x="561806" y="110332"/>
        <a:ext cx="7288868" cy="665948"/>
      </dsp:txXfrm>
    </dsp:sp>
    <dsp:sp modelId="{E984E666-2215-F743-AFF2-A4E96AC147DA}">
      <dsp:nvSpPr>
        <dsp:cNvPr id="0" name=""/>
        <dsp:cNvSpPr/>
      </dsp:nvSpPr>
      <dsp:spPr>
        <a:xfrm>
          <a:off x="0" y="2084738"/>
          <a:ext cx="10515600" cy="4016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Education Code 76224(a</a:t>
          </a:r>
          <a:r>
            <a:rPr lang="en-US" sz="2500" kern="1200" dirty="0"/>
            <a:t>)  - Faculty determine the grades in their courses except under rare instances of mistake, bad faith, fraud or incompetency.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Academic Dishonesty </a:t>
          </a:r>
          <a:r>
            <a:rPr lang="en-US" sz="2500" kern="1200" dirty="0"/>
            <a:t>– report using an Incident Report and Referral form (aka </a:t>
          </a:r>
          <a:r>
            <a:rPr lang="en-US" sz="2500" kern="1200" dirty="0" err="1"/>
            <a:t>Maxient</a:t>
          </a:r>
          <a:r>
            <a:rPr lang="en-US" sz="2500" kern="1200" dirty="0"/>
            <a:t>) and it will be addressed from a disciplinary stand-point by the Student Development Office.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Grade Change Petition </a:t>
          </a:r>
          <a:r>
            <a:rPr lang="en-US" sz="2500" kern="1200" dirty="0"/>
            <a:t>– if a student believes they did not cheat and there was mistake, bad faith, fraud or incompetency, they may file a grade change petition and pursue that process.</a:t>
          </a:r>
        </a:p>
      </dsp:txBody>
      <dsp:txXfrm>
        <a:off x="0" y="2084738"/>
        <a:ext cx="10515600" cy="4016250"/>
      </dsp:txXfrm>
    </dsp:sp>
    <dsp:sp modelId="{35F3A7ED-5439-D64C-AE77-E50C730A1372}">
      <dsp:nvSpPr>
        <dsp:cNvPr id="0" name=""/>
        <dsp:cNvSpPr/>
      </dsp:nvSpPr>
      <dsp:spPr>
        <a:xfrm>
          <a:off x="525780" y="1641431"/>
          <a:ext cx="7360920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0" kern="1200" dirty="0"/>
            <a:t>Student Academic Dishonesty</a:t>
          </a:r>
        </a:p>
      </dsp:txBody>
      <dsp:txXfrm>
        <a:off x="561806" y="1677457"/>
        <a:ext cx="7288868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B4BEB-E48B-0949-B3A1-FD5171ED9486}">
      <dsp:nvSpPr>
        <dsp:cNvPr id="0" name=""/>
        <dsp:cNvSpPr/>
      </dsp:nvSpPr>
      <dsp:spPr>
        <a:xfrm>
          <a:off x="0" y="590305"/>
          <a:ext cx="11277599" cy="2381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267" tIns="374904" rIns="8752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At its Nov. meeting, the Board approved the SRP for 84 employees.  Solid number, but more would be better.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dirty="0"/>
            <a:t>SRP deadline extended to Nov. 22.  Only four people additionally decided to take the SRP, which was below the threshold to raise from 75% to 85%.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Next Board meeting:  Dec. 18</a:t>
          </a:r>
          <a:r>
            <a:rPr lang="en-US" sz="1800" kern="1200" baseline="30000" dirty="0"/>
            <a:t>th</a:t>
          </a:r>
          <a:r>
            <a:rPr lang="en-US" sz="1800" kern="1200" dirty="0"/>
            <a:t>.  The list of people retiring will be in the agenda.  The Board will consider whether to approve the additional four applicants.  Also on the agenda is delaying the 2% salary increase for unrepresented employees (includes managers and confidential employees).</a:t>
          </a:r>
        </a:p>
      </dsp:txBody>
      <dsp:txXfrm>
        <a:off x="0" y="590305"/>
        <a:ext cx="11277599" cy="2381400"/>
      </dsp:txXfrm>
    </dsp:sp>
    <dsp:sp modelId="{8A7A9C6A-733B-9548-B9E3-8D0A4DFB9118}">
      <dsp:nvSpPr>
        <dsp:cNvPr id="0" name=""/>
        <dsp:cNvSpPr/>
      </dsp:nvSpPr>
      <dsp:spPr>
        <a:xfrm>
          <a:off x="563879" y="191156"/>
          <a:ext cx="7894319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386" tIns="0" rIns="2983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/>
            <a:t>SRP - Retirement Incentive</a:t>
          </a:r>
        </a:p>
      </dsp:txBody>
      <dsp:txXfrm>
        <a:off x="589818" y="217095"/>
        <a:ext cx="7842441" cy="479482"/>
      </dsp:txXfrm>
    </dsp:sp>
    <dsp:sp modelId="{E984E666-2215-F743-AFF2-A4E96AC147DA}">
      <dsp:nvSpPr>
        <dsp:cNvPr id="0" name=""/>
        <dsp:cNvSpPr/>
      </dsp:nvSpPr>
      <dsp:spPr>
        <a:xfrm>
          <a:off x="0" y="3201117"/>
          <a:ext cx="11277599" cy="181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267" tIns="374904" rIns="8752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College has not fully recovered from the pandemic enrollment losses, yet we have more employees than we did before the pandemic.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 a result of the SRP, Academic Affairs. Student Services, and Administrative Services are considering ways to reorganize their areas.  Current estimate is 20-25% of the positions will be replaced.</a:t>
          </a:r>
        </a:p>
      </dsp:txBody>
      <dsp:txXfrm>
        <a:off x="0" y="3201117"/>
        <a:ext cx="11277599" cy="1814400"/>
      </dsp:txXfrm>
    </dsp:sp>
    <dsp:sp modelId="{35F3A7ED-5439-D64C-AE77-E50C730A1372}">
      <dsp:nvSpPr>
        <dsp:cNvPr id="0" name=""/>
        <dsp:cNvSpPr/>
      </dsp:nvSpPr>
      <dsp:spPr>
        <a:xfrm>
          <a:off x="587230" y="2913667"/>
          <a:ext cx="7894319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386" tIns="0" rIns="2983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kern="1200" dirty="0"/>
            <a:t>College Reorganization</a:t>
          </a:r>
        </a:p>
      </dsp:txBody>
      <dsp:txXfrm>
        <a:off x="613169" y="2939606"/>
        <a:ext cx="7842441" cy="479482"/>
      </dsp:txXfrm>
    </dsp:sp>
    <dsp:sp modelId="{CB004190-8983-E44A-A5A7-E88EB6413705}">
      <dsp:nvSpPr>
        <dsp:cNvPr id="0" name=""/>
        <dsp:cNvSpPr/>
      </dsp:nvSpPr>
      <dsp:spPr>
        <a:xfrm>
          <a:off x="0" y="5378397"/>
          <a:ext cx="11277599" cy="10489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267" tIns="374904" rIns="8752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Retirement/Holiday party - lunch provided! – December 12, 1-3pm – BSSB Faculty Lounge.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Please give food and gift donations to Cecelia. </a:t>
          </a:r>
        </a:p>
      </dsp:txBody>
      <dsp:txXfrm>
        <a:off x="0" y="5378397"/>
        <a:ext cx="11277599" cy="1048950"/>
      </dsp:txXfrm>
    </dsp:sp>
    <dsp:sp modelId="{40D9D5F9-C0EA-AD41-B5F9-B4BE42115204}">
      <dsp:nvSpPr>
        <dsp:cNvPr id="0" name=""/>
        <dsp:cNvSpPr/>
      </dsp:nvSpPr>
      <dsp:spPr>
        <a:xfrm>
          <a:off x="563879" y="5112717"/>
          <a:ext cx="7894319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386" tIns="0" rIns="2983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Announcements</a:t>
          </a:r>
        </a:p>
      </dsp:txBody>
      <dsp:txXfrm>
        <a:off x="589818" y="5138656"/>
        <a:ext cx="784244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F8F51-6789-EB4A-8154-77CC3DB32F1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ED7F3-BFCA-FB44-81BD-73817735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A6B-6B24-1440-9F6B-763E947A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F60A5-A72E-3542-ADD6-7F7E469A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B0E4-6967-7440-A7FD-0035CC86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F431-B065-604B-AC4F-0C8985D1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0D54-8E7D-1443-BF08-155E89BA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F308-86A2-7A4E-9F95-59228456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52193-C149-144F-AC5F-426CB599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6F9-519B-384F-AD09-8BDCFFD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FDEC6-3904-A741-BF9E-BCE37BBC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D6FF3-EC28-1246-9834-9FA42C6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BB596-3D0B-874A-8379-CDFB94A56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FB219-BC78-174A-B43E-4AD615964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0EEB-2516-3046-A093-3F0A1218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3887-4528-3843-AE50-A72862F7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4631C-2A79-2344-AC13-F16C153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B353-7D64-744F-BC2C-A027A532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DC8-9290-6544-92F4-EC0FC4E1D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7470B-8313-C445-8F03-1C854826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19AA-3BD0-BA45-AE8B-6CEF57FE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22BC-1F7A-B642-B5ED-DF65187E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665C-1229-2F4C-AEB4-EC5A8901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5A0A-AAE2-834F-9AD8-CCCF0539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7283-F9A4-0A4B-BF4E-AC4636DA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7FD95-3B80-054B-8406-A68F4C72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5D62-88FD-A44A-87E6-A29694D4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4CD-393C-1448-9DEC-FA10C002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6411-3A5D-0B4B-B207-7E2112EE5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92DC-45F0-1644-A241-22DD682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0D71A-2A22-D842-A225-13C02C20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D865B-476F-874B-B901-7DB41315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21116-EE9F-3A40-B6A4-68FFE82E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B7EC-A46A-014F-989D-F189E953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23E8-FB2D-E14B-9028-B3CD6451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C1576-66FD-064E-A238-E8A92F2B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426CF-89B1-A442-BFF1-65D4EF0A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E888F-DC4C-A14B-AAFC-CC737F4D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CB84-5FA8-DA4E-B225-13B2FE79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F32DE-E9CA-EC48-9713-D6B6D017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C43CA-7D61-F744-B50A-AF5DCB0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3F1D-30A6-4549-818E-528A7B9F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DE18A-1FA8-1D4E-BC50-EAF7935E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813D5-ABB3-2C4F-A371-06F397E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BDF6E-B22F-E343-B956-44B6EF41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84A8A-3672-394A-9952-CEB92E20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BDFF2-2A4F-F549-8B08-1FB02101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BE4E-46CC-9446-9DAF-39D0D8B6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6C0C-433E-174F-A965-0860FD3D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8380-0504-2945-AC51-9B0DC390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F4662-303A-5748-A39C-00B000FE2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E8A6D-FEBD-E048-8917-93F6604B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41C03-71D5-5F4C-A7EC-03A89E5D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980A-B726-A049-A53D-72F8F4AB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A657-CDBC-2247-97C8-5B948725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D3A0F-0511-A247-AB35-87ED0E11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86669-30DC-B44B-84CB-831D5DEA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131FE-5902-DE4B-8F2C-3AFC6CBB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C83EF-B01E-6A44-A130-0694083F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78633-B411-EB4F-A8AB-A52F50CB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48C73-E69C-594D-AB01-7BCE5FD4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98214-8E19-9A43-BFEC-9281B250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D7F0-A786-D449-BDB3-F99432703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97FD-1A72-3341-BB9A-328B585295C6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D1CD9-A27E-AF41-AD9E-8FFC6BC11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79E7-1C09-0A4B-949F-799333D2A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7097F-EA46-F54E-AC8A-D03EAFAB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BSS Division Council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5C7E6-52E9-7743-A475-45EEF0B8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Thursday, December 5,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216F8-F9DF-23BC-6790-520DCFA3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7" r="380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036DB9-32C7-DE6F-5D67-F6323AF46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0B51B2E-1CC2-DD80-73A2-DB2BD8F9F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95AB0AB-255F-52CA-39E6-D6ECF982B7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6C6A3B8-747C-A078-82CC-7D9EE08E3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74179"/>
              </p:ext>
            </p:extLst>
          </p:nvPr>
        </p:nvGraphicFramePr>
        <p:xfrm>
          <a:off x="566057" y="108857"/>
          <a:ext cx="11277599" cy="661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839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3731D-576F-4C37-9949-9A4C3DEC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52" y="519952"/>
            <a:ext cx="11906571" cy="5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EFF1-E3B3-1A40-9683-5DC0861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20" y="351569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BSS Division Council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F22F040-DF52-4F72-B6F3-AA3F289BD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778187"/>
              </p:ext>
            </p:extLst>
          </p:nvPr>
        </p:nvGraphicFramePr>
        <p:xfrm>
          <a:off x="383060" y="1668163"/>
          <a:ext cx="561398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D697C62-9C9D-4704-A524-6B9667141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09247"/>
              </p:ext>
            </p:extLst>
          </p:nvPr>
        </p:nvGraphicFramePr>
        <p:xfrm>
          <a:off x="6380099" y="1648051"/>
          <a:ext cx="542884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1304C5-E90F-8D7F-E80B-DE3D5759F471}"/>
              </a:ext>
            </a:extLst>
          </p:cNvPr>
          <p:cNvSpPr txBox="1"/>
          <p:nvPr/>
        </p:nvSpPr>
        <p:spPr>
          <a:xfrm>
            <a:off x="5009607" y="126257"/>
            <a:ext cx="7049043" cy="1323439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Minutes are embedded in the PowerPoint in red boxes.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 attendance:  Chris Gold, Dora Miranda, Tanja Carter, Mark Crossman, </a:t>
            </a:r>
            <a:r>
              <a:rPr lang="en-US" sz="2000" dirty="0" err="1">
                <a:solidFill>
                  <a:srgbClr val="FF0000"/>
                </a:solidFill>
              </a:rPr>
              <a:t>Xocoyotzin</a:t>
            </a:r>
            <a:r>
              <a:rPr lang="en-US" sz="2000" dirty="0">
                <a:solidFill>
                  <a:srgbClr val="FF0000"/>
                </a:solidFill>
              </a:rPr>
              <a:t> Herrera, Julissa Celis, David Ree, Michelle Moen, Ana Celis, Craig Sauer, Angela </a:t>
            </a:r>
            <a:r>
              <a:rPr lang="en-US" sz="2000" dirty="0" err="1">
                <a:solidFill>
                  <a:srgbClr val="FF0000"/>
                </a:solidFill>
              </a:rPr>
              <a:t>Mannen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EFF1-E3B3-1A40-9683-5DC0861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20" y="351569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Counselor, Federation and ASO Reports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01F5F-62E4-4D2F-BBD4-086A7CC64881}"/>
              </a:ext>
            </a:extLst>
          </p:cNvPr>
          <p:cNvSpPr/>
          <p:nvPr/>
        </p:nvSpPr>
        <p:spPr>
          <a:xfrm>
            <a:off x="483420" y="1797450"/>
            <a:ext cx="114690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FF0000"/>
              </a:solidFill>
              <a:latin typeface="Aptos"/>
              <a:ea typeface="Times New Roman" panose="02020603050405020304" pitchFamily="18" charset="0"/>
            </a:endParaRPr>
          </a:p>
          <a:p>
            <a:pPr marL="400050" indent="-400050">
              <a:buAutoNum type="romanUcParenR"/>
            </a:pPr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Counselor’s Report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Dora Miranda is the new BSS lead.  BSS counselors are piloting a rep prep in December.  Goal is to create mini-ed plans for about 45 students for Winter and Spring.  In Spring they are focusing event on Childhood Education.  </a:t>
            </a:r>
          </a:p>
          <a:p>
            <a:pPr marL="400050" indent="-400050">
              <a:buAutoNum type="romanUcParenR"/>
            </a:pPr>
            <a:endParaRPr lang="en-US" sz="1400" dirty="0">
              <a:solidFill>
                <a:srgbClr val="FF0000"/>
              </a:solidFill>
              <a:latin typeface="Aptos"/>
              <a:ea typeface="Times New Roman" panose="02020603050405020304" pitchFamily="18" charset="0"/>
            </a:endParaRPr>
          </a:p>
          <a:p>
            <a:pPr marL="400050" indent="-400050">
              <a:buAutoNum type="romanUcParenR"/>
            </a:pPr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Federation Report (emailed by John_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2024-2025 Reopener Bargaining (PT health care and 2024-2025 compensation): We completed a PT health care MOU that is better than what we had and certainly better than what the district offered 5 years ago. 2024-2025 compensation still going, we are waiting for the state mediator to schedule the next meeting. 2024-2025 state funded COLA is 1.07%. 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2025 Full Contract Negotiations: Will likely start in January/February 2025. 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General membership meeting on Monday, Dec. 9, at 5pm. All members welcome.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If anyone has questions, let them know they can always reach out to me. 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Thanks, 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</a:rPr>
              <a:t>John</a:t>
            </a:r>
          </a:p>
          <a:p>
            <a:endParaRPr lang="en-US" sz="1400" dirty="0">
              <a:solidFill>
                <a:srgbClr val="FF0000"/>
              </a:solidFill>
              <a:effectLst/>
              <a:latin typeface="Aptos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Aptos"/>
                <a:ea typeface="Calibri" panose="020F0502020204030204" pitchFamily="34" charset="0"/>
              </a:rPr>
              <a:t>III) ASO Report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effectLst/>
                <a:latin typeface="Aptos"/>
                <a:ea typeface="Calibri" panose="020F0502020204030204" pitchFamily="34" charset="0"/>
              </a:rPr>
              <a:t>ASO held a Harvest Festival.  They helped with Senator Bradford’s turkey give-away.  They will be holding </a:t>
            </a:r>
            <a:r>
              <a:rPr lang="en-US" sz="1400">
                <a:solidFill>
                  <a:srgbClr val="FF0000"/>
                </a:solidFill>
                <a:effectLst/>
                <a:latin typeface="Aptos"/>
                <a:ea typeface="Calibri" panose="020F0502020204030204" pitchFamily="34" charset="0"/>
              </a:rPr>
              <a:t>Finals Madness.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8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C1D6FA-599B-EAC4-6007-E9A823B6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0" y="0"/>
            <a:ext cx="5277930" cy="68580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273BB356-804D-92DB-AEFB-1F1F69552E05}"/>
              </a:ext>
            </a:extLst>
          </p:cNvPr>
          <p:cNvSpPr/>
          <p:nvPr/>
        </p:nvSpPr>
        <p:spPr>
          <a:xfrm rot="20040629">
            <a:off x="4276551" y="3127727"/>
            <a:ext cx="3720662" cy="1834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C7E2425-8A66-A6F8-773E-19E2844EA5A8}"/>
              </a:ext>
            </a:extLst>
          </p:cNvPr>
          <p:cNvSpPr/>
          <p:nvPr/>
        </p:nvSpPr>
        <p:spPr>
          <a:xfrm>
            <a:off x="4424484" y="4761186"/>
            <a:ext cx="3726288" cy="173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CF34A-A5F8-5A52-4604-A56862E4F32C}"/>
              </a:ext>
            </a:extLst>
          </p:cNvPr>
          <p:cNvSpPr txBox="1"/>
          <p:nvPr/>
        </p:nvSpPr>
        <p:spPr>
          <a:xfrm>
            <a:off x="7849280" y="1998627"/>
            <a:ext cx="38814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Self-Evaluations </a:t>
            </a:r>
            <a:r>
              <a:rPr lang="en-US" dirty="0"/>
              <a:t>– Past Due.  All should </a:t>
            </a:r>
          </a:p>
          <a:p>
            <a:r>
              <a:rPr lang="en-US" dirty="0"/>
              <a:t>have been submitted to evaluators.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2550C-A6C7-8EC8-E15A-9B9C355D6864}"/>
              </a:ext>
            </a:extLst>
          </p:cNvPr>
          <p:cNvSpPr txBox="1"/>
          <p:nvPr/>
        </p:nvSpPr>
        <p:spPr>
          <a:xfrm>
            <a:off x="8150772" y="4386231"/>
            <a:ext cx="37837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Evaluation Conference </a:t>
            </a:r>
            <a:r>
              <a:rPr lang="en-US" dirty="0"/>
              <a:t>– Past Due.  All </a:t>
            </a:r>
          </a:p>
          <a:p>
            <a:r>
              <a:rPr lang="en-US" dirty="0"/>
              <a:t>conferences should have been </a:t>
            </a:r>
          </a:p>
          <a:p>
            <a:r>
              <a:rPr lang="en-US" dirty="0"/>
              <a:t>completed.</a:t>
            </a:r>
          </a:p>
        </p:txBody>
      </p:sp>
    </p:spTree>
    <p:extLst>
      <p:ext uri="{BB962C8B-B14F-4D97-AF65-F5344CB8AC3E}">
        <p14:creationId xmlns:p14="http://schemas.microsoft.com/office/powerpoint/2010/main" val="38704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E83F94-DDBD-DA4B-BE28-B0AEE541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0883"/>
            <a:ext cx="5715000" cy="36009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1FF5D2-6D88-11BA-0CDA-841CBA6E2D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6667"/>
          <a:stretch/>
        </p:blipFill>
        <p:spPr>
          <a:xfrm>
            <a:off x="381000" y="157655"/>
            <a:ext cx="5732926" cy="993228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9BBE4F61-5D0D-64C9-4DEC-8FAFF51B8125}"/>
              </a:ext>
            </a:extLst>
          </p:cNvPr>
          <p:cNvSpPr/>
          <p:nvPr/>
        </p:nvSpPr>
        <p:spPr>
          <a:xfrm rot="20690320">
            <a:off x="4234129" y="2273004"/>
            <a:ext cx="3428026" cy="2341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C788D-8B0B-136B-9E84-2BD7FC337B9F}"/>
              </a:ext>
            </a:extLst>
          </p:cNvPr>
          <p:cNvSpPr txBox="1"/>
          <p:nvPr/>
        </p:nvSpPr>
        <p:spPr>
          <a:xfrm>
            <a:off x="7633118" y="1466758"/>
            <a:ext cx="43269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Conference Reports</a:t>
            </a:r>
            <a:r>
              <a:rPr lang="en-US" dirty="0"/>
              <a:t>– Need to be completed</a:t>
            </a:r>
          </a:p>
          <a:p>
            <a:r>
              <a:rPr lang="en-US" dirty="0"/>
              <a:t>and acknowledged by all panel members</a:t>
            </a:r>
          </a:p>
          <a:p>
            <a:r>
              <a:rPr lang="en-US" dirty="0"/>
              <a:t>in </a:t>
            </a:r>
            <a:r>
              <a:rPr lang="en-US" dirty="0" err="1"/>
              <a:t>Trakstar</a:t>
            </a:r>
            <a:r>
              <a:rPr lang="en-US" dirty="0"/>
              <a:t> by December 13.</a:t>
            </a:r>
          </a:p>
        </p:txBody>
      </p:sp>
    </p:spTree>
    <p:extLst>
      <p:ext uri="{BB962C8B-B14F-4D97-AF65-F5344CB8AC3E}">
        <p14:creationId xmlns:p14="http://schemas.microsoft.com/office/powerpoint/2010/main" val="65916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1F9C6-152A-474E-C68E-5D8172373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A3514EB-7695-288F-07CE-C0E7CB60B2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0620E-8CA0-84C2-4BA6-F5AB85FB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Annualized Scheduling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EE67408-9C0C-DA6C-1FF0-1D7745B8A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683243"/>
              </p:ext>
            </p:extLst>
          </p:nvPr>
        </p:nvGraphicFramePr>
        <p:xfrm>
          <a:off x="838200" y="1328056"/>
          <a:ext cx="10515600" cy="513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9459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DA63C-9752-6266-862B-52BE7215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350555"/>
            <a:ext cx="10776857" cy="61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3FBDE-5AAC-A4CD-BE67-74E7FF52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269708"/>
            <a:ext cx="10842172" cy="61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1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F9446-A42F-A02E-BE5E-FE3129C5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ABE5464-824B-632E-E350-15E91118A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A4862F2-4618-1886-8A1F-E6BFC04FC4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4C0E98B-E1DB-3645-DBD4-647FD0767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81407"/>
              </p:ext>
            </p:extLst>
          </p:nvPr>
        </p:nvGraphicFramePr>
        <p:xfrm>
          <a:off x="838200" y="365126"/>
          <a:ext cx="10515600" cy="61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237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31e994-e6d3-4300-856d-b2b971b8f1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9D9347F5AFA4D8692FBB46C69E792" ma:contentTypeVersion="18" ma:contentTypeDescription="Create a new document." ma:contentTypeScope="" ma:versionID="ed39e236e443ffda1a41bbf0918c185e">
  <xsd:schema xmlns:xsd="http://www.w3.org/2001/XMLSchema" xmlns:xs="http://www.w3.org/2001/XMLSchema" xmlns:p="http://schemas.microsoft.com/office/2006/metadata/properties" xmlns:ns3="0931e994-e6d3-4300-856d-b2b971b8f134" xmlns:ns4="6d4c085d-c9ea-458a-a43a-bf1021d0c369" targetNamespace="http://schemas.microsoft.com/office/2006/metadata/properties" ma:root="true" ma:fieldsID="6d5e40ef00ccb0f0da5d0f27670d6a08" ns3:_="" ns4:_="">
    <xsd:import namespace="0931e994-e6d3-4300-856d-b2b971b8f134"/>
    <xsd:import namespace="6d4c085d-c9ea-458a-a43a-bf1021d0c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1e994-e6d3-4300-856d-b2b971b8f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c085d-c9ea-458a-a43a-bf1021d0c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1BCA8-18D5-4035-99A4-D9907DB4E608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0931e994-e6d3-4300-856d-b2b971b8f134"/>
    <ds:schemaRef ds:uri="http://schemas.microsoft.com/office/infopath/2007/PartnerControls"/>
    <ds:schemaRef ds:uri="6d4c085d-c9ea-458a-a43a-bf1021d0c36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19AEB0-81CF-491A-BCAC-B5A356946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2B29E-D829-4ABD-8C6C-DF4DC78FE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31e994-e6d3-4300-856d-b2b971b8f134"/>
    <ds:schemaRef ds:uri="6d4c085d-c9ea-458a-a43a-bf1021d0c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888</Words>
  <Application>Microsoft Macintosh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BSS Division Council</vt:lpstr>
      <vt:lpstr>BSS Division Council</vt:lpstr>
      <vt:lpstr>Counselor, Federation and ASO Reports</vt:lpstr>
      <vt:lpstr>PowerPoint Presentation</vt:lpstr>
      <vt:lpstr>PowerPoint Presentation</vt:lpstr>
      <vt:lpstr>Annualized Scheduling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Gold, Christina</dc:creator>
  <cp:lastModifiedBy>Gold, Christina</cp:lastModifiedBy>
  <cp:revision>30</cp:revision>
  <cp:lastPrinted>2024-10-17T19:54:20Z</cp:lastPrinted>
  <dcterms:created xsi:type="dcterms:W3CDTF">2021-02-06T12:58:35Z</dcterms:created>
  <dcterms:modified xsi:type="dcterms:W3CDTF">2025-01-12T18:53:12Z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0x010100C369D9347F5AFA4D8692FBB46C69E792</vt:lpwstr>
  </property>
</Properties>
</file>