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2"/>
  </p:notesMasterIdLst>
  <p:sldIdLst>
    <p:sldId id="271" r:id="rId5"/>
    <p:sldId id="435" r:id="rId6"/>
    <p:sldId id="433" r:id="rId7"/>
    <p:sldId id="438" r:id="rId8"/>
    <p:sldId id="441" r:id="rId9"/>
    <p:sldId id="437" r:id="rId10"/>
    <p:sldId id="44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759C4-3FB9-5445-B513-BCA38BCE8B0E}" v="539" dt="2025-04-24T11:22:32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2" autoAdjust="0"/>
    <p:restoredTop sz="94670" autoAdjust="0"/>
  </p:normalViewPr>
  <p:slideViewPr>
    <p:cSldViewPr snapToGrid="0">
      <p:cViewPr>
        <p:scale>
          <a:sx n="60" d="100"/>
          <a:sy n="60" d="100"/>
        </p:scale>
        <p:origin x="-11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, Christina" userId="d63662b5-8bea-4558-821e-508c3105d592" providerId="ADAL" clId="{FB8850A1-5808-4770-A891-85FCAD60E672}"/>
    <pc:docChg chg="modSld">
      <pc:chgData name="Gold, Christina" userId="d63662b5-8bea-4558-821e-508c3105d592" providerId="ADAL" clId="{FB8850A1-5808-4770-A891-85FCAD60E672}" dt="2025-04-24T20:31:27.658" v="26" actId="20577"/>
      <pc:docMkLst>
        <pc:docMk/>
      </pc:docMkLst>
      <pc:sldChg chg="modSp">
        <pc:chgData name="Gold, Christina" userId="d63662b5-8bea-4558-821e-508c3105d592" providerId="ADAL" clId="{FB8850A1-5808-4770-A891-85FCAD60E672}" dt="2025-04-24T20:31:27.658" v="26" actId="20577"/>
        <pc:sldMkLst>
          <pc:docMk/>
          <pc:sldMk cId="21311456" sldId="435"/>
        </pc:sldMkLst>
        <pc:graphicFrameChg chg="mod">
          <ac:chgData name="Gold, Christina" userId="d63662b5-8bea-4558-821e-508c3105d592" providerId="ADAL" clId="{FB8850A1-5808-4770-A891-85FCAD60E672}" dt="2025-04-24T20:31:27.658" v="26" actId="20577"/>
          <ac:graphicFrameMkLst>
            <pc:docMk/>
            <pc:sldMk cId="21311456" sldId="435"/>
            <ac:graphicFrameMk id="11" creationId="{4D697C62-9C9D-4704-A524-6B966714189C}"/>
          </ac:graphicFrameMkLst>
        </pc:graphicFrameChg>
      </pc:sldChg>
    </pc:docChg>
  </pc:docChgLst>
  <pc:docChgLst>
    <pc:chgData name="Gold, Christina" userId="d63662b5-8bea-4558-821e-508c3105d592" providerId="ADAL" clId="{A08DA08A-D9EB-4E42-836C-95A0EE931D64}"/>
    <pc:docChg chg="modSld">
      <pc:chgData name="Gold, Christina" userId="d63662b5-8bea-4558-821e-508c3105d592" providerId="ADAL" clId="{A08DA08A-D9EB-4E42-836C-95A0EE931D64}" dt="2025-04-24T16:36:20.279" v="76" actId="20577"/>
      <pc:docMkLst>
        <pc:docMk/>
      </pc:docMkLst>
      <pc:sldChg chg="modSp">
        <pc:chgData name="Gold, Christina" userId="d63662b5-8bea-4558-821e-508c3105d592" providerId="ADAL" clId="{A08DA08A-D9EB-4E42-836C-95A0EE931D64}" dt="2025-04-24T16:36:20.279" v="76" actId="20577"/>
        <pc:sldMkLst>
          <pc:docMk/>
          <pc:sldMk cId="21311456" sldId="435"/>
        </pc:sldMkLst>
        <pc:graphicFrameChg chg="mod">
          <ac:chgData name="Gold, Christina" userId="d63662b5-8bea-4558-821e-508c3105d592" providerId="ADAL" clId="{A08DA08A-D9EB-4E42-836C-95A0EE931D64}" dt="2025-04-24T16:36:20.279" v="76" actId="20577"/>
          <ac:graphicFrameMkLst>
            <pc:docMk/>
            <pc:sldMk cId="21311456" sldId="435"/>
            <ac:graphicFrameMk id="18" creationId="{DF22F040-DF52-4F72-B6F3-AA3F289BD443}"/>
          </ac:graphicFrameMkLst>
        </pc:graphicFrameChg>
      </pc:sldChg>
      <pc:sldChg chg="modSp">
        <pc:chgData name="Gold, Christina" userId="d63662b5-8bea-4558-821e-508c3105d592" providerId="ADAL" clId="{A08DA08A-D9EB-4E42-836C-95A0EE931D64}" dt="2025-04-24T16:26:13.092" v="25"/>
        <pc:sldMkLst>
          <pc:docMk/>
          <pc:sldMk cId="4050678211" sldId="441"/>
        </pc:sldMkLst>
        <pc:graphicFrameChg chg="mod">
          <ac:chgData name="Gold, Christina" userId="d63662b5-8bea-4558-821e-508c3105d592" providerId="ADAL" clId="{A08DA08A-D9EB-4E42-836C-95A0EE931D64}" dt="2025-04-24T16:26:13.092" v="25"/>
          <ac:graphicFrameMkLst>
            <pc:docMk/>
            <pc:sldMk cId="4050678211" sldId="441"/>
            <ac:graphicFrameMk id="18" creationId="{FC8421D7-1618-F735-5254-B6624ECD035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r>
            <a:rPr lang="en-US" b="0" dirty="0"/>
            <a:t>Reports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65B8D9A0-D1AB-4071-976A-5EA11D146500}">
      <dgm:prSet/>
      <dgm:spPr/>
      <dgm:t>
        <a:bodyPr/>
        <a:lstStyle/>
        <a:p>
          <a:r>
            <a:rPr lang="en-US" b="1" dirty="0"/>
            <a:t>Busin</a:t>
          </a:r>
          <a:r>
            <a:rPr lang="en-US" b="0" dirty="0"/>
            <a:t>ess and Reminders</a:t>
          </a:r>
        </a:p>
      </dgm:t>
    </dgm:pt>
    <dgm:pt modelId="{2A85505F-060A-43D2-A740-88BEE676E888}" type="parTrans" cxnId="{4F3B9D36-A475-4EB1-A8D7-C7D04E2375AD}">
      <dgm:prSet/>
      <dgm:spPr/>
      <dgm:t>
        <a:bodyPr/>
        <a:lstStyle/>
        <a:p>
          <a:endParaRPr lang="en-US"/>
        </a:p>
      </dgm:t>
    </dgm:pt>
    <dgm:pt modelId="{972AE08B-76A6-4113-976A-9BB2EC3884EB}" type="sibTrans" cxnId="{4F3B9D36-A475-4EB1-A8D7-C7D04E2375AD}">
      <dgm:prSet/>
      <dgm:spPr/>
      <dgm:t>
        <a:bodyPr/>
        <a:lstStyle/>
        <a:p>
          <a:endParaRPr lang="en-US"/>
        </a:p>
      </dgm:t>
    </dgm:pt>
    <dgm:pt modelId="{D9EB6D6B-3A95-409F-A380-D5AE157C0140}">
      <dgm:prSet/>
      <dgm:spPr/>
      <dgm:t>
        <a:bodyPr/>
        <a:lstStyle/>
        <a:p>
          <a:r>
            <a:rPr lang="en-US" dirty="0"/>
            <a:t>Federation – John Baranski</a:t>
          </a:r>
        </a:p>
      </dgm:t>
    </dgm:pt>
    <dgm:pt modelId="{B6F87297-F018-42B7-8FE3-B13F7F9C9FD5}" type="parTrans" cxnId="{114F8988-93BD-4C8B-B913-4B4C5B5C6D2D}">
      <dgm:prSet/>
      <dgm:spPr/>
      <dgm:t>
        <a:bodyPr/>
        <a:lstStyle/>
        <a:p>
          <a:endParaRPr lang="en-US"/>
        </a:p>
      </dgm:t>
    </dgm:pt>
    <dgm:pt modelId="{FB3EC06A-FE04-4DFE-83DB-0923D778FE54}" type="sibTrans" cxnId="{114F8988-93BD-4C8B-B913-4B4C5B5C6D2D}">
      <dgm:prSet/>
      <dgm:spPr/>
      <dgm:t>
        <a:bodyPr/>
        <a:lstStyle/>
        <a:p>
          <a:endParaRPr lang="en-US"/>
        </a:p>
      </dgm:t>
    </dgm:pt>
    <dgm:pt modelId="{C1F89C39-6190-4ECF-951B-AD3B5527BF3F}">
      <dgm:prSet/>
      <dgm:spPr/>
      <dgm:t>
        <a:bodyPr/>
        <a:lstStyle/>
        <a:p>
          <a:r>
            <a:rPr lang="en-US" dirty="0"/>
            <a:t>Evaluations</a:t>
          </a:r>
        </a:p>
      </dgm:t>
    </dgm:pt>
    <dgm:pt modelId="{F37B538F-84C9-4A93-BB5C-65BCC7F121D0}" type="parTrans" cxnId="{A47C1326-8657-447E-9249-75D15FB65AF5}">
      <dgm:prSet/>
      <dgm:spPr/>
      <dgm:t>
        <a:bodyPr/>
        <a:lstStyle/>
        <a:p>
          <a:endParaRPr lang="en-US"/>
        </a:p>
      </dgm:t>
    </dgm:pt>
    <dgm:pt modelId="{062FF922-C38E-4A01-93C2-9690310395CD}" type="sibTrans" cxnId="{A47C1326-8657-447E-9249-75D15FB65AF5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 dirty="0"/>
            <a:t>Associated Students’ Organization</a:t>
          </a:r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DA06ADF8-5BCC-4345-A420-BDF16C7B5680}">
      <dgm:prSet/>
      <dgm:spPr/>
      <dgm:t>
        <a:bodyPr/>
        <a:lstStyle/>
        <a:p>
          <a:r>
            <a:rPr lang="en-US" dirty="0"/>
            <a:t>Prioritization of Annual Plan Requests</a:t>
          </a:r>
        </a:p>
      </dgm:t>
    </dgm:pt>
    <dgm:pt modelId="{CBD3E8E4-5F7F-4E36-B02B-0FA3B22FC3C2}" type="parTrans" cxnId="{96E591FE-EBF6-4621-98A5-1B2DF87CBB7D}">
      <dgm:prSet/>
      <dgm:spPr/>
      <dgm:t>
        <a:bodyPr/>
        <a:lstStyle/>
        <a:p>
          <a:endParaRPr lang="en-US"/>
        </a:p>
      </dgm:t>
    </dgm:pt>
    <dgm:pt modelId="{FAEA96A8-5F35-42CC-91C1-F976874B13CD}" type="sibTrans" cxnId="{96E591FE-EBF6-4621-98A5-1B2DF87CBB7D}">
      <dgm:prSet/>
      <dgm:spPr/>
      <dgm:t>
        <a:bodyPr/>
        <a:lstStyle/>
        <a:p>
          <a:endParaRPr lang="en-US"/>
        </a:p>
      </dgm:t>
    </dgm:pt>
    <dgm:pt modelId="{11566152-1138-47D0-BEE4-184D7AB1F972}">
      <dgm:prSet/>
      <dgm:spPr/>
      <dgm:t>
        <a:bodyPr/>
        <a:lstStyle/>
        <a:p>
          <a:r>
            <a:rPr lang="en-US" dirty="0"/>
            <a:t>Annualized Scheduling Progress</a:t>
          </a:r>
        </a:p>
      </dgm:t>
    </dgm:pt>
    <dgm:pt modelId="{20046DAE-C758-4FCC-ADDC-1C46D5722522}" type="parTrans" cxnId="{6F8D246A-C89F-406A-A997-5C617C8086FC}">
      <dgm:prSet/>
      <dgm:spPr/>
      <dgm:t>
        <a:bodyPr/>
        <a:lstStyle/>
        <a:p>
          <a:endParaRPr lang="en-US"/>
        </a:p>
      </dgm:t>
    </dgm:pt>
    <dgm:pt modelId="{AF53D372-61D7-4860-9838-C62457C16F92}" type="sibTrans" cxnId="{6F8D246A-C89F-406A-A997-5C617C8086FC}">
      <dgm:prSet/>
      <dgm:spPr/>
      <dgm:t>
        <a:bodyPr/>
        <a:lstStyle/>
        <a:p>
          <a:endParaRPr lang="en-US"/>
        </a:p>
      </dgm:t>
    </dgm:pt>
    <dgm:pt modelId="{DF787B34-6081-4395-8F6D-D9C2D5026C58}">
      <dgm:prSet/>
      <dgm:spPr/>
      <dgm:t>
        <a:bodyPr/>
        <a:lstStyle/>
        <a:p>
          <a:r>
            <a:rPr lang="en-US" dirty="0"/>
            <a:t>Announcements</a:t>
          </a:r>
        </a:p>
      </dgm:t>
    </dgm:pt>
    <dgm:pt modelId="{29EBE0B0-E75E-4150-B5C2-D1227AD36875}" type="parTrans" cxnId="{577043D9-2A63-4AFF-8037-8C2FE6D9C9EE}">
      <dgm:prSet/>
      <dgm:spPr/>
      <dgm:t>
        <a:bodyPr/>
        <a:lstStyle/>
        <a:p>
          <a:endParaRPr lang="en-US"/>
        </a:p>
      </dgm:t>
    </dgm:pt>
    <dgm:pt modelId="{0FF54716-08E6-40CA-B178-87AF4762DD4F}" type="sibTrans" cxnId="{577043D9-2A63-4AFF-8037-8C2FE6D9C9EE}">
      <dgm:prSet/>
      <dgm:spPr/>
      <dgm:t>
        <a:bodyPr/>
        <a:lstStyle/>
        <a:p>
          <a:endParaRPr lang="en-US"/>
        </a:p>
      </dgm:t>
    </dgm:pt>
    <dgm:pt modelId="{4F07DEDD-B180-0E43-87AA-CE9519C6D6D9}">
      <dgm:prSet/>
      <dgm:spPr/>
      <dgm:t>
        <a:bodyPr/>
        <a:lstStyle/>
        <a:p>
          <a:r>
            <a:rPr lang="en-US" dirty="0"/>
            <a:t>Study Abroad Cancelation</a:t>
          </a:r>
        </a:p>
      </dgm:t>
    </dgm:pt>
    <dgm:pt modelId="{48F99F94-B920-EC46-A324-BFD773798453}" type="parTrans" cxnId="{29EDAEAD-0C95-9044-A29D-E397FB962EFB}">
      <dgm:prSet/>
      <dgm:spPr/>
      <dgm:t>
        <a:bodyPr/>
        <a:lstStyle/>
        <a:p>
          <a:endParaRPr lang="en-US"/>
        </a:p>
      </dgm:t>
    </dgm:pt>
    <dgm:pt modelId="{595C7806-E2F8-B749-B394-6DB5A6447903}" type="sibTrans" cxnId="{29EDAEAD-0C95-9044-A29D-E397FB962EFB}">
      <dgm:prSet/>
      <dgm:spPr/>
      <dgm:t>
        <a:bodyPr/>
        <a:lstStyle/>
        <a:p>
          <a:endParaRPr lang="en-US"/>
        </a:p>
      </dgm:t>
    </dgm:pt>
    <dgm:pt modelId="{354069C9-628A-4640-93BA-347D54438F42}">
      <dgm:prSet/>
      <dgm:spPr/>
      <dgm:t>
        <a:bodyPr/>
        <a:lstStyle/>
        <a:p>
          <a:r>
            <a:rPr lang="en-US" dirty="0"/>
            <a:t>Academic Awards</a:t>
          </a:r>
        </a:p>
      </dgm:t>
    </dgm:pt>
    <dgm:pt modelId="{C73C9640-D53B-2848-9D96-97C9F1E2D4F8}" type="parTrans" cxnId="{65DE8726-752B-B14B-8B24-E2D9FF668AE3}">
      <dgm:prSet/>
      <dgm:spPr/>
      <dgm:t>
        <a:bodyPr/>
        <a:lstStyle/>
        <a:p>
          <a:endParaRPr lang="en-US"/>
        </a:p>
      </dgm:t>
    </dgm:pt>
    <dgm:pt modelId="{D382B6B9-0B02-244F-BC8A-890AED35B67E}" type="sibTrans" cxnId="{65DE8726-752B-B14B-8B24-E2D9FF668AE3}">
      <dgm:prSet/>
      <dgm:spPr/>
      <dgm:t>
        <a:bodyPr/>
        <a:lstStyle/>
        <a:p>
          <a:endParaRPr lang="en-US"/>
        </a:p>
      </dgm:t>
    </dgm:pt>
    <dgm:pt modelId="{6C010127-4C1B-6145-A40D-29DCBD81AF4D}">
      <dgm:prSet/>
      <dgm:spPr/>
      <dgm:t>
        <a:bodyPr/>
        <a:lstStyle/>
        <a:p>
          <a:r>
            <a:rPr lang="en-US" dirty="0"/>
            <a:t>Puzzle Donations</a:t>
          </a:r>
        </a:p>
      </dgm:t>
    </dgm:pt>
    <dgm:pt modelId="{6B6CDEF1-0274-5C44-B528-301123A9A0A5}" type="parTrans" cxnId="{78581A5B-F799-BA4B-B986-FF83F8B19DE1}">
      <dgm:prSet/>
      <dgm:spPr/>
      <dgm:t>
        <a:bodyPr/>
        <a:lstStyle/>
        <a:p>
          <a:endParaRPr lang="en-US"/>
        </a:p>
      </dgm:t>
    </dgm:pt>
    <dgm:pt modelId="{3571EB27-BB18-5042-A50F-761FD1682564}" type="sibTrans" cxnId="{78581A5B-F799-BA4B-B986-FF83F8B19DE1}">
      <dgm:prSet/>
      <dgm:spPr/>
      <dgm:t>
        <a:bodyPr/>
        <a:lstStyle/>
        <a:p>
          <a:endParaRPr lang="en-US"/>
        </a:p>
      </dgm:t>
    </dgm:pt>
    <dgm:pt modelId="{E6803038-B984-964B-9A0E-95CE867F7705}">
      <dgm:prSet/>
      <dgm:spPr/>
      <dgm:t>
        <a:bodyPr/>
        <a:lstStyle/>
        <a:p>
          <a:r>
            <a:rPr lang="en-US" dirty="0"/>
            <a:t>Part-time Faculty Division Council Member(s)? Selection?</a:t>
          </a:r>
        </a:p>
      </dgm:t>
    </dgm:pt>
    <dgm:pt modelId="{A8B98377-D6C5-A940-BE12-BDDB42BBDA1B}" type="parTrans" cxnId="{FD8C34E6-AF38-8D42-952C-2336AAD85A1F}">
      <dgm:prSet/>
      <dgm:spPr/>
      <dgm:t>
        <a:bodyPr/>
        <a:lstStyle/>
        <a:p>
          <a:endParaRPr lang="en-US"/>
        </a:p>
      </dgm:t>
    </dgm:pt>
    <dgm:pt modelId="{26321762-8A26-AE46-9D0D-064D13B16CE1}" type="sibTrans" cxnId="{FD8C34E6-AF38-8D42-952C-2336AAD85A1F}">
      <dgm:prSet/>
      <dgm:spPr/>
      <dgm:t>
        <a:bodyPr/>
        <a:lstStyle/>
        <a:p>
          <a:endParaRPr lang="en-US"/>
        </a:p>
      </dgm:t>
    </dgm:pt>
    <dgm:pt modelId="{F7F49B2D-A425-4395-B536-756D2A209468}">
      <dgm:prSet/>
      <dgm:spPr/>
      <dgm:t>
        <a:bodyPr/>
        <a:lstStyle/>
        <a:p>
          <a:r>
            <a:rPr lang="en-US" dirty="0"/>
            <a:t>SLOs -  on behalf of Eduardo Munoz</a:t>
          </a:r>
        </a:p>
      </dgm:t>
    </dgm:pt>
    <dgm:pt modelId="{8905E70A-D1C8-49EF-BBE5-DA0C6397869B}" type="parTrans" cxnId="{026C98D2-832B-4D6A-956E-DAC871159127}">
      <dgm:prSet/>
      <dgm:spPr/>
      <dgm:t>
        <a:bodyPr/>
        <a:lstStyle/>
        <a:p>
          <a:endParaRPr lang="en-US"/>
        </a:p>
      </dgm:t>
    </dgm:pt>
    <dgm:pt modelId="{57E8EA2B-FD3E-4E4B-9364-4985FECB5489}" type="sibTrans" cxnId="{026C98D2-832B-4D6A-956E-DAC871159127}">
      <dgm:prSet/>
      <dgm:spPr/>
      <dgm:t>
        <a:bodyPr/>
        <a:lstStyle/>
        <a:p>
          <a:endParaRPr lang="en-US"/>
        </a:p>
      </dgm:t>
    </dgm:pt>
    <dgm:pt modelId="{47243BD0-5C8C-2D41-9086-AAC5F43B1A15}" type="pres">
      <dgm:prSet presAssocID="{1E676B6C-6D03-47A4-9020-5FF7332DD8E6}" presName="linear" presStyleCnt="0">
        <dgm:presLayoutVars>
          <dgm:animLvl val="lvl"/>
          <dgm:resizeHandles val="exact"/>
        </dgm:presLayoutVars>
      </dgm:prSet>
      <dgm:spPr/>
    </dgm:pt>
    <dgm:pt modelId="{45AA21FA-5FC4-3248-B18C-7586BFE88BB4}" type="pres">
      <dgm:prSet presAssocID="{9C9B7621-F3F4-4AB1-9C84-83EDF11655A2}" presName="parentText" presStyleLbl="node1" presStyleIdx="0" presStyleCnt="3" custScaleY="102364" custLinFactNeighborX="-287" custLinFactNeighborY="122">
        <dgm:presLayoutVars>
          <dgm:chMax val="0"/>
          <dgm:bulletEnabled val="1"/>
        </dgm:presLayoutVars>
      </dgm:prSet>
      <dgm:spPr/>
    </dgm:pt>
    <dgm:pt modelId="{FD48E752-73FE-5746-A5EF-12FE6B286865}" type="pres">
      <dgm:prSet presAssocID="{9C9B7621-F3F4-4AB1-9C84-83EDF11655A2}" presName="childText" presStyleLbl="revTx" presStyleIdx="0" presStyleCnt="2">
        <dgm:presLayoutVars>
          <dgm:bulletEnabled val="1"/>
        </dgm:presLayoutVars>
      </dgm:prSet>
      <dgm:spPr/>
    </dgm:pt>
    <dgm:pt modelId="{D63162E4-6956-0B42-BC30-F13BD4C96F30}" type="pres">
      <dgm:prSet presAssocID="{65B8D9A0-D1AB-4071-976A-5EA11D146500}" presName="parentText" presStyleLbl="node1" presStyleIdx="1" presStyleCnt="3" custLinFactNeighborX="-1167" custLinFactNeighborY="-908">
        <dgm:presLayoutVars>
          <dgm:chMax val="0"/>
          <dgm:bulletEnabled val="1"/>
        </dgm:presLayoutVars>
      </dgm:prSet>
      <dgm:spPr/>
    </dgm:pt>
    <dgm:pt modelId="{13A6FA00-26A1-A742-A08D-D146521B1670}" type="pres">
      <dgm:prSet presAssocID="{65B8D9A0-D1AB-4071-976A-5EA11D146500}" presName="childText" presStyleLbl="revTx" presStyleIdx="1" presStyleCnt="2">
        <dgm:presLayoutVars>
          <dgm:bulletEnabled val="1"/>
        </dgm:presLayoutVars>
      </dgm:prSet>
      <dgm:spPr/>
    </dgm:pt>
    <dgm:pt modelId="{A5F6F41D-F111-4336-A3CE-8BC0EEE3A14E}" type="pres">
      <dgm:prSet presAssocID="{DF787B34-6081-4395-8F6D-D9C2D5026C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7B0C20-55E6-4AC6-BE83-F95352DB17A6}" type="presOf" srcId="{D0AA1F5B-E86A-4063-9562-773521C425C8}" destId="{FD48E752-73FE-5746-A5EF-12FE6B286865}" srcOrd="0" destOrd="0" presId="urn:microsoft.com/office/officeart/2005/8/layout/vList2"/>
    <dgm:cxn modelId="{A47C1326-8657-447E-9249-75D15FB65AF5}" srcId="{65B8D9A0-D1AB-4071-976A-5EA11D146500}" destId="{C1F89C39-6190-4ECF-951B-AD3B5527BF3F}" srcOrd="0" destOrd="0" parTransId="{F37B538F-84C9-4A93-BB5C-65BCC7F121D0}" sibTransId="{062FF922-C38E-4A01-93C2-9690310395CD}"/>
    <dgm:cxn modelId="{65DE8726-752B-B14B-8B24-E2D9FF668AE3}" srcId="{65B8D9A0-D1AB-4071-976A-5EA11D146500}" destId="{354069C9-628A-4640-93BA-347D54438F42}" srcOrd="4" destOrd="0" parTransId="{C73C9640-D53B-2848-9D96-97C9F1E2D4F8}" sibTransId="{D382B6B9-0B02-244F-BC8A-890AED35B67E}"/>
    <dgm:cxn modelId="{99BE7A35-09D2-804E-AF5A-F89FB2F524B2}" type="presOf" srcId="{9C9B7621-F3F4-4AB1-9C84-83EDF11655A2}" destId="{45AA21FA-5FC4-3248-B18C-7586BFE88BB4}" srcOrd="0" destOrd="0" presId="urn:microsoft.com/office/officeart/2005/8/layout/vList2"/>
    <dgm:cxn modelId="{4F3B9D36-A475-4EB1-A8D7-C7D04E2375AD}" srcId="{1E676B6C-6D03-47A4-9020-5FF7332DD8E6}" destId="{65B8D9A0-D1AB-4071-976A-5EA11D146500}" srcOrd="1" destOrd="0" parTransId="{2A85505F-060A-43D2-A740-88BEE676E888}" sibTransId="{972AE08B-76A6-4113-976A-9BB2EC3884EB}"/>
    <dgm:cxn modelId="{78581A5B-F799-BA4B-B986-FF83F8B19DE1}" srcId="{65B8D9A0-D1AB-4071-976A-5EA11D146500}" destId="{6C010127-4C1B-6145-A40D-29DCBD81AF4D}" srcOrd="5" destOrd="0" parTransId="{6B6CDEF1-0274-5C44-B528-301123A9A0A5}" sibTransId="{3571EB27-BB18-5042-A50F-761FD1682564}"/>
    <dgm:cxn modelId="{FD704360-3481-E34A-BB91-B7F0B03776DB}" type="presOf" srcId="{1E676B6C-6D03-47A4-9020-5FF7332DD8E6}" destId="{47243BD0-5C8C-2D41-9086-AAC5F43B1A15}" srcOrd="0" destOrd="0" presId="urn:microsoft.com/office/officeart/2005/8/layout/vList2"/>
    <dgm:cxn modelId="{1CA42C46-A547-4140-8E03-09FB80D1A1FE}" type="presOf" srcId="{4F07DEDD-B180-0E43-87AA-CE9519C6D6D9}" destId="{13A6FA00-26A1-A742-A08D-D146521B1670}" srcOrd="0" destOrd="3" presId="urn:microsoft.com/office/officeart/2005/8/layout/vList2"/>
    <dgm:cxn modelId="{6F8D246A-C89F-406A-A997-5C617C8086FC}" srcId="{65B8D9A0-D1AB-4071-976A-5EA11D146500}" destId="{11566152-1138-47D0-BEE4-184D7AB1F972}" srcOrd="2" destOrd="0" parTransId="{20046DAE-C758-4FCC-ADDC-1C46D5722522}" sibTransId="{AF53D372-61D7-4860-9838-C62457C16F92}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5AE5BA83-1420-4691-8CE0-3D96B86E6EE2}" type="presOf" srcId="{11566152-1138-47D0-BEE4-184D7AB1F972}" destId="{13A6FA00-26A1-A742-A08D-D146521B1670}" srcOrd="0" destOrd="2" presId="urn:microsoft.com/office/officeart/2005/8/layout/vList2"/>
    <dgm:cxn modelId="{114F8988-93BD-4C8B-B913-4B4C5B5C6D2D}" srcId="{9C9B7621-F3F4-4AB1-9C84-83EDF11655A2}" destId="{D9EB6D6B-3A95-409F-A380-D5AE157C0140}" srcOrd="1" destOrd="0" parTransId="{B6F87297-F018-42B7-8FE3-B13F7F9C9FD5}" sibTransId="{FB3EC06A-FE04-4DFE-83DB-0923D778FE54}"/>
    <dgm:cxn modelId="{29EDAEAD-0C95-9044-A29D-E397FB962EFB}" srcId="{65B8D9A0-D1AB-4071-976A-5EA11D146500}" destId="{4F07DEDD-B180-0E43-87AA-CE9519C6D6D9}" srcOrd="3" destOrd="0" parTransId="{48F99F94-B920-EC46-A324-BFD773798453}" sibTransId="{595C7806-E2F8-B749-B394-6DB5A6447903}"/>
    <dgm:cxn modelId="{9D9541C8-2C71-474F-821C-C51AA4EC23DF}" type="presOf" srcId="{D9EB6D6B-3A95-409F-A380-D5AE157C0140}" destId="{FD48E752-73FE-5746-A5EF-12FE6B286865}" srcOrd="0" destOrd="1" presId="urn:microsoft.com/office/officeart/2005/8/layout/vList2"/>
    <dgm:cxn modelId="{5A37CED1-AEB2-E84D-A7C2-F2AE9B92FC33}" type="presOf" srcId="{E6803038-B984-964B-9A0E-95CE867F7705}" destId="{13A6FA00-26A1-A742-A08D-D146521B1670}" srcOrd="0" destOrd="6" presId="urn:microsoft.com/office/officeart/2005/8/layout/vList2"/>
    <dgm:cxn modelId="{026C98D2-832B-4D6A-956E-DAC871159127}" srcId="{9C9B7621-F3F4-4AB1-9C84-83EDF11655A2}" destId="{F7F49B2D-A425-4395-B536-756D2A209468}" srcOrd="2" destOrd="0" parTransId="{8905E70A-D1C8-49EF-BBE5-DA0C6397869B}" sibTransId="{57E8EA2B-FD3E-4E4B-9364-4985FECB5489}"/>
    <dgm:cxn modelId="{D56AF4D6-B9B5-4E2B-94D7-E2A57B45BCED}" type="presOf" srcId="{C1F89C39-6190-4ECF-951B-AD3B5527BF3F}" destId="{13A6FA00-26A1-A742-A08D-D146521B1670}" srcOrd="0" destOrd="0" presId="urn:microsoft.com/office/officeart/2005/8/layout/vList2"/>
    <dgm:cxn modelId="{577043D9-2A63-4AFF-8037-8C2FE6D9C9EE}" srcId="{1E676B6C-6D03-47A4-9020-5FF7332DD8E6}" destId="{DF787B34-6081-4395-8F6D-D9C2D5026C58}" srcOrd="2" destOrd="0" parTransId="{29EBE0B0-E75E-4150-B5C2-D1227AD36875}" sibTransId="{0FF54716-08E6-40CA-B178-87AF4762DD4F}"/>
    <dgm:cxn modelId="{01E4EBDE-78EE-DB46-AD00-A30105364238}" type="presOf" srcId="{65B8D9A0-D1AB-4071-976A-5EA11D146500}" destId="{D63162E4-6956-0B42-BC30-F13BD4C96F30}" srcOrd="0" destOrd="0" presId="urn:microsoft.com/office/officeart/2005/8/layout/vList2"/>
    <dgm:cxn modelId="{FD8C34E6-AF38-8D42-952C-2336AAD85A1F}" srcId="{65B8D9A0-D1AB-4071-976A-5EA11D146500}" destId="{E6803038-B984-964B-9A0E-95CE867F7705}" srcOrd="6" destOrd="0" parTransId="{A8B98377-D6C5-A940-BE12-BDDB42BBDA1B}" sibTransId="{26321762-8A26-AE46-9D0D-064D13B16CE1}"/>
    <dgm:cxn modelId="{1AFFA7EA-9343-4072-869A-465713A0B032}" srcId="{9C9B7621-F3F4-4AB1-9C84-83EDF11655A2}" destId="{D0AA1F5B-E86A-4063-9562-773521C425C8}" srcOrd="0" destOrd="0" parTransId="{0BC6CFE8-B4A9-4914-B455-3399D7B16D75}" sibTransId="{921F21FB-5B47-41B1-AD10-CA055B4533C6}"/>
    <dgm:cxn modelId="{786982EC-AD80-9C44-9734-26F4331EBC84}" type="presOf" srcId="{354069C9-628A-4640-93BA-347D54438F42}" destId="{13A6FA00-26A1-A742-A08D-D146521B1670}" srcOrd="0" destOrd="4" presId="urn:microsoft.com/office/officeart/2005/8/layout/vList2"/>
    <dgm:cxn modelId="{3338C1EE-D8B6-4D45-B6DE-686CDF1D0605}" type="presOf" srcId="{F7F49B2D-A425-4395-B536-756D2A209468}" destId="{FD48E752-73FE-5746-A5EF-12FE6B286865}" srcOrd="0" destOrd="2" presId="urn:microsoft.com/office/officeart/2005/8/layout/vList2"/>
    <dgm:cxn modelId="{ABD3BBFA-7CE3-4DED-94FD-8E8330BA5BFC}" type="presOf" srcId="{DF787B34-6081-4395-8F6D-D9C2D5026C58}" destId="{A5F6F41D-F111-4336-A3CE-8BC0EEE3A14E}" srcOrd="0" destOrd="0" presId="urn:microsoft.com/office/officeart/2005/8/layout/vList2"/>
    <dgm:cxn modelId="{DD677FFB-35F8-4F33-9B7F-3CF39D217926}" type="presOf" srcId="{DA06ADF8-5BCC-4345-A420-BDF16C7B5680}" destId="{13A6FA00-26A1-A742-A08D-D146521B1670}" srcOrd="0" destOrd="1" presId="urn:microsoft.com/office/officeart/2005/8/layout/vList2"/>
    <dgm:cxn modelId="{203F18FC-9448-7447-80A5-069C64887A33}" type="presOf" srcId="{6C010127-4C1B-6145-A40D-29DCBD81AF4D}" destId="{13A6FA00-26A1-A742-A08D-D146521B1670}" srcOrd="0" destOrd="5" presId="urn:microsoft.com/office/officeart/2005/8/layout/vList2"/>
    <dgm:cxn modelId="{96E591FE-EBF6-4621-98A5-1B2DF87CBB7D}" srcId="{65B8D9A0-D1AB-4071-976A-5EA11D146500}" destId="{DA06ADF8-5BCC-4345-A420-BDF16C7B5680}" srcOrd="1" destOrd="0" parTransId="{CBD3E8E4-5F7F-4E36-B02B-0FA3B22FC3C2}" sibTransId="{FAEA96A8-5F35-42CC-91C1-F976874B13CD}"/>
    <dgm:cxn modelId="{B796A191-0396-D84D-BB77-B31BAAC39E55}" type="presParOf" srcId="{47243BD0-5C8C-2D41-9086-AAC5F43B1A15}" destId="{45AA21FA-5FC4-3248-B18C-7586BFE88BB4}" srcOrd="0" destOrd="0" presId="urn:microsoft.com/office/officeart/2005/8/layout/vList2"/>
    <dgm:cxn modelId="{C04F3D88-33BA-3E40-9D4C-979330913BA2}" type="presParOf" srcId="{47243BD0-5C8C-2D41-9086-AAC5F43B1A15}" destId="{FD48E752-73FE-5746-A5EF-12FE6B286865}" srcOrd="1" destOrd="0" presId="urn:microsoft.com/office/officeart/2005/8/layout/vList2"/>
    <dgm:cxn modelId="{192EB7C2-51BE-EC42-B9F4-A0FE06977413}" type="presParOf" srcId="{47243BD0-5C8C-2D41-9086-AAC5F43B1A15}" destId="{D63162E4-6956-0B42-BC30-F13BD4C96F30}" srcOrd="2" destOrd="0" presId="urn:microsoft.com/office/officeart/2005/8/layout/vList2"/>
    <dgm:cxn modelId="{384131A7-F156-CF49-9EEB-CF7C5BCD5DBD}" type="presParOf" srcId="{47243BD0-5C8C-2D41-9086-AAC5F43B1A15}" destId="{13A6FA00-26A1-A742-A08D-D146521B1670}" srcOrd="3" destOrd="0" presId="urn:microsoft.com/office/officeart/2005/8/layout/vList2"/>
    <dgm:cxn modelId="{E114B720-19E2-4727-8938-37064040CC4F}" type="presParOf" srcId="{47243BD0-5C8C-2D41-9086-AAC5F43B1A15}" destId="{A5F6F41D-F111-4336-A3CE-8BC0EEE3A1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9B7621-F3F4-4AB1-9C84-83EDF11655A2}">
      <dgm:prSet/>
      <dgm:spPr/>
      <dgm:t>
        <a:bodyPr/>
        <a:lstStyle/>
        <a:p>
          <a:r>
            <a:rPr lang="en-US" b="0" dirty="0"/>
            <a:t>Membership</a:t>
          </a:r>
        </a:p>
      </dgm:t>
    </dgm:pt>
    <dgm:pt modelId="{DF547132-7D32-41F1-9346-A1E404887EE8}" type="parTrans" cxnId="{5702F47E-37D2-4235-B952-6FA69D86E1C6}">
      <dgm:prSet/>
      <dgm:spPr/>
      <dgm:t>
        <a:bodyPr/>
        <a:lstStyle/>
        <a:p>
          <a:endParaRPr lang="en-US"/>
        </a:p>
      </dgm:t>
    </dgm:pt>
    <dgm:pt modelId="{F6A9B11C-CBE9-4D76-AB49-687E505EE3AA}" type="sibTrans" cxnId="{5702F47E-37D2-4235-B952-6FA69D86E1C6}">
      <dgm:prSet/>
      <dgm:spPr/>
      <dgm:t>
        <a:bodyPr/>
        <a:lstStyle/>
        <a:p>
          <a:endParaRPr lang="en-US"/>
        </a:p>
      </dgm:t>
    </dgm:pt>
    <dgm:pt modelId="{D0AA1F5B-E86A-4063-9562-773521C425C8}">
      <dgm:prSet/>
      <dgm:spPr/>
      <dgm:t>
        <a:bodyPr/>
        <a:lstStyle/>
        <a:p>
          <a:r>
            <a:rPr lang="en-US" dirty="0"/>
            <a:t>Anthropology – Angela Mannen</a:t>
          </a:r>
        </a:p>
      </dgm:t>
    </dgm:pt>
    <dgm:pt modelId="{0BC6CFE8-B4A9-4914-B455-3399D7B16D75}" type="parTrans" cxnId="{1AFFA7EA-9343-4072-869A-465713A0B032}">
      <dgm:prSet/>
      <dgm:spPr/>
      <dgm:t>
        <a:bodyPr/>
        <a:lstStyle/>
        <a:p>
          <a:endParaRPr lang="en-US"/>
        </a:p>
      </dgm:t>
    </dgm:pt>
    <dgm:pt modelId="{921F21FB-5B47-41B1-AD10-CA055B4533C6}" type="sibTrans" cxnId="{1AFFA7EA-9343-4072-869A-465713A0B032}">
      <dgm:prSet/>
      <dgm:spPr/>
      <dgm:t>
        <a:bodyPr/>
        <a:lstStyle/>
        <a:p>
          <a:endParaRPr lang="en-US"/>
        </a:p>
      </dgm:t>
    </dgm:pt>
    <dgm:pt modelId="{CF1CE2FB-DF5E-4424-A3D9-C40BFA0F36A0}">
      <dgm:prSet/>
      <dgm:spPr/>
      <dgm:t>
        <a:bodyPr/>
        <a:lstStyle/>
        <a:p>
          <a:r>
            <a:rPr lang="en-US" dirty="0"/>
            <a:t>Art History – Ali Ahmadpour</a:t>
          </a:r>
        </a:p>
      </dgm:t>
    </dgm:pt>
    <dgm:pt modelId="{C84F3BC1-FD1A-4D15-9789-3699D7FEE128}" type="parTrans" cxnId="{21950648-FF4C-4C8F-A623-7AE25760D973}">
      <dgm:prSet/>
      <dgm:spPr/>
      <dgm:t>
        <a:bodyPr/>
        <a:lstStyle/>
        <a:p>
          <a:endParaRPr lang="en-US"/>
        </a:p>
      </dgm:t>
    </dgm:pt>
    <dgm:pt modelId="{7B02B0E8-33D0-49A3-A95E-393CA3460589}" type="sibTrans" cxnId="{21950648-FF4C-4C8F-A623-7AE25760D973}">
      <dgm:prSet/>
      <dgm:spPr/>
      <dgm:t>
        <a:bodyPr/>
        <a:lstStyle/>
        <a:p>
          <a:endParaRPr lang="en-US"/>
        </a:p>
      </dgm:t>
    </dgm:pt>
    <dgm:pt modelId="{839839B0-4C10-4C22-AE09-21DAFC6F7380}">
      <dgm:prSet/>
      <dgm:spPr/>
      <dgm:t>
        <a:bodyPr/>
        <a:lstStyle/>
        <a:p>
          <a:r>
            <a:rPr lang="en-US" dirty="0"/>
            <a:t>Child </a:t>
          </a:r>
          <a:r>
            <a:rPr lang="en-US" dirty="0" err="1"/>
            <a:t>Dev’t</a:t>
          </a:r>
          <a:r>
            <a:rPr lang="en-US" dirty="0"/>
            <a:t> – Michelle Moen</a:t>
          </a:r>
        </a:p>
      </dgm:t>
    </dgm:pt>
    <dgm:pt modelId="{8555AB5A-739B-4EDC-871E-F3416DE615E3}" type="parTrans" cxnId="{BE9C9845-FDE7-4A33-9A29-4B9259D28307}">
      <dgm:prSet/>
      <dgm:spPr/>
      <dgm:t>
        <a:bodyPr/>
        <a:lstStyle/>
        <a:p>
          <a:endParaRPr lang="en-US"/>
        </a:p>
      </dgm:t>
    </dgm:pt>
    <dgm:pt modelId="{BF4E8702-0AD4-402F-8D4E-50F2240A65B4}" type="sibTrans" cxnId="{BE9C9845-FDE7-4A33-9A29-4B9259D28307}">
      <dgm:prSet/>
      <dgm:spPr/>
      <dgm:t>
        <a:bodyPr/>
        <a:lstStyle/>
        <a:p>
          <a:endParaRPr lang="en-US"/>
        </a:p>
      </dgm:t>
    </dgm:pt>
    <dgm:pt modelId="{C2D79B98-3B76-4281-B97A-45174F85E1FE}">
      <dgm:prSet/>
      <dgm:spPr/>
      <dgm:t>
        <a:bodyPr/>
        <a:lstStyle/>
        <a:p>
          <a:r>
            <a:rPr lang="en-US" dirty="0"/>
            <a:t>Comms Studies – Mark Crossman</a:t>
          </a:r>
        </a:p>
      </dgm:t>
    </dgm:pt>
    <dgm:pt modelId="{EC7242A1-ABBB-4E69-BEC7-D88C37B02289}" type="parTrans" cxnId="{FE3C0279-1EA1-4C01-B344-1FF58F9434D1}">
      <dgm:prSet/>
      <dgm:spPr/>
      <dgm:t>
        <a:bodyPr/>
        <a:lstStyle/>
        <a:p>
          <a:endParaRPr lang="en-US"/>
        </a:p>
      </dgm:t>
    </dgm:pt>
    <dgm:pt modelId="{A463BCDF-1978-4D25-97FA-1BFBE859524F}" type="sibTrans" cxnId="{FE3C0279-1EA1-4C01-B344-1FF58F9434D1}">
      <dgm:prSet/>
      <dgm:spPr/>
      <dgm:t>
        <a:bodyPr/>
        <a:lstStyle/>
        <a:p>
          <a:endParaRPr lang="en-US"/>
        </a:p>
      </dgm:t>
    </dgm:pt>
    <dgm:pt modelId="{4F2895E2-BB87-4F06-909A-4F501123AF96}">
      <dgm:prSet/>
      <dgm:spPr/>
      <dgm:t>
        <a:bodyPr/>
        <a:lstStyle/>
        <a:p>
          <a:r>
            <a:rPr lang="en-US" dirty="0"/>
            <a:t>Econ – Tanja Carter</a:t>
          </a:r>
        </a:p>
      </dgm:t>
    </dgm:pt>
    <dgm:pt modelId="{92A4CD66-FA60-471E-8C3E-0E1957E4D905}" type="parTrans" cxnId="{0B403151-F855-4668-852E-BAFF95B3B773}">
      <dgm:prSet/>
      <dgm:spPr/>
      <dgm:t>
        <a:bodyPr/>
        <a:lstStyle/>
        <a:p>
          <a:endParaRPr lang="en-US"/>
        </a:p>
      </dgm:t>
    </dgm:pt>
    <dgm:pt modelId="{6A1E4DE2-FF05-4213-99A8-451D25E09943}" type="sibTrans" cxnId="{0B403151-F855-4668-852E-BAFF95B3B773}">
      <dgm:prSet/>
      <dgm:spPr/>
      <dgm:t>
        <a:bodyPr/>
        <a:lstStyle/>
        <a:p>
          <a:endParaRPr lang="en-US"/>
        </a:p>
      </dgm:t>
    </dgm:pt>
    <dgm:pt modelId="{18533246-604F-4F36-B56D-43D091B589C1}">
      <dgm:prSet/>
      <dgm:spPr/>
      <dgm:t>
        <a:bodyPr/>
        <a:lstStyle/>
        <a:p>
          <a:r>
            <a:rPr lang="en-US" dirty="0"/>
            <a:t>Ethnic Studies – Xocoyotzin Herrera</a:t>
          </a:r>
        </a:p>
      </dgm:t>
    </dgm:pt>
    <dgm:pt modelId="{BA3775F3-5550-4ACA-A4B2-9118F60D0CEF}" type="parTrans" cxnId="{AF106DAB-F2A8-4B7E-A1A7-EAA9E380F120}">
      <dgm:prSet/>
      <dgm:spPr/>
      <dgm:t>
        <a:bodyPr/>
        <a:lstStyle/>
        <a:p>
          <a:endParaRPr lang="en-US"/>
        </a:p>
      </dgm:t>
    </dgm:pt>
    <dgm:pt modelId="{DCF4DE22-DDDC-4D8D-B37C-A00D24057BB8}" type="sibTrans" cxnId="{AF106DAB-F2A8-4B7E-A1A7-EAA9E380F120}">
      <dgm:prSet/>
      <dgm:spPr/>
      <dgm:t>
        <a:bodyPr/>
        <a:lstStyle/>
        <a:p>
          <a:endParaRPr lang="en-US"/>
        </a:p>
      </dgm:t>
    </dgm:pt>
    <dgm:pt modelId="{7379EC7D-E082-4D26-913A-FA93A05FF548}">
      <dgm:prSet/>
      <dgm:spPr/>
      <dgm:t>
        <a:bodyPr/>
        <a:lstStyle/>
        <a:p>
          <a:r>
            <a:rPr lang="en-US" dirty="0"/>
            <a:t>History – Sandra Uribe</a:t>
          </a:r>
        </a:p>
      </dgm:t>
    </dgm:pt>
    <dgm:pt modelId="{4F161490-7C32-44D0-B506-962102B44E13}" type="parTrans" cxnId="{259B66C1-C4D9-4079-AF1C-F91838B58A54}">
      <dgm:prSet/>
      <dgm:spPr/>
      <dgm:t>
        <a:bodyPr/>
        <a:lstStyle/>
        <a:p>
          <a:endParaRPr lang="en-US"/>
        </a:p>
      </dgm:t>
    </dgm:pt>
    <dgm:pt modelId="{6CC87A94-5338-4133-A717-4D72B93CD5E0}" type="sibTrans" cxnId="{259B66C1-C4D9-4079-AF1C-F91838B58A54}">
      <dgm:prSet/>
      <dgm:spPr/>
      <dgm:t>
        <a:bodyPr/>
        <a:lstStyle/>
        <a:p>
          <a:endParaRPr lang="en-US"/>
        </a:p>
      </dgm:t>
    </dgm:pt>
    <dgm:pt modelId="{F14374B5-FB0F-4D0A-B71D-A768C9180530}">
      <dgm:prSet/>
      <dgm:spPr/>
      <dgm:t>
        <a:bodyPr/>
        <a:lstStyle/>
        <a:p>
          <a:r>
            <a:rPr lang="en-US" dirty="0"/>
            <a:t>Philosophy – Felipe Leon</a:t>
          </a:r>
        </a:p>
      </dgm:t>
    </dgm:pt>
    <dgm:pt modelId="{F406D5CB-D626-4CD4-98BE-C7F76B86BD8E}" type="parTrans" cxnId="{1D8FB2D3-3889-465B-A618-3FE56AEC34A1}">
      <dgm:prSet/>
      <dgm:spPr/>
      <dgm:t>
        <a:bodyPr/>
        <a:lstStyle/>
        <a:p>
          <a:endParaRPr lang="en-US"/>
        </a:p>
      </dgm:t>
    </dgm:pt>
    <dgm:pt modelId="{D39EECF2-CB61-4E85-B898-267A2EAB0BEC}" type="sibTrans" cxnId="{1D8FB2D3-3889-465B-A618-3FE56AEC34A1}">
      <dgm:prSet/>
      <dgm:spPr/>
      <dgm:t>
        <a:bodyPr/>
        <a:lstStyle/>
        <a:p>
          <a:endParaRPr lang="en-US"/>
        </a:p>
      </dgm:t>
    </dgm:pt>
    <dgm:pt modelId="{6E64EE80-EDB5-460D-BAA2-7CADE03AF393}">
      <dgm:prSet/>
      <dgm:spPr/>
      <dgm:t>
        <a:bodyPr/>
        <a:lstStyle/>
        <a:p>
          <a:r>
            <a:rPr lang="en-US" dirty="0"/>
            <a:t>Political Science – David Reed</a:t>
          </a:r>
        </a:p>
      </dgm:t>
    </dgm:pt>
    <dgm:pt modelId="{513D3E42-A0D7-4DD2-BBC7-57B14973B72E}" type="parTrans" cxnId="{C4E1BD0C-D9B3-4CC5-A033-2160210BB89B}">
      <dgm:prSet/>
      <dgm:spPr/>
      <dgm:t>
        <a:bodyPr/>
        <a:lstStyle/>
        <a:p>
          <a:endParaRPr lang="en-US"/>
        </a:p>
      </dgm:t>
    </dgm:pt>
    <dgm:pt modelId="{00C55B2D-9440-44B1-A6C6-D1A905768C50}" type="sibTrans" cxnId="{C4E1BD0C-D9B3-4CC5-A033-2160210BB89B}">
      <dgm:prSet/>
      <dgm:spPr/>
      <dgm:t>
        <a:bodyPr/>
        <a:lstStyle/>
        <a:p>
          <a:endParaRPr lang="en-US"/>
        </a:p>
      </dgm:t>
    </dgm:pt>
    <dgm:pt modelId="{CAF00E2B-6EA1-446C-8498-0995F52D1562}">
      <dgm:prSet/>
      <dgm:spPr/>
      <dgm:t>
        <a:bodyPr/>
        <a:lstStyle/>
        <a:p>
          <a:r>
            <a:rPr lang="en-US" dirty="0"/>
            <a:t>Psychology/Human </a:t>
          </a:r>
          <a:r>
            <a:rPr lang="en-US" dirty="0" err="1"/>
            <a:t>Dev’t</a:t>
          </a:r>
          <a:r>
            <a:rPr lang="en-US" dirty="0"/>
            <a:t> – Renee Galbavy</a:t>
          </a:r>
        </a:p>
      </dgm:t>
    </dgm:pt>
    <dgm:pt modelId="{CADDB3CD-6A33-488B-8FB5-A4C370C8006E}" type="parTrans" cxnId="{14BD5EA8-340C-4678-9FE7-C0E2CD696359}">
      <dgm:prSet/>
      <dgm:spPr/>
      <dgm:t>
        <a:bodyPr/>
        <a:lstStyle/>
        <a:p>
          <a:endParaRPr lang="en-US"/>
        </a:p>
      </dgm:t>
    </dgm:pt>
    <dgm:pt modelId="{1E5B6025-2F63-4D03-9B71-508221793E51}" type="sibTrans" cxnId="{14BD5EA8-340C-4678-9FE7-C0E2CD696359}">
      <dgm:prSet/>
      <dgm:spPr/>
      <dgm:t>
        <a:bodyPr/>
        <a:lstStyle/>
        <a:p>
          <a:endParaRPr lang="en-US"/>
        </a:p>
      </dgm:t>
    </dgm:pt>
    <dgm:pt modelId="{A4B1FB25-E2C3-4909-ABF0-1A065344BE43}">
      <dgm:prSet/>
      <dgm:spPr/>
      <dgm:t>
        <a:bodyPr/>
        <a:lstStyle/>
        <a:p>
          <a:r>
            <a:rPr lang="en-US" dirty="0"/>
            <a:t>Sociology – Stacey Allen</a:t>
          </a:r>
        </a:p>
      </dgm:t>
    </dgm:pt>
    <dgm:pt modelId="{CD972518-2059-40C0-8DCE-977440BC0E10}" type="parTrans" cxnId="{5144EC1C-4034-4EFC-9AA7-469988317F54}">
      <dgm:prSet/>
      <dgm:spPr/>
      <dgm:t>
        <a:bodyPr/>
        <a:lstStyle/>
        <a:p>
          <a:endParaRPr lang="en-US"/>
        </a:p>
      </dgm:t>
    </dgm:pt>
    <dgm:pt modelId="{7368F6E0-042B-4B83-9045-79F98438F589}" type="sibTrans" cxnId="{5144EC1C-4034-4EFC-9AA7-469988317F54}">
      <dgm:prSet/>
      <dgm:spPr/>
      <dgm:t>
        <a:bodyPr/>
        <a:lstStyle/>
        <a:p>
          <a:endParaRPr lang="en-US"/>
        </a:p>
      </dgm:t>
    </dgm:pt>
    <dgm:pt modelId="{9B868C38-0175-4588-92F5-DA8B063BA4E7}">
      <dgm:prSet/>
      <dgm:spPr/>
      <dgm:t>
        <a:bodyPr/>
        <a:lstStyle/>
        <a:p>
          <a:r>
            <a:rPr lang="en-US" dirty="0"/>
            <a:t>Staff – Cecelia Mataalii</a:t>
          </a:r>
        </a:p>
      </dgm:t>
    </dgm:pt>
    <dgm:pt modelId="{4E0B4294-887D-4B17-BEC3-CAB29BD8B454}" type="parTrans" cxnId="{DC4DF2BC-7621-4A88-9EFF-83BC82CFFE19}">
      <dgm:prSet/>
      <dgm:spPr/>
      <dgm:t>
        <a:bodyPr/>
        <a:lstStyle/>
        <a:p>
          <a:endParaRPr lang="en-US"/>
        </a:p>
      </dgm:t>
    </dgm:pt>
    <dgm:pt modelId="{97770CE9-4D5D-44B9-AB21-0F3C27DAE269}" type="sibTrans" cxnId="{DC4DF2BC-7621-4A88-9EFF-83BC82CFFE19}">
      <dgm:prSet/>
      <dgm:spPr/>
      <dgm:t>
        <a:bodyPr/>
        <a:lstStyle/>
        <a:p>
          <a:endParaRPr lang="en-US"/>
        </a:p>
      </dgm:t>
    </dgm:pt>
    <dgm:pt modelId="{FC29D1A2-900E-46F3-AFD4-F89761D15287}">
      <dgm:prSet/>
      <dgm:spPr/>
      <dgm:t>
        <a:bodyPr/>
        <a:lstStyle/>
        <a:p>
          <a:r>
            <a:rPr lang="en-US" dirty="0"/>
            <a:t>Chair/Dean – Chris Gold</a:t>
          </a:r>
        </a:p>
      </dgm:t>
    </dgm:pt>
    <dgm:pt modelId="{DAF30676-0E39-4413-80C9-9AC551C626D4}" type="parTrans" cxnId="{AA0E5603-AC24-41BA-AA91-0DD02B681900}">
      <dgm:prSet/>
      <dgm:spPr/>
      <dgm:t>
        <a:bodyPr/>
        <a:lstStyle/>
        <a:p>
          <a:endParaRPr lang="en-US"/>
        </a:p>
      </dgm:t>
    </dgm:pt>
    <dgm:pt modelId="{712ACB75-E2A7-4F07-9E7C-4B9BD98A8B4E}" type="sibTrans" cxnId="{AA0E5603-AC24-41BA-AA91-0DD02B681900}">
      <dgm:prSet/>
      <dgm:spPr/>
      <dgm:t>
        <a:bodyPr/>
        <a:lstStyle/>
        <a:p>
          <a:endParaRPr lang="en-US"/>
        </a:p>
      </dgm:t>
    </dgm:pt>
    <dgm:pt modelId="{8F11FDCC-C4BD-43F5-A01A-D4B4BF181ECF}">
      <dgm:prSet/>
      <dgm:spPr/>
      <dgm:t>
        <a:bodyPr/>
        <a:lstStyle/>
        <a:p>
          <a:r>
            <a:rPr lang="en-US" dirty="0"/>
            <a:t>Guests</a:t>
          </a:r>
        </a:p>
      </dgm:t>
    </dgm:pt>
    <dgm:pt modelId="{7488BFF4-BFA7-4AA7-B9A1-6616DDFA5978}" type="parTrans" cxnId="{2A28DC10-0E13-4037-96B5-5319E7736CF2}">
      <dgm:prSet/>
      <dgm:spPr/>
      <dgm:t>
        <a:bodyPr/>
        <a:lstStyle/>
        <a:p>
          <a:endParaRPr lang="en-US"/>
        </a:p>
      </dgm:t>
    </dgm:pt>
    <dgm:pt modelId="{AF296AA2-36C1-42F7-BCF4-D4024FE93D18}" type="sibTrans" cxnId="{2A28DC10-0E13-4037-96B5-5319E7736CF2}">
      <dgm:prSet/>
      <dgm:spPr/>
      <dgm:t>
        <a:bodyPr/>
        <a:lstStyle/>
        <a:p>
          <a:endParaRPr lang="en-US"/>
        </a:p>
      </dgm:t>
    </dgm:pt>
    <dgm:pt modelId="{DB62770E-8A3C-3C40-BFBF-6BF52FDD5110}">
      <dgm:prSet/>
      <dgm:spPr/>
      <dgm:t>
        <a:bodyPr/>
        <a:lstStyle/>
        <a:p>
          <a:r>
            <a:rPr lang="en-US" dirty="0"/>
            <a:t>ASO – Nicolas Tomsio</a:t>
          </a:r>
        </a:p>
      </dgm:t>
    </dgm:pt>
    <dgm:pt modelId="{F26554D9-2BBB-9D41-AFCE-60645AECCCD0}" type="parTrans" cxnId="{550DE241-5C13-7844-8147-298B78441F5F}">
      <dgm:prSet/>
      <dgm:spPr/>
      <dgm:t>
        <a:bodyPr/>
        <a:lstStyle/>
        <a:p>
          <a:endParaRPr lang="en-US"/>
        </a:p>
      </dgm:t>
    </dgm:pt>
    <dgm:pt modelId="{E9F07CDB-C478-904B-BC6A-E4F275B5A9AA}" type="sibTrans" cxnId="{550DE241-5C13-7844-8147-298B78441F5F}">
      <dgm:prSet/>
      <dgm:spPr/>
      <dgm:t>
        <a:bodyPr/>
        <a:lstStyle/>
        <a:p>
          <a:endParaRPr lang="en-US"/>
        </a:p>
      </dgm:t>
    </dgm:pt>
    <dgm:pt modelId="{FBF3BA01-417B-D944-9814-12EA08431163}">
      <dgm:prSet/>
      <dgm:spPr/>
      <dgm:t>
        <a:bodyPr/>
        <a:lstStyle/>
        <a:p>
          <a:r>
            <a:rPr lang="en-US" dirty="0"/>
            <a:t>BSS </a:t>
          </a:r>
          <a:r>
            <a:rPr lang="en-US" dirty="0" err="1"/>
            <a:t>Metamajor</a:t>
          </a:r>
          <a:r>
            <a:rPr lang="en-US" dirty="0"/>
            <a:t> Counselor</a:t>
          </a:r>
        </a:p>
      </dgm:t>
    </dgm:pt>
    <dgm:pt modelId="{7693A061-846B-724C-84B8-A1DE59AD2033}" type="parTrans" cxnId="{2D261A0E-48EE-BD43-9D55-2E84D9EE3ACB}">
      <dgm:prSet/>
      <dgm:spPr/>
      <dgm:t>
        <a:bodyPr/>
        <a:lstStyle/>
        <a:p>
          <a:endParaRPr lang="en-US"/>
        </a:p>
      </dgm:t>
    </dgm:pt>
    <dgm:pt modelId="{30C6B907-A8A4-6943-9573-AEEE2C9A57AC}" type="sibTrans" cxnId="{2D261A0E-48EE-BD43-9D55-2E84D9EE3ACB}">
      <dgm:prSet/>
      <dgm:spPr/>
      <dgm:t>
        <a:bodyPr/>
        <a:lstStyle/>
        <a:p>
          <a:endParaRPr lang="en-US"/>
        </a:p>
      </dgm:t>
    </dgm:pt>
    <dgm:pt modelId="{173BF848-5C61-354E-9D87-6C80781E3530}">
      <dgm:prSet/>
      <dgm:spPr/>
      <dgm:t>
        <a:bodyPr/>
        <a:lstStyle/>
        <a:p>
          <a:r>
            <a:rPr lang="en-US" dirty="0"/>
            <a:t>Federation – John Baranski</a:t>
          </a:r>
        </a:p>
      </dgm:t>
    </dgm:pt>
    <dgm:pt modelId="{9131043C-43CF-3648-A5AD-6C0C8C432218}" type="parTrans" cxnId="{2A0FD279-A163-AB4A-8102-24AE114A65A5}">
      <dgm:prSet/>
      <dgm:spPr/>
      <dgm:t>
        <a:bodyPr/>
        <a:lstStyle/>
        <a:p>
          <a:endParaRPr lang="en-US"/>
        </a:p>
      </dgm:t>
    </dgm:pt>
    <dgm:pt modelId="{99EC748A-6B8A-B64A-AE4B-60FA36C3BD01}" type="sibTrans" cxnId="{2A0FD279-A163-AB4A-8102-24AE114A65A5}">
      <dgm:prSet/>
      <dgm:spPr/>
      <dgm:t>
        <a:bodyPr/>
        <a:lstStyle/>
        <a:p>
          <a:endParaRPr lang="en-US"/>
        </a:p>
      </dgm:t>
    </dgm:pt>
    <dgm:pt modelId="{EC179AEA-D54C-FC4B-B204-6E83723FAEBA}">
      <dgm:prSet/>
      <dgm:spPr/>
      <dgm:t>
        <a:bodyPr/>
        <a:lstStyle/>
        <a:p>
          <a:r>
            <a:rPr lang="en-US" dirty="0"/>
            <a:t>BSS Associate Dean – Irena </a:t>
          </a:r>
          <a:r>
            <a:rPr lang="en-US" dirty="0" err="1"/>
            <a:t>Zugic</a:t>
          </a:r>
          <a:endParaRPr lang="en-US" dirty="0"/>
        </a:p>
      </dgm:t>
    </dgm:pt>
    <dgm:pt modelId="{D24C1EF9-AE3B-4D44-87D9-10E7A999556E}" type="parTrans" cxnId="{97FA5ACF-D39E-8B43-851E-5988BE7466FE}">
      <dgm:prSet/>
      <dgm:spPr/>
      <dgm:t>
        <a:bodyPr/>
        <a:lstStyle/>
        <a:p>
          <a:endParaRPr lang="en-US"/>
        </a:p>
      </dgm:t>
    </dgm:pt>
    <dgm:pt modelId="{2C2BACDD-A88D-F949-ABD9-E7B29D1E3CDC}" type="sibTrans" cxnId="{97FA5ACF-D39E-8B43-851E-5988BE7466FE}">
      <dgm:prSet/>
      <dgm:spPr/>
      <dgm:t>
        <a:bodyPr/>
        <a:lstStyle/>
        <a:p>
          <a:endParaRPr lang="en-US"/>
        </a:p>
      </dgm:t>
    </dgm:pt>
    <dgm:pt modelId="{47243BD0-5C8C-2D41-9086-AAC5F43B1A15}" type="pres">
      <dgm:prSet presAssocID="{1E676B6C-6D03-47A4-9020-5FF7332DD8E6}" presName="linear" presStyleCnt="0">
        <dgm:presLayoutVars>
          <dgm:animLvl val="lvl"/>
          <dgm:resizeHandles val="exact"/>
        </dgm:presLayoutVars>
      </dgm:prSet>
      <dgm:spPr/>
    </dgm:pt>
    <dgm:pt modelId="{45AA21FA-5FC4-3248-B18C-7586BFE88BB4}" type="pres">
      <dgm:prSet presAssocID="{9C9B7621-F3F4-4AB1-9C84-83EDF11655A2}" presName="parentText" presStyleLbl="node1" presStyleIdx="0" presStyleCnt="2" custScaleY="102364" custLinFactNeighborX="-287" custLinFactNeighborY="122">
        <dgm:presLayoutVars>
          <dgm:chMax val="0"/>
          <dgm:bulletEnabled val="1"/>
        </dgm:presLayoutVars>
      </dgm:prSet>
      <dgm:spPr/>
    </dgm:pt>
    <dgm:pt modelId="{FD48E752-73FE-5746-A5EF-12FE6B286865}" type="pres">
      <dgm:prSet presAssocID="{9C9B7621-F3F4-4AB1-9C84-83EDF11655A2}" presName="childText" presStyleLbl="revTx" presStyleIdx="0" presStyleCnt="2">
        <dgm:presLayoutVars>
          <dgm:bulletEnabled val="1"/>
        </dgm:presLayoutVars>
      </dgm:prSet>
      <dgm:spPr/>
    </dgm:pt>
    <dgm:pt modelId="{52FA9BDB-72C5-1147-9780-1747404C0E75}" type="pres">
      <dgm:prSet presAssocID="{8F11FDCC-C4BD-43F5-A01A-D4B4BF181E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61C29A-AFA5-604B-BB92-FB7E4DBBDFB2}" type="pres">
      <dgm:prSet presAssocID="{8F11FDCC-C4BD-43F5-A01A-D4B4BF181EC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A0E5603-AC24-41BA-AA91-0DD02B681900}" srcId="{9C9B7621-F3F4-4AB1-9C84-83EDF11655A2}" destId="{FC29D1A2-900E-46F3-AFD4-F89761D15287}" srcOrd="12" destOrd="0" parTransId="{DAF30676-0E39-4413-80C9-9AC551C626D4}" sibTransId="{712ACB75-E2A7-4F07-9E7C-4B9BD98A8B4E}"/>
    <dgm:cxn modelId="{C4E1BD0C-D9B3-4CC5-A033-2160210BB89B}" srcId="{9C9B7621-F3F4-4AB1-9C84-83EDF11655A2}" destId="{6E64EE80-EDB5-460D-BAA2-7CADE03AF393}" srcOrd="8" destOrd="0" parTransId="{513D3E42-A0D7-4DD2-BBC7-57B14973B72E}" sibTransId="{00C55B2D-9440-44B1-A6C6-D1A905768C50}"/>
    <dgm:cxn modelId="{2D261A0E-48EE-BD43-9D55-2E84D9EE3ACB}" srcId="{8F11FDCC-C4BD-43F5-A01A-D4B4BF181ECF}" destId="{FBF3BA01-417B-D944-9814-12EA08431163}" srcOrd="2" destOrd="0" parTransId="{7693A061-846B-724C-84B8-A1DE59AD2033}" sibTransId="{30C6B907-A8A4-6943-9573-AEEE2C9A57AC}"/>
    <dgm:cxn modelId="{2A28DC10-0E13-4037-96B5-5319E7736CF2}" srcId="{1E676B6C-6D03-47A4-9020-5FF7332DD8E6}" destId="{8F11FDCC-C4BD-43F5-A01A-D4B4BF181ECF}" srcOrd="1" destOrd="0" parTransId="{7488BFF4-BFA7-4AA7-B9A1-6616DDFA5978}" sibTransId="{AF296AA2-36C1-42F7-BCF4-D4024FE93D18}"/>
    <dgm:cxn modelId="{7C798C11-B8F4-430C-914F-F868696499DF}" type="presOf" srcId="{CAF00E2B-6EA1-446C-8498-0995F52D1562}" destId="{FD48E752-73FE-5746-A5EF-12FE6B286865}" srcOrd="0" destOrd="9" presId="urn:microsoft.com/office/officeart/2005/8/layout/vList2"/>
    <dgm:cxn modelId="{3958AC13-A5DE-4F27-9035-C2A21BA5678A}" type="presOf" srcId="{F14374B5-FB0F-4D0A-B71D-A768C9180530}" destId="{FD48E752-73FE-5746-A5EF-12FE6B286865}" srcOrd="0" destOrd="7" presId="urn:microsoft.com/office/officeart/2005/8/layout/vList2"/>
    <dgm:cxn modelId="{5144EC1C-4034-4EFC-9AA7-469988317F54}" srcId="{9C9B7621-F3F4-4AB1-9C84-83EDF11655A2}" destId="{A4B1FB25-E2C3-4909-ABF0-1A065344BE43}" srcOrd="10" destOrd="0" parTransId="{CD972518-2059-40C0-8DCE-977440BC0E10}" sibTransId="{7368F6E0-042B-4B83-9045-79F98438F589}"/>
    <dgm:cxn modelId="{947B0C20-55E6-4AC6-BE83-F95352DB17A6}" type="presOf" srcId="{D0AA1F5B-E86A-4063-9562-773521C425C8}" destId="{FD48E752-73FE-5746-A5EF-12FE6B286865}" srcOrd="0" destOrd="0" presId="urn:microsoft.com/office/officeart/2005/8/layout/vList2"/>
    <dgm:cxn modelId="{99BE7A35-09D2-804E-AF5A-F89FB2F524B2}" type="presOf" srcId="{9C9B7621-F3F4-4AB1-9C84-83EDF11655A2}" destId="{45AA21FA-5FC4-3248-B18C-7586BFE88BB4}" srcOrd="0" destOrd="0" presId="urn:microsoft.com/office/officeart/2005/8/layout/vList2"/>
    <dgm:cxn modelId="{3F0AD939-09FB-4A06-8A8C-18F743976E38}" type="presOf" srcId="{4F2895E2-BB87-4F06-909A-4F501123AF96}" destId="{FD48E752-73FE-5746-A5EF-12FE6B286865}" srcOrd="0" destOrd="4" presId="urn:microsoft.com/office/officeart/2005/8/layout/vList2"/>
    <dgm:cxn modelId="{95502E60-7A89-4414-A732-56B0B125FAFE}" type="presOf" srcId="{FC29D1A2-900E-46F3-AFD4-F89761D15287}" destId="{FD48E752-73FE-5746-A5EF-12FE6B286865}" srcOrd="0" destOrd="12" presId="urn:microsoft.com/office/officeart/2005/8/layout/vList2"/>
    <dgm:cxn modelId="{FD704360-3481-E34A-BB91-B7F0B03776DB}" type="presOf" srcId="{1E676B6C-6D03-47A4-9020-5FF7332DD8E6}" destId="{47243BD0-5C8C-2D41-9086-AAC5F43B1A15}" srcOrd="0" destOrd="0" presId="urn:microsoft.com/office/officeart/2005/8/layout/vList2"/>
    <dgm:cxn modelId="{550DE241-5C13-7844-8147-298B78441F5F}" srcId="{8F11FDCC-C4BD-43F5-A01A-D4B4BF181ECF}" destId="{DB62770E-8A3C-3C40-BFBF-6BF52FDD5110}" srcOrd="1" destOrd="0" parTransId="{F26554D9-2BBB-9D41-AFCE-60645AECCCD0}" sibTransId="{E9F07CDB-C478-904B-BC6A-E4F275B5A9AA}"/>
    <dgm:cxn modelId="{A8957F45-5AFD-2341-98C0-BD3E31E0C6B1}" type="presOf" srcId="{FBF3BA01-417B-D944-9814-12EA08431163}" destId="{0961C29A-AFA5-604B-BB92-FB7E4DBBDFB2}" srcOrd="0" destOrd="2" presId="urn:microsoft.com/office/officeart/2005/8/layout/vList2"/>
    <dgm:cxn modelId="{BE9C9845-FDE7-4A33-9A29-4B9259D28307}" srcId="{9C9B7621-F3F4-4AB1-9C84-83EDF11655A2}" destId="{839839B0-4C10-4C22-AE09-21DAFC6F7380}" srcOrd="2" destOrd="0" parTransId="{8555AB5A-739B-4EDC-871E-F3416DE615E3}" sibTransId="{BF4E8702-0AD4-402F-8D4E-50F2240A65B4}"/>
    <dgm:cxn modelId="{21950648-FF4C-4C8F-A623-7AE25760D973}" srcId="{9C9B7621-F3F4-4AB1-9C84-83EDF11655A2}" destId="{CF1CE2FB-DF5E-4424-A3D9-C40BFA0F36A0}" srcOrd="1" destOrd="0" parTransId="{C84F3BC1-FD1A-4D15-9789-3699D7FEE128}" sibTransId="{7B02B0E8-33D0-49A3-A95E-393CA3460589}"/>
    <dgm:cxn modelId="{140B0D70-4358-2D4C-9100-507366ADB964}" type="presOf" srcId="{8F11FDCC-C4BD-43F5-A01A-D4B4BF181ECF}" destId="{52FA9BDB-72C5-1147-9780-1747404C0E75}" srcOrd="0" destOrd="0" presId="urn:microsoft.com/office/officeart/2005/8/layout/vList2"/>
    <dgm:cxn modelId="{0B403151-F855-4668-852E-BAFF95B3B773}" srcId="{9C9B7621-F3F4-4AB1-9C84-83EDF11655A2}" destId="{4F2895E2-BB87-4F06-909A-4F501123AF96}" srcOrd="4" destOrd="0" parTransId="{92A4CD66-FA60-471E-8C3E-0E1957E4D905}" sibTransId="{6A1E4DE2-FF05-4213-99A8-451D25E09943}"/>
    <dgm:cxn modelId="{14165D71-DEA1-CE42-92F2-7D2EEA66D608}" type="presOf" srcId="{DB62770E-8A3C-3C40-BFBF-6BF52FDD5110}" destId="{0961C29A-AFA5-604B-BB92-FB7E4DBBDFB2}" srcOrd="0" destOrd="1" presId="urn:microsoft.com/office/officeart/2005/8/layout/vList2"/>
    <dgm:cxn modelId="{9D7B2376-7488-4CBF-9D3B-B7BC257E7439}" type="presOf" srcId="{6E64EE80-EDB5-460D-BAA2-7CADE03AF393}" destId="{FD48E752-73FE-5746-A5EF-12FE6B286865}" srcOrd="0" destOrd="8" presId="urn:microsoft.com/office/officeart/2005/8/layout/vList2"/>
    <dgm:cxn modelId="{FE3C0279-1EA1-4C01-B344-1FF58F9434D1}" srcId="{9C9B7621-F3F4-4AB1-9C84-83EDF11655A2}" destId="{C2D79B98-3B76-4281-B97A-45174F85E1FE}" srcOrd="3" destOrd="0" parTransId="{EC7242A1-ABBB-4E69-BEC7-D88C37B02289}" sibTransId="{A463BCDF-1978-4D25-97FA-1BFBE859524F}"/>
    <dgm:cxn modelId="{2A0FD279-A163-AB4A-8102-24AE114A65A5}" srcId="{8F11FDCC-C4BD-43F5-A01A-D4B4BF181ECF}" destId="{173BF848-5C61-354E-9D87-6C80781E3530}" srcOrd="3" destOrd="0" parTransId="{9131043C-43CF-3648-A5AD-6C0C8C432218}" sibTransId="{99EC748A-6B8A-B64A-AE4B-60FA36C3BD01}"/>
    <dgm:cxn modelId="{5702F47E-37D2-4235-B952-6FA69D86E1C6}" srcId="{1E676B6C-6D03-47A4-9020-5FF7332DD8E6}" destId="{9C9B7621-F3F4-4AB1-9C84-83EDF11655A2}" srcOrd="0" destOrd="0" parTransId="{DF547132-7D32-41F1-9346-A1E404887EE8}" sibTransId="{F6A9B11C-CBE9-4D76-AB49-687E505EE3AA}"/>
    <dgm:cxn modelId="{FA17D585-5F6A-42CB-92AD-67B59334135D}" type="presOf" srcId="{18533246-604F-4F36-B56D-43D091B589C1}" destId="{FD48E752-73FE-5746-A5EF-12FE6B286865}" srcOrd="0" destOrd="5" presId="urn:microsoft.com/office/officeart/2005/8/layout/vList2"/>
    <dgm:cxn modelId="{2B080289-275B-A543-87BC-0BD44149F051}" type="presOf" srcId="{173BF848-5C61-354E-9D87-6C80781E3530}" destId="{0961C29A-AFA5-604B-BB92-FB7E4DBBDFB2}" srcOrd="0" destOrd="3" presId="urn:microsoft.com/office/officeart/2005/8/layout/vList2"/>
    <dgm:cxn modelId="{14BD5EA8-340C-4678-9FE7-C0E2CD696359}" srcId="{9C9B7621-F3F4-4AB1-9C84-83EDF11655A2}" destId="{CAF00E2B-6EA1-446C-8498-0995F52D1562}" srcOrd="9" destOrd="0" parTransId="{CADDB3CD-6A33-488B-8FB5-A4C370C8006E}" sibTransId="{1E5B6025-2F63-4D03-9B71-508221793E51}"/>
    <dgm:cxn modelId="{56F0A2A9-E545-4136-BBEF-B52E697551DC}" type="presOf" srcId="{9B868C38-0175-4588-92F5-DA8B063BA4E7}" destId="{FD48E752-73FE-5746-A5EF-12FE6B286865}" srcOrd="0" destOrd="11" presId="urn:microsoft.com/office/officeart/2005/8/layout/vList2"/>
    <dgm:cxn modelId="{AF106DAB-F2A8-4B7E-A1A7-EAA9E380F120}" srcId="{9C9B7621-F3F4-4AB1-9C84-83EDF11655A2}" destId="{18533246-604F-4F36-B56D-43D091B589C1}" srcOrd="5" destOrd="0" parTransId="{BA3775F3-5550-4ACA-A4B2-9118F60D0CEF}" sibTransId="{DCF4DE22-DDDC-4D8D-B37C-A00D24057BB8}"/>
    <dgm:cxn modelId="{DBCCEDAB-618D-0C42-9235-2C7F7DA42216}" type="presOf" srcId="{EC179AEA-D54C-FC4B-B204-6E83723FAEBA}" destId="{0961C29A-AFA5-604B-BB92-FB7E4DBBDFB2}" srcOrd="0" destOrd="0" presId="urn:microsoft.com/office/officeart/2005/8/layout/vList2"/>
    <dgm:cxn modelId="{3D5833B9-1D54-483C-B3E5-B2493656FB71}" type="presOf" srcId="{C2D79B98-3B76-4281-B97A-45174F85E1FE}" destId="{FD48E752-73FE-5746-A5EF-12FE6B286865}" srcOrd="0" destOrd="3" presId="urn:microsoft.com/office/officeart/2005/8/layout/vList2"/>
    <dgm:cxn modelId="{DC4DF2BC-7621-4A88-9EFF-83BC82CFFE19}" srcId="{9C9B7621-F3F4-4AB1-9C84-83EDF11655A2}" destId="{9B868C38-0175-4588-92F5-DA8B063BA4E7}" srcOrd="11" destOrd="0" parTransId="{4E0B4294-887D-4B17-BEC3-CAB29BD8B454}" sibTransId="{97770CE9-4D5D-44B9-AB21-0F3C27DAE269}"/>
    <dgm:cxn modelId="{259B66C1-C4D9-4079-AF1C-F91838B58A54}" srcId="{9C9B7621-F3F4-4AB1-9C84-83EDF11655A2}" destId="{7379EC7D-E082-4D26-913A-FA93A05FF548}" srcOrd="6" destOrd="0" parTransId="{4F161490-7C32-44D0-B506-962102B44E13}" sibTransId="{6CC87A94-5338-4133-A717-4D72B93CD5E0}"/>
    <dgm:cxn modelId="{97FA5ACF-D39E-8B43-851E-5988BE7466FE}" srcId="{8F11FDCC-C4BD-43F5-A01A-D4B4BF181ECF}" destId="{EC179AEA-D54C-FC4B-B204-6E83723FAEBA}" srcOrd="0" destOrd="0" parTransId="{D24C1EF9-AE3B-4D44-87D9-10E7A999556E}" sibTransId="{2C2BACDD-A88D-F949-ABD9-E7B29D1E3CDC}"/>
    <dgm:cxn modelId="{1D8FB2D3-3889-465B-A618-3FE56AEC34A1}" srcId="{9C9B7621-F3F4-4AB1-9C84-83EDF11655A2}" destId="{F14374B5-FB0F-4D0A-B71D-A768C9180530}" srcOrd="7" destOrd="0" parTransId="{F406D5CB-D626-4CD4-98BE-C7F76B86BD8E}" sibTransId="{D39EECF2-CB61-4E85-B898-267A2EAB0BEC}"/>
    <dgm:cxn modelId="{BF9354DB-C83C-4B81-BB07-31FB42FEA3D0}" type="presOf" srcId="{CF1CE2FB-DF5E-4424-A3D9-C40BFA0F36A0}" destId="{FD48E752-73FE-5746-A5EF-12FE6B286865}" srcOrd="0" destOrd="1" presId="urn:microsoft.com/office/officeart/2005/8/layout/vList2"/>
    <dgm:cxn modelId="{1CC15FE2-9930-43E5-ACDD-AEF42DA80FFA}" type="presOf" srcId="{A4B1FB25-E2C3-4909-ABF0-1A065344BE43}" destId="{FD48E752-73FE-5746-A5EF-12FE6B286865}" srcOrd="0" destOrd="10" presId="urn:microsoft.com/office/officeart/2005/8/layout/vList2"/>
    <dgm:cxn modelId="{1AFFA7EA-9343-4072-869A-465713A0B032}" srcId="{9C9B7621-F3F4-4AB1-9C84-83EDF11655A2}" destId="{D0AA1F5B-E86A-4063-9562-773521C425C8}" srcOrd="0" destOrd="0" parTransId="{0BC6CFE8-B4A9-4914-B455-3399D7B16D75}" sibTransId="{921F21FB-5B47-41B1-AD10-CA055B4533C6}"/>
    <dgm:cxn modelId="{0B2E47F9-D782-4024-A610-D42F895121AA}" type="presOf" srcId="{7379EC7D-E082-4D26-913A-FA93A05FF548}" destId="{FD48E752-73FE-5746-A5EF-12FE6B286865}" srcOrd="0" destOrd="6" presId="urn:microsoft.com/office/officeart/2005/8/layout/vList2"/>
    <dgm:cxn modelId="{E3C145FA-DDCB-4AD4-AF85-BE58B7DA8AA3}" type="presOf" srcId="{839839B0-4C10-4C22-AE09-21DAFC6F7380}" destId="{FD48E752-73FE-5746-A5EF-12FE6B286865}" srcOrd="0" destOrd="2" presId="urn:microsoft.com/office/officeart/2005/8/layout/vList2"/>
    <dgm:cxn modelId="{B796A191-0396-D84D-BB77-B31BAAC39E55}" type="presParOf" srcId="{47243BD0-5C8C-2D41-9086-AAC5F43B1A15}" destId="{45AA21FA-5FC4-3248-B18C-7586BFE88BB4}" srcOrd="0" destOrd="0" presId="urn:microsoft.com/office/officeart/2005/8/layout/vList2"/>
    <dgm:cxn modelId="{C04F3D88-33BA-3E40-9D4C-979330913BA2}" type="presParOf" srcId="{47243BD0-5C8C-2D41-9086-AAC5F43B1A15}" destId="{FD48E752-73FE-5746-A5EF-12FE6B286865}" srcOrd="1" destOrd="0" presId="urn:microsoft.com/office/officeart/2005/8/layout/vList2"/>
    <dgm:cxn modelId="{3E55E453-B140-C147-A2B1-A9678CD9D25A}" type="presParOf" srcId="{47243BD0-5C8C-2D41-9086-AAC5F43B1A15}" destId="{52FA9BDB-72C5-1147-9780-1747404C0E75}" srcOrd="2" destOrd="0" presId="urn:microsoft.com/office/officeart/2005/8/layout/vList2"/>
    <dgm:cxn modelId="{865216D5-1377-2549-AF77-AF6D9088EF0F}" type="presParOf" srcId="{47243BD0-5C8C-2D41-9086-AAC5F43B1A15}" destId="{0961C29A-AFA5-604B-BB92-FB7E4DBBDF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0158E-D379-4C8D-A65B-5AA477156AF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CA4621A-8474-4D83-9E72-4D0D1DFB6605}">
      <dgm:prSet/>
      <dgm:spPr/>
      <dgm:t>
        <a:bodyPr/>
        <a:lstStyle/>
        <a:p>
          <a:r>
            <a:rPr lang="en-US"/>
            <a:t>Anthropology Museum Special Assignment</a:t>
          </a:r>
        </a:p>
      </dgm:t>
    </dgm:pt>
    <dgm:pt modelId="{40DD44BE-155A-4851-BC31-E455C773A8CA}" type="parTrans" cxnId="{7C56021D-3122-4170-86F8-A11F0D22E033}">
      <dgm:prSet/>
      <dgm:spPr/>
      <dgm:t>
        <a:bodyPr/>
        <a:lstStyle/>
        <a:p>
          <a:endParaRPr lang="en-US"/>
        </a:p>
      </dgm:t>
    </dgm:pt>
    <dgm:pt modelId="{86EB81A0-C79F-420D-ACFA-BC59FB5E70DF}" type="sibTrans" cxnId="{7C56021D-3122-4170-86F8-A11F0D22E033}">
      <dgm:prSet/>
      <dgm:spPr/>
      <dgm:t>
        <a:bodyPr/>
        <a:lstStyle/>
        <a:p>
          <a:endParaRPr lang="en-US"/>
        </a:p>
      </dgm:t>
    </dgm:pt>
    <dgm:pt modelId="{AA1E9E36-F8C0-460F-8BF7-801071343B95}">
      <dgm:prSet/>
      <dgm:spPr/>
      <dgm:t>
        <a:bodyPr/>
        <a:lstStyle/>
        <a:p>
          <a:r>
            <a:rPr lang="en-US"/>
            <a:t>Forensics Travel Budget Restoration</a:t>
          </a:r>
        </a:p>
      </dgm:t>
    </dgm:pt>
    <dgm:pt modelId="{58D74CCC-0BFF-43CE-8A9B-74DB73665890}" type="parTrans" cxnId="{254C5C7F-EF92-4BFC-940F-20ECB23ECA30}">
      <dgm:prSet/>
      <dgm:spPr/>
      <dgm:t>
        <a:bodyPr/>
        <a:lstStyle/>
        <a:p>
          <a:endParaRPr lang="en-US"/>
        </a:p>
      </dgm:t>
    </dgm:pt>
    <dgm:pt modelId="{8B31B692-4D61-47E1-83F9-A7E6B0A6FDE4}" type="sibTrans" cxnId="{254C5C7F-EF92-4BFC-940F-20ECB23ECA30}">
      <dgm:prSet/>
      <dgm:spPr/>
      <dgm:t>
        <a:bodyPr/>
        <a:lstStyle/>
        <a:p>
          <a:endParaRPr lang="en-US"/>
        </a:p>
      </dgm:t>
    </dgm:pt>
    <dgm:pt modelId="{4B41BCD3-A0CF-497C-B4D3-E0E0472CEFF9}">
      <dgm:prSet/>
      <dgm:spPr/>
      <dgm:t>
        <a:bodyPr/>
        <a:lstStyle/>
        <a:p>
          <a:r>
            <a:rPr lang="en-US"/>
            <a:t>Childhood Education (CDEV) Teacher Stipends</a:t>
          </a:r>
        </a:p>
      </dgm:t>
    </dgm:pt>
    <dgm:pt modelId="{3AC82D7C-35A3-49CD-9169-CF8B56473C2D}" type="parTrans" cxnId="{29C54B62-80E5-47A4-9010-434B359DA4C1}">
      <dgm:prSet/>
      <dgm:spPr/>
      <dgm:t>
        <a:bodyPr/>
        <a:lstStyle/>
        <a:p>
          <a:endParaRPr lang="en-US"/>
        </a:p>
      </dgm:t>
    </dgm:pt>
    <dgm:pt modelId="{63D70AAB-7F40-4F99-9FD2-14D0CB83B4E9}" type="sibTrans" cxnId="{29C54B62-80E5-47A4-9010-434B359DA4C1}">
      <dgm:prSet/>
      <dgm:spPr/>
      <dgm:t>
        <a:bodyPr/>
        <a:lstStyle/>
        <a:p>
          <a:endParaRPr lang="en-US"/>
        </a:p>
      </dgm:t>
    </dgm:pt>
    <dgm:pt modelId="{2F63F6EF-F04C-48B9-944F-13A91E03B66F}">
      <dgm:prSet/>
      <dgm:spPr/>
      <dgm:t>
        <a:bodyPr/>
        <a:lstStyle/>
        <a:p>
          <a:r>
            <a:rPr lang="en-US"/>
            <a:t>CDEV – Student Live Scans</a:t>
          </a:r>
        </a:p>
      </dgm:t>
    </dgm:pt>
    <dgm:pt modelId="{EB58EC8F-2896-4199-9D1E-CF5A3946DEFE}" type="parTrans" cxnId="{D78C2D4C-E30A-44F6-9665-6651B94ED52D}">
      <dgm:prSet/>
      <dgm:spPr/>
      <dgm:t>
        <a:bodyPr/>
        <a:lstStyle/>
        <a:p>
          <a:endParaRPr lang="en-US"/>
        </a:p>
      </dgm:t>
    </dgm:pt>
    <dgm:pt modelId="{0A73FD94-10E0-4CB5-A73A-B3E4DADC606E}" type="sibTrans" cxnId="{D78C2D4C-E30A-44F6-9665-6651B94ED52D}">
      <dgm:prSet/>
      <dgm:spPr/>
      <dgm:t>
        <a:bodyPr/>
        <a:lstStyle/>
        <a:p>
          <a:endParaRPr lang="en-US"/>
        </a:p>
      </dgm:t>
    </dgm:pt>
    <dgm:pt modelId="{9F49829A-77B5-4529-B002-E951BAF4746A}">
      <dgm:prSet/>
      <dgm:spPr/>
      <dgm:t>
        <a:bodyPr/>
        <a:lstStyle/>
        <a:p>
          <a:r>
            <a:rPr lang="en-US"/>
            <a:t>CDEV – Permit Specialist</a:t>
          </a:r>
        </a:p>
      </dgm:t>
    </dgm:pt>
    <dgm:pt modelId="{4707CD5D-DABE-429D-8EAB-F7A5A3D1129C}" type="parTrans" cxnId="{A045C015-3730-4DC7-8954-615509D271E2}">
      <dgm:prSet/>
      <dgm:spPr/>
      <dgm:t>
        <a:bodyPr/>
        <a:lstStyle/>
        <a:p>
          <a:endParaRPr lang="en-US"/>
        </a:p>
      </dgm:t>
    </dgm:pt>
    <dgm:pt modelId="{98B19312-94D2-4F01-939C-6D2F40EC6DD9}" type="sibTrans" cxnId="{A045C015-3730-4DC7-8954-615509D271E2}">
      <dgm:prSet/>
      <dgm:spPr/>
      <dgm:t>
        <a:bodyPr/>
        <a:lstStyle/>
        <a:p>
          <a:endParaRPr lang="en-US"/>
        </a:p>
      </dgm:t>
    </dgm:pt>
    <dgm:pt modelId="{0A764B1B-1C48-43A5-84AD-44B86C98EC56}">
      <dgm:prSet/>
      <dgm:spPr/>
      <dgm:t>
        <a:bodyPr/>
        <a:lstStyle/>
        <a:p>
          <a:r>
            <a:rPr lang="en-US"/>
            <a:t>CDEV – 40% Reassign</a:t>
          </a:r>
        </a:p>
      </dgm:t>
    </dgm:pt>
    <dgm:pt modelId="{EA1AE332-2B2B-49E3-8B6F-0C00AE2D4EBD}" type="parTrans" cxnId="{5E142C07-C2D8-4F10-A46A-7D54C16024A4}">
      <dgm:prSet/>
      <dgm:spPr/>
      <dgm:t>
        <a:bodyPr/>
        <a:lstStyle/>
        <a:p>
          <a:endParaRPr lang="en-US"/>
        </a:p>
      </dgm:t>
    </dgm:pt>
    <dgm:pt modelId="{ACF62892-9D11-4923-AD0C-F1598FDCF100}" type="sibTrans" cxnId="{5E142C07-C2D8-4F10-A46A-7D54C16024A4}">
      <dgm:prSet/>
      <dgm:spPr/>
      <dgm:t>
        <a:bodyPr/>
        <a:lstStyle/>
        <a:p>
          <a:endParaRPr lang="en-US"/>
        </a:p>
      </dgm:t>
    </dgm:pt>
    <dgm:pt modelId="{8ABA4618-9506-40E1-BEDB-DCF8202CF4E1}">
      <dgm:prSet/>
      <dgm:spPr/>
      <dgm:t>
        <a:bodyPr/>
        <a:lstStyle/>
        <a:p>
          <a:r>
            <a:rPr lang="en-US"/>
            <a:t>CDEV – Child Development Center</a:t>
          </a:r>
        </a:p>
      </dgm:t>
    </dgm:pt>
    <dgm:pt modelId="{A8F6D287-48C0-4824-BB1F-CD6DD9AAEAFC}" type="parTrans" cxnId="{6CE4747A-F8C3-40DF-8293-0BB1963263C7}">
      <dgm:prSet/>
      <dgm:spPr/>
      <dgm:t>
        <a:bodyPr/>
        <a:lstStyle/>
        <a:p>
          <a:endParaRPr lang="en-US"/>
        </a:p>
      </dgm:t>
    </dgm:pt>
    <dgm:pt modelId="{B80D5490-F5DC-4B90-98C2-DFB484F35023}" type="sibTrans" cxnId="{6CE4747A-F8C3-40DF-8293-0BB1963263C7}">
      <dgm:prSet/>
      <dgm:spPr/>
      <dgm:t>
        <a:bodyPr/>
        <a:lstStyle/>
        <a:p>
          <a:endParaRPr lang="en-US"/>
        </a:p>
      </dgm:t>
    </dgm:pt>
    <dgm:pt modelId="{40BAF5AB-3D31-F14C-B47E-48935B9CA2A0}" type="pres">
      <dgm:prSet presAssocID="{7540158E-D379-4C8D-A65B-5AA477156AFD}" presName="linear" presStyleCnt="0">
        <dgm:presLayoutVars>
          <dgm:animLvl val="lvl"/>
          <dgm:resizeHandles val="exact"/>
        </dgm:presLayoutVars>
      </dgm:prSet>
      <dgm:spPr/>
    </dgm:pt>
    <dgm:pt modelId="{4BF226C3-F5FF-0D42-A22D-A2F71F2AC972}" type="pres">
      <dgm:prSet presAssocID="{6CA4621A-8474-4D83-9E72-4D0D1DFB660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F1257F3-6AC1-2143-998A-DF053249904F}" type="pres">
      <dgm:prSet presAssocID="{86EB81A0-C79F-420D-ACFA-BC59FB5E70DF}" presName="spacer" presStyleCnt="0"/>
      <dgm:spPr/>
    </dgm:pt>
    <dgm:pt modelId="{C7D95398-FF56-AE42-ADC8-F185231F86A0}" type="pres">
      <dgm:prSet presAssocID="{AA1E9E36-F8C0-460F-8BF7-801071343B9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B055C05-FE19-DA49-B309-3D75CFC20575}" type="pres">
      <dgm:prSet presAssocID="{8B31B692-4D61-47E1-83F9-A7E6B0A6FDE4}" presName="spacer" presStyleCnt="0"/>
      <dgm:spPr/>
    </dgm:pt>
    <dgm:pt modelId="{153CDA4D-AB11-6542-83C9-967066E3A6AA}" type="pres">
      <dgm:prSet presAssocID="{4B41BCD3-A0CF-497C-B4D3-E0E0472CEFF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EC01237-DB37-A945-9A98-3AD5A9BE14D6}" type="pres">
      <dgm:prSet presAssocID="{63D70AAB-7F40-4F99-9FD2-14D0CB83B4E9}" presName="spacer" presStyleCnt="0"/>
      <dgm:spPr/>
    </dgm:pt>
    <dgm:pt modelId="{CC6405A5-50DD-CA48-B209-E6A083520227}" type="pres">
      <dgm:prSet presAssocID="{2F63F6EF-F04C-48B9-944F-13A91E03B66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B16CD54-CCEA-FE4D-A0F2-F6426A91842A}" type="pres">
      <dgm:prSet presAssocID="{0A73FD94-10E0-4CB5-A73A-B3E4DADC606E}" presName="spacer" presStyleCnt="0"/>
      <dgm:spPr/>
    </dgm:pt>
    <dgm:pt modelId="{34B0E740-E7B4-3A44-9F94-1863B87E2283}" type="pres">
      <dgm:prSet presAssocID="{9F49829A-77B5-4529-B002-E951BAF4746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ABC398-E6A9-F743-8D5F-8D0A42C5C5FB}" type="pres">
      <dgm:prSet presAssocID="{98B19312-94D2-4F01-939C-6D2F40EC6DD9}" presName="spacer" presStyleCnt="0"/>
      <dgm:spPr/>
    </dgm:pt>
    <dgm:pt modelId="{06702701-6F6C-6740-80AC-B9707B2BC520}" type="pres">
      <dgm:prSet presAssocID="{0A764B1B-1C48-43A5-84AD-44B86C98EC5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EF02E80-D6F8-9B41-A6E2-845F38DA055C}" type="pres">
      <dgm:prSet presAssocID="{ACF62892-9D11-4923-AD0C-F1598FDCF100}" presName="spacer" presStyleCnt="0"/>
      <dgm:spPr/>
    </dgm:pt>
    <dgm:pt modelId="{8D754B23-9C83-F045-AC98-BD662B8C45EF}" type="pres">
      <dgm:prSet presAssocID="{8ABA4618-9506-40E1-BEDB-DCF8202CF4E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E142C07-C2D8-4F10-A46A-7D54C16024A4}" srcId="{7540158E-D379-4C8D-A65B-5AA477156AFD}" destId="{0A764B1B-1C48-43A5-84AD-44B86C98EC56}" srcOrd="5" destOrd="0" parTransId="{EA1AE332-2B2B-49E3-8B6F-0C00AE2D4EBD}" sibTransId="{ACF62892-9D11-4923-AD0C-F1598FDCF100}"/>
    <dgm:cxn modelId="{A045C015-3730-4DC7-8954-615509D271E2}" srcId="{7540158E-D379-4C8D-A65B-5AA477156AFD}" destId="{9F49829A-77B5-4529-B002-E951BAF4746A}" srcOrd="4" destOrd="0" parTransId="{4707CD5D-DABE-429D-8EAB-F7A5A3D1129C}" sibTransId="{98B19312-94D2-4F01-939C-6D2F40EC6DD9}"/>
    <dgm:cxn modelId="{7C56021D-3122-4170-86F8-A11F0D22E033}" srcId="{7540158E-D379-4C8D-A65B-5AA477156AFD}" destId="{6CA4621A-8474-4D83-9E72-4D0D1DFB6605}" srcOrd="0" destOrd="0" parTransId="{40DD44BE-155A-4851-BC31-E455C773A8CA}" sibTransId="{86EB81A0-C79F-420D-ACFA-BC59FB5E70DF}"/>
    <dgm:cxn modelId="{1EA0C226-2A9E-2844-A445-E8F5FF2DADA5}" type="presOf" srcId="{9F49829A-77B5-4529-B002-E951BAF4746A}" destId="{34B0E740-E7B4-3A44-9F94-1863B87E2283}" srcOrd="0" destOrd="0" presId="urn:microsoft.com/office/officeart/2005/8/layout/vList2"/>
    <dgm:cxn modelId="{6D837036-B7FF-A44D-8B12-97E35A108A93}" type="presOf" srcId="{8ABA4618-9506-40E1-BEDB-DCF8202CF4E1}" destId="{8D754B23-9C83-F045-AC98-BD662B8C45EF}" srcOrd="0" destOrd="0" presId="urn:microsoft.com/office/officeart/2005/8/layout/vList2"/>
    <dgm:cxn modelId="{32D92C41-177F-AB4C-9BC5-55419908386F}" type="presOf" srcId="{AA1E9E36-F8C0-460F-8BF7-801071343B95}" destId="{C7D95398-FF56-AE42-ADC8-F185231F86A0}" srcOrd="0" destOrd="0" presId="urn:microsoft.com/office/officeart/2005/8/layout/vList2"/>
    <dgm:cxn modelId="{29C54B62-80E5-47A4-9010-434B359DA4C1}" srcId="{7540158E-D379-4C8D-A65B-5AA477156AFD}" destId="{4B41BCD3-A0CF-497C-B4D3-E0E0472CEFF9}" srcOrd="2" destOrd="0" parTransId="{3AC82D7C-35A3-49CD-9169-CF8B56473C2D}" sibTransId="{63D70AAB-7F40-4F99-9FD2-14D0CB83B4E9}"/>
    <dgm:cxn modelId="{D78C2D4C-E30A-44F6-9665-6651B94ED52D}" srcId="{7540158E-D379-4C8D-A65B-5AA477156AFD}" destId="{2F63F6EF-F04C-48B9-944F-13A91E03B66F}" srcOrd="3" destOrd="0" parTransId="{EB58EC8F-2896-4199-9D1E-CF5A3946DEFE}" sibTransId="{0A73FD94-10E0-4CB5-A73A-B3E4DADC606E}"/>
    <dgm:cxn modelId="{B5A13878-AA01-FB4D-A6B3-2CB49D83D5DA}" type="presOf" srcId="{4B41BCD3-A0CF-497C-B4D3-E0E0472CEFF9}" destId="{153CDA4D-AB11-6542-83C9-967066E3A6AA}" srcOrd="0" destOrd="0" presId="urn:microsoft.com/office/officeart/2005/8/layout/vList2"/>
    <dgm:cxn modelId="{6CE4747A-F8C3-40DF-8293-0BB1963263C7}" srcId="{7540158E-D379-4C8D-A65B-5AA477156AFD}" destId="{8ABA4618-9506-40E1-BEDB-DCF8202CF4E1}" srcOrd="6" destOrd="0" parTransId="{A8F6D287-48C0-4824-BB1F-CD6DD9AAEAFC}" sibTransId="{B80D5490-F5DC-4B90-98C2-DFB484F35023}"/>
    <dgm:cxn modelId="{254C5C7F-EF92-4BFC-940F-20ECB23ECA30}" srcId="{7540158E-D379-4C8D-A65B-5AA477156AFD}" destId="{AA1E9E36-F8C0-460F-8BF7-801071343B95}" srcOrd="1" destOrd="0" parTransId="{58D74CCC-0BFF-43CE-8A9B-74DB73665890}" sibTransId="{8B31B692-4D61-47E1-83F9-A7E6B0A6FDE4}"/>
    <dgm:cxn modelId="{F850F584-43A0-C64A-87B4-D9CAB64428E1}" type="presOf" srcId="{7540158E-D379-4C8D-A65B-5AA477156AFD}" destId="{40BAF5AB-3D31-F14C-B47E-48935B9CA2A0}" srcOrd="0" destOrd="0" presId="urn:microsoft.com/office/officeart/2005/8/layout/vList2"/>
    <dgm:cxn modelId="{11A4A6A1-DBB5-C440-BC1E-BE26BBE3999C}" type="presOf" srcId="{0A764B1B-1C48-43A5-84AD-44B86C98EC56}" destId="{06702701-6F6C-6740-80AC-B9707B2BC520}" srcOrd="0" destOrd="0" presId="urn:microsoft.com/office/officeart/2005/8/layout/vList2"/>
    <dgm:cxn modelId="{0F9D6DB8-4A1B-0049-B12A-6DE3543D3DD7}" type="presOf" srcId="{2F63F6EF-F04C-48B9-944F-13A91E03B66F}" destId="{CC6405A5-50DD-CA48-B209-E6A083520227}" srcOrd="0" destOrd="0" presId="urn:microsoft.com/office/officeart/2005/8/layout/vList2"/>
    <dgm:cxn modelId="{7F8C4EED-474E-D249-8D71-8A609D15FEFB}" type="presOf" srcId="{6CA4621A-8474-4D83-9E72-4D0D1DFB6605}" destId="{4BF226C3-F5FF-0D42-A22D-A2F71F2AC972}" srcOrd="0" destOrd="0" presId="urn:microsoft.com/office/officeart/2005/8/layout/vList2"/>
    <dgm:cxn modelId="{C8A0A970-527C-F848-B9B8-2D0B9E54D6DD}" type="presParOf" srcId="{40BAF5AB-3D31-F14C-B47E-48935B9CA2A0}" destId="{4BF226C3-F5FF-0D42-A22D-A2F71F2AC972}" srcOrd="0" destOrd="0" presId="urn:microsoft.com/office/officeart/2005/8/layout/vList2"/>
    <dgm:cxn modelId="{C0C2AEF9-6F25-2A46-BDCA-23B7B77E4CB4}" type="presParOf" srcId="{40BAF5AB-3D31-F14C-B47E-48935B9CA2A0}" destId="{FF1257F3-6AC1-2143-998A-DF053249904F}" srcOrd="1" destOrd="0" presId="urn:microsoft.com/office/officeart/2005/8/layout/vList2"/>
    <dgm:cxn modelId="{4EEC7889-4B1A-FD45-B39A-9DDA5D0A0566}" type="presParOf" srcId="{40BAF5AB-3D31-F14C-B47E-48935B9CA2A0}" destId="{C7D95398-FF56-AE42-ADC8-F185231F86A0}" srcOrd="2" destOrd="0" presId="urn:microsoft.com/office/officeart/2005/8/layout/vList2"/>
    <dgm:cxn modelId="{A145A552-117D-1442-85F0-49C13E89242D}" type="presParOf" srcId="{40BAF5AB-3D31-F14C-B47E-48935B9CA2A0}" destId="{EB055C05-FE19-DA49-B309-3D75CFC20575}" srcOrd="3" destOrd="0" presId="urn:microsoft.com/office/officeart/2005/8/layout/vList2"/>
    <dgm:cxn modelId="{198BF984-EB9B-C446-A7C7-BD0BBF5884F8}" type="presParOf" srcId="{40BAF5AB-3D31-F14C-B47E-48935B9CA2A0}" destId="{153CDA4D-AB11-6542-83C9-967066E3A6AA}" srcOrd="4" destOrd="0" presId="urn:microsoft.com/office/officeart/2005/8/layout/vList2"/>
    <dgm:cxn modelId="{7B864EEE-4B6B-7C42-BD8F-BE02657324A4}" type="presParOf" srcId="{40BAF5AB-3D31-F14C-B47E-48935B9CA2A0}" destId="{EEC01237-DB37-A945-9A98-3AD5A9BE14D6}" srcOrd="5" destOrd="0" presId="urn:microsoft.com/office/officeart/2005/8/layout/vList2"/>
    <dgm:cxn modelId="{9EFD3C36-0E33-8D49-A9A6-AC88C342A92D}" type="presParOf" srcId="{40BAF5AB-3D31-F14C-B47E-48935B9CA2A0}" destId="{CC6405A5-50DD-CA48-B209-E6A083520227}" srcOrd="6" destOrd="0" presId="urn:microsoft.com/office/officeart/2005/8/layout/vList2"/>
    <dgm:cxn modelId="{2FC563AF-2A75-3240-A77F-01C2AAFF6071}" type="presParOf" srcId="{40BAF5AB-3D31-F14C-B47E-48935B9CA2A0}" destId="{DB16CD54-CCEA-FE4D-A0F2-F6426A91842A}" srcOrd="7" destOrd="0" presId="urn:microsoft.com/office/officeart/2005/8/layout/vList2"/>
    <dgm:cxn modelId="{498B58BD-A976-7C4C-849A-B1A67F51FDDF}" type="presParOf" srcId="{40BAF5AB-3D31-F14C-B47E-48935B9CA2A0}" destId="{34B0E740-E7B4-3A44-9F94-1863B87E2283}" srcOrd="8" destOrd="0" presId="urn:microsoft.com/office/officeart/2005/8/layout/vList2"/>
    <dgm:cxn modelId="{C5D1989C-76B5-7640-87DB-63F37FA262FF}" type="presParOf" srcId="{40BAF5AB-3D31-F14C-B47E-48935B9CA2A0}" destId="{4CABC398-E6A9-F743-8D5F-8D0A42C5C5FB}" srcOrd="9" destOrd="0" presId="urn:microsoft.com/office/officeart/2005/8/layout/vList2"/>
    <dgm:cxn modelId="{3E1FCB89-15E8-FB4F-B974-2E3C1F08256F}" type="presParOf" srcId="{40BAF5AB-3D31-F14C-B47E-48935B9CA2A0}" destId="{06702701-6F6C-6740-80AC-B9707B2BC520}" srcOrd="10" destOrd="0" presId="urn:microsoft.com/office/officeart/2005/8/layout/vList2"/>
    <dgm:cxn modelId="{9B8BBA54-3005-584A-8715-E50E88D2537F}" type="presParOf" srcId="{40BAF5AB-3D31-F14C-B47E-48935B9CA2A0}" destId="{EEF02E80-D6F8-9B41-A6E2-845F38DA055C}" srcOrd="11" destOrd="0" presId="urn:microsoft.com/office/officeart/2005/8/layout/vList2"/>
    <dgm:cxn modelId="{EB7A7814-8EC0-D040-BB33-34794321D4EF}" type="presParOf" srcId="{40BAF5AB-3D31-F14C-B47E-48935B9CA2A0}" destId="{8D754B23-9C83-F045-AC98-BD662B8C45E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76B6C-6D03-47A4-9020-5FF7332DD8E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B8D9A0-D1AB-4071-976A-5EA11D146500}">
      <dgm:prSet/>
      <dgm:spPr/>
      <dgm:t>
        <a:bodyPr/>
        <a:lstStyle/>
        <a:p>
          <a:r>
            <a:rPr lang="en-US" b="1" dirty="0"/>
            <a:t>Busin</a:t>
          </a:r>
          <a:r>
            <a:rPr lang="en-US" b="0" dirty="0"/>
            <a:t>ess and Reminders</a:t>
          </a:r>
        </a:p>
      </dgm:t>
    </dgm:pt>
    <dgm:pt modelId="{2A85505F-060A-43D2-A740-88BEE676E888}" type="parTrans" cxnId="{4F3B9D36-A475-4EB1-A8D7-C7D04E2375AD}">
      <dgm:prSet/>
      <dgm:spPr/>
      <dgm:t>
        <a:bodyPr/>
        <a:lstStyle/>
        <a:p>
          <a:endParaRPr lang="en-US"/>
        </a:p>
      </dgm:t>
    </dgm:pt>
    <dgm:pt modelId="{972AE08B-76A6-4113-976A-9BB2EC3884EB}" type="sibTrans" cxnId="{4F3B9D36-A475-4EB1-A8D7-C7D04E2375AD}">
      <dgm:prSet/>
      <dgm:spPr/>
      <dgm:t>
        <a:bodyPr/>
        <a:lstStyle/>
        <a:p>
          <a:endParaRPr lang="en-US"/>
        </a:p>
      </dgm:t>
    </dgm:pt>
    <dgm:pt modelId="{C1F89C39-6190-4ECF-951B-AD3B5527BF3F}">
      <dgm:prSet/>
      <dgm:spPr/>
      <dgm:t>
        <a:bodyPr/>
        <a:lstStyle/>
        <a:p>
          <a:r>
            <a:rPr lang="en-US"/>
            <a:t>Annualized Scheduling Progress</a:t>
          </a:r>
        </a:p>
      </dgm:t>
    </dgm:pt>
    <dgm:pt modelId="{F37B538F-84C9-4A93-BB5C-65BCC7F121D0}" type="parTrans" cxnId="{A47C1326-8657-447E-9249-75D15FB65AF5}">
      <dgm:prSet/>
      <dgm:spPr/>
      <dgm:t>
        <a:bodyPr/>
        <a:lstStyle/>
        <a:p>
          <a:endParaRPr lang="en-US"/>
        </a:p>
      </dgm:t>
    </dgm:pt>
    <dgm:pt modelId="{062FF922-C38E-4A01-93C2-9690310395CD}" type="sibTrans" cxnId="{A47C1326-8657-447E-9249-75D15FB65AF5}">
      <dgm:prSet/>
      <dgm:spPr/>
      <dgm:t>
        <a:bodyPr/>
        <a:lstStyle/>
        <a:p>
          <a:endParaRPr lang="en-US"/>
        </a:p>
      </dgm:t>
    </dgm:pt>
    <dgm:pt modelId="{354069C9-628A-4640-93BA-347D54438F42}">
      <dgm:prSet/>
      <dgm:spPr/>
      <dgm:t>
        <a:bodyPr/>
        <a:lstStyle/>
        <a:p>
          <a:r>
            <a:rPr lang="en-US"/>
            <a:t>Academic Awards</a:t>
          </a:r>
        </a:p>
      </dgm:t>
    </dgm:pt>
    <dgm:pt modelId="{C73C9640-D53B-2848-9D96-97C9F1E2D4F8}" type="parTrans" cxnId="{65DE8726-752B-B14B-8B24-E2D9FF668AE3}">
      <dgm:prSet/>
      <dgm:spPr/>
      <dgm:t>
        <a:bodyPr/>
        <a:lstStyle/>
        <a:p>
          <a:endParaRPr lang="en-US"/>
        </a:p>
      </dgm:t>
    </dgm:pt>
    <dgm:pt modelId="{D382B6B9-0B02-244F-BC8A-890AED35B67E}" type="sibTrans" cxnId="{65DE8726-752B-B14B-8B24-E2D9FF668AE3}">
      <dgm:prSet/>
      <dgm:spPr/>
      <dgm:t>
        <a:bodyPr/>
        <a:lstStyle/>
        <a:p>
          <a:endParaRPr lang="en-US"/>
        </a:p>
      </dgm:t>
    </dgm:pt>
    <dgm:pt modelId="{6C010127-4C1B-6145-A40D-29DCBD81AF4D}">
      <dgm:prSet/>
      <dgm:spPr/>
      <dgm:t>
        <a:bodyPr/>
        <a:lstStyle/>
        <a:p>
          <a:r>
            <a:rPr lang="en-US" dirty="0"/>
            <a:t>Puzzle Donations</a:t>
          </a:r>
        </a:p>
      </dgm:t>
    </dgm:pt>
    <dgm:pt modelId="{6B6CDEF1-0274-5C44-B528-301123A9A0A5}" type="parTrans" cxnId="{78581A5B-F799-BA4B-B986-FF83F8B19DE1}">
      <dgm:prSet/>
      <dgm:spPr/>
      <dgm:t>
        <a:bodyPr/>
        <a:lstStyle/>
        <a:p>
          <a:endParaRPr lang="en-US"/>
        </a:p>
      </dgm:t>
    </dgm:pt>
    <dgm:pt modelId="{3571EB27-BB18-5042-A50F-761FD1682564}" type="sibTrans" cxnId="{78581A5B-F799-BA4B-B986-FF83F8B19DE1}">
      <dgm:prSet/>
      <dgm:spPr/>
      <dgm:t>
        <a:bodyPr/>
        <a:lstStyle/>
        <a:p>
          <a:endParaRPr lang="en-US"/>
        </a:p>
      </dgm:t>
    </dgm:pt>
    <dgm:pt modelId="{5216F632-BF3E-8942-A428-3234B3A566BC}">
      <dgm:prSet/>
      <dgm:spPr/>
      <dgm:t>
        <a:bodyPr/>
        <a:lstStyle/>
        <a:p>
          <a:r>
            <a:rPr lang="en-US"/>
            <a:t>Study Abroad Cancelation</a:t>
          </a:r>
        </a:p>
      </dgm:t>
    </dgm:pt>
    <dgm:pt modelId="{3DE98A11-2472-164F-8C6E-AAA1B2C17D31}" type="parTrans" cxnId="{977B4FF5-D010-8E46-AD1C-94762F1213E9}">
      <dgm:prSet/>
      <dgm:spPr/>
      <dgm:t>
        <a:bodyPr/>
        <a:lstStyle/>
        <a:p>
          <a:endParaRPr lang="en-US"/>
        </a:p>
      </dgm:t>
    </dgm:pt>
    <dgm:pt modelId="{DEC0EE23-A598-364D-AA8B-18787BC98B5E}" type="sibTrans" cxnId="{977B4FF5-D010-8E46-AD1C-94762F1213E9}">
      <dgm:prSet/>
      <dgm:spPr/>
      <dgm:t>
        <a:bodyPr/>
        <a:lstStyle/>
        <a:p>
          <a:endParaRPr lang="en-US"/>
        </a:p>
      </dgm:t>
    </dgm:pt>
    <dgm:pt modelId="{427D5FC9-7B07-294E-8129-0CCDDE61038D}" type="pres">
      <dgm:prSet presAssocID="{1E676B6C-6D03-47A4-9020-5FF7332DD8E6}" presName="linear" presStyleCnt="0">
        <dgm:presLayoutVars>
          <dgm:animLvl val="lvl"/>
          <dgm:resizeHandles val="exact"/>
        </dgm:presLayoutVars>
      </dgm:prSet>
      <dgm:spPr/>
    </dgm:pt>
    <dgm:pt modelId="{1853F7F9-F321-9A4D-B291-E0B016031C51}" type="pres">
      <dgm:prSet presAssocID="{65B8D9A0-D1AB-4071-976A-5EA11D146500}" presName="parentText" presStyleLbl="node1" presStyleIdx="0" presStyleCnt="1" custScaleY="38324">
        <dgm:presLayoutVars>
          <dgm:chMax val="0"/>
          <dgm:bulletEnabled val="1"/>
        </dgm:presLayoutVars>
      </dgm:prSet>
      <dgm:spPr/>
    </dgm:pt>
    <dgm:pt modelId="{ACCA7546-4128-9646-83A8-27A81708CF02}" type="pres">
      <dgm:prSet presAssocID="{65B8D9A0-D1AB-4071-976A-5EA11D14650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47C1326-8657-447E-9249-75D15FB65AF5}" srcId="{65B8D9A0-D1AB-4071-976A-5EA11D146500}" destId="{C1F89C39-6190-4ECF-951B-AD3B5527BF3F}" srcOrd="0" destOrd="0" parTransId="{F37B538F-84C9-4A93-BB5C-65BCC7F121D0}" sibTransId="{062FF922-C38E-4A01-93C2-9690310395CD}"/>
    <dgm:cxn modelId="{65DE8726-752B-B14B-8B24-E2D9FF668AE3}" srcId="{65B8D9A0-D1AB-4071-976A-5EA11D146500}" destId="{354069C9-628A-4640-93BA-347D54438F42}" srcOrd="2" destOrd="0" parTransId="{C73C9640-D53B-2848-9D96-97C9F1E2D4F8}" sibTransId="{D382B6B9-0B02-244F-BC8A-890AED35B67E}"/>
    <dgm:cxn modelId="{B865E62C-3BFD-E941-9FE8-5225AF0A05AC}" type="presOf" srcId="{65B8D9A0-D1AB-4071-976A-5EA11D146500}" destId="{1853F7F9-F321-9A4D-B291-E0B016031C51}" srcOrd="0" destOrd="0" presId="urn:microsoft.com/office/officeart/2005/8/layout/vList2"/>
    <dgm:cxn modelId="{4F3B9D36-A475-4EB1-A8D7-C7D04E2375AD}" srcId="{1E676B6C-6D03-47A4-9020-5FF7332DD8E6}" destId="{65B8D9A0-D1AB-4071-976A-5EA11D146500}" srcOrd="0" destOrd="0" parTransId="{2A85505F-060A-43D2-A740-88BEE676E888}" sibTransId="{972AE08B-76A6-4113-976A-9BB2EC3884EB}"/>
    <dgm:cxn modelId="{78581A5B-F799-BA4B-B986-FF83F8B19DE1}" srcId="{65B8D9A0-D1AB-4071-976A-5EA11D146500}" destId="{6C010127-4C1B-6145-A40D-29DCBD81AF4D}" srcOrd="3" destOrd="0" parTransId="{6B6CDEF1-0274-5C44-B528-301123A9A0A5}" sibTransId="{3571EB27-BB18-5042-A50F-761FD1682564}"/>
    <dgm:cxn modelId="{F7B04261-C962-7F46-AC1E-9DDD7FA18314}" type="presOf" srcId="{354069C9-628A-4640-93BA-347D54438F42}" destId="{ACCA7546-4128-9646-83A8-27A81708CF02}" srcOrd="0" destOrd="2" presId="urn:microsoft.com/office/officeart/2005/8/layout/vList2"/>
    <dgm:cxn modelId="{DA7A5466-D4AA-8849-B69B-62D5ED971F3E}" type="presOf" srcId="{C1F89C39-6190-4ECF-951B-AD3B5527BF3F}" destId="{ACCA7546-4128-9646-83A8-27A81708CF02}" srcOrd="0" destOrd="0" presId="urn:microsoft.com/office/officeart/2005/8/layout/vList2"/>
    <dgm:cxn modelId="{4116444F-DD00-E142-B85A-31C377BCCE64}" type="presOf" srcId="{5216F632-BF3E-8942-A428-3234B3A566BC}" destId="{ACCA7546-4128-9646-83A8-27A81708CF02}" srcOrd="0" destOrd="1" presId="urn:microsoft.com/office/officeart/2005/8/layout/vList2"/>
    <dgm:cxn modelId="{488228B8-79F2-FD45-BA80-3FC573E3FCAB}" type="presOf" srcId="{6C010127-4C1B-6145-A40D-29DCBD81AF4D}" destId="{ACCA7546-4128-9646-83A8-27A81708CF02}" srcOrd="0" destOrd="3" presId="urn:microsoft.com/office/officeart/2005/8/layout/vList2"/>
    <dgm:cxn modelId="{6DC1E4DF-CB78-BD40-A98F-65CDD330F101}" type="presOf" srcId="{1E676B6C-6D03-47A4-9020-5FF7332DD8E6}" destId="{427D5FC9-7B07-294E-8129-0CCDDE61038D}" srcOrd="0" destOrd="0" presId="urn:microsoft.com/office/officeart/2005/8/layout/vList2"/>
    <dgm:cxn modelId="{977B4FF5-D010-8E46-AD1C-94762F1213E9}" srcId="{65B8D9A0-D1AB-4071-976A-5EA11D146500}" destId="{5216F632-BF3E-8942-A428-3234B3A566BC}" srcOrd="1" destOrd="0" parTransId="{3DE98A11-2472-164F-8C6E-AAA1B2C17D31}" sibTransId="{DEC0EE23-A598-364D-AA8B-18787BC98B5E}"/>
    <dgm:cxn modelId="{EDF31572-666C-514C-BF47-12C07323A8E4}" type="presParOf" srcId="{427D5FC9-7B07-294E-8129-0CCDDE61038D}" destId="{1853F7F9-F321-9A4D-B291-E0B016031C51}" srcOrd="0" destOrd="0" presId="urn:microsoft.com/office/officeart/2005/8/layout/vList2"/>
    <dgm:cxn modelId="{C3337C13-1C60-AA45-A06F-4A81A8C46651}" type="presParOf" srcId="{427D5FC9-7B07-294E-8129-0CCDDE61038D}" destId="{ACCA7546-4128-9646-83A8-27A81708CF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21FA-5FC4-3248-B18C-7586BFE88BB4}">
      <dsp:nvSpPr>
        <dsp:cNvPr id="0" name=""/>
        <dsp:cNvSpPr/>
      </dsp:nvSpPr>
      <dsp:spPr>
        <a:xfrm>
          <a:off x="0" y="3477"/>
          <a:ext cx="5818448" cy="564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Reports</a:t>
          </a:r>
        </a:p>
      </dsp:txBody>
      <dsp:txXfrm>
        <a:off x="27566" y="31043"/>
        <a:ext cx="5763316" cy="509564"/>
      </dsp:txXfrm>
    </dsp:sp>
    <dsp:sp modelId="{FD48E752-73FE-5746-A5EF-12FE6B286865}">
      <dsp:nvSpPr>
        <dsp:cNvPr id="0" name=""/>
        <dsp:cNvSpPr/>
      </dsp:nvSpPr>
      <dsp:spPr>
        <a:xfrm>
          <a:off x="0" y="567040"/>
          <a:ext cx="5818448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3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Associated Students’ Organization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Federation – John Baranski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SLOs -  on behalf of Eduardo Munoz</a:t>
          </a:r>
        </a:p>
      </dsp:txBody>
      <dsp:txXfrm>
        <a:off x="0" y="567040"/>
        <a:ext cx="5818448" cy="928395"/>
      </dsp:txXfrm>
    </dsp:sp>
    <dsp:sp modelId="{D63162E4-6956-0B42-BC30-F13BD4C96F30}">
      <dsp:nvSpPr>
        <dsp:cNvPr id="0" name=""/>
        <dsp:cNvSpPr/>
      </dsp:nvSpPr>
      <dsp:spPr>
        <a:xfrm>
          <a:off x="0" y="1473388"/>
          <a:ext cx="5818448" cy="55165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Busin</a:t>
          </a:r>
          <a:r>
            <a:rPr lang="en-US" sz="2300" b="0" kern="1200" dirty="0"/>
            <a:t>ess and Reminders</a:t>
          </a:r>
        </a:p>
      </dsp:txBody>
      <dsp:txXfrm>
        <a:off x="26930" y="1500318"/>
        <a:ext cx="5764588" cy="497795"/>
      </dsp:txXfrm>
    </dsp:sp>
    <dsp:sp modelId="{13A6FA00-26A1-A742-A08D-D146521B1670}">
      <dsp:nvSpPr>
        <dsp:cNvPr id="0" name=""/>
        <dsp:cNvSpPr/>
      </dsp:nvSpPr>
      <dsp:spPr>
        <a:xfrm>
          <a:off x="0" y="2047090"/>
          <a:ext cx="5818448" cy="242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3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Evaluations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Prioritization of Annual Plan Requests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Annualized Scheduling Progress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Study Abroad Cancelation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Academic Awards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Puzzle Donations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Part-time Faculty Division Council Member(s)? Selection?</a:t>
          </a:r>
        </a:p>
      </dsp:txBody>
      <dsp:txXfrm>
        <a:off x="0" y="2047090"/>
        <a:ext cx="5818448" cy="2428110"/>
      </dsp:txXfrm>
    </dsp:sp>
    <dsp:sp modelId="{A5F6F41D-F111-4336-A3CE-8BC0EEE3A14E}">
      <dsp:nvSpPr>
        <dsp:cNvPr id="0" name=""/>
        <dsp:cNvSpPr/>
      </dsp:nvSpPr>
      <dsp:spPr>
        <a:xfrm>
          <a:off x="0" y="4475200"/>
          <a:ext cx="5818448" cy="5516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Announcements</a:t>
          </a:r>
        </a:p>
      </dsp:txBody>
      <dsp:txXfrm>
        <a:off x="26930" y="4502130"/>
        <a:ext cx="5764588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21FA-5FC4-3248-B18C-7586BFE88BB4}">
      <dsp:nvSpPr>
        <dsp:cNvPr id="0" name=""/>
        <dsp:cNvSpPr/>
      </dsp:nvSpPr>
      <dsp:spPr>
        <a:xfrm>
          <a:off x="0" y="32285"/>
          <a:ext cx="5428841" cy="4419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Membership</a:t>
          </a:r>
        </a:p>
      </dsp:txBody>
      <dsp:txXfrm>
        <a:off x="21574" y="53859"/>
        <a:ext cx="5385693" cy="398788"/>
      </dsp:txXfrm>
    </dsp:sp>
    <dsp:sp modelId="{FD48E752-73FE-5746-A5EF-12FE6B286865}">
      <dsp:nvSpPr>
        <dsp:cNvPr id="0" name=""/>
        <dsp:cNvSpPr/>
      </dsp:nvSpPr>
      <dsp:spPr>
        <a:xfrm>
          <a:off x="0" y="470403"/>
          <a:ext cx="5428841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Anthropology – Angela Mannen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Art History – Ali Ahmadpour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Child </a:t>
          </a:r>
          <a:r>
            <a:rPr lang="en-US" sz="1400" kern="1200" dirty="0" err="1"/>
            <a:t>Dev’t</a:t>
          </a:r>
          <a:r>
            <a:rPr lang="en-US" sz="1400" kern="1200" dirty="0"/>
            <a:t> – Michelle Moen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Comms Studies – Mark Crossman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Econ – Tanja Carter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Ethnic Studies – Xocoyotzin Herrera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History – Sandra Uribe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Philosophy – Felipe Leon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Political Science – David Reed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Psychology/Human </a:t>
          </a:r>
          <a:r>
            <a:rPr lang="en-US" sz="1400" kern="1200" dirty="0" err="1"/>
            <a:t>Dev’t</a:t>
          </a:r>
          <a:r>
            <a:rPr lang="en-US" sz="1400" kern="1200" dirty="0"/>
            <a:t> – Renee Galbavy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Sociology – Stacey Allen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Staff – Cecelia Mataalii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Chair/Dean – Chris Gold</a:t>
          </a:r>
        </a:p>
      </dsp:txBody>
      <dsp:txXfrm>
        <a:off x="0" y="470403"/>
        <a:ext cx="5428841" cy="3129840"/>
      </dsp:txXfrm>
    </dsp:sp>
    <dsp:sp modelId="{52FA9BDB-72C5-1147-9780-1747404C0E75}">
      <dsp:nvSpPr>
        <dsp:cNvPr id="0" name=""/>
        <dsp:cNvSpPr/>
      </dsp:nvSpPr>
      <dsp:spPr>
        <a:xfrm>
          <a:off x="0" y="3600243"/>
          <a:ext cx="5428841" cy="43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Guests</a:t>
          </a:r>
        </a:p>
      </dsp:txBody>
      <dsp:txXfrm>
        <a:off x="21075" y="3621318"/>
        <a:ext cx="5386691" cy="389580"/>
      </dsp:txXfrm>
    </dsp:sp>
    <dsp:sp modelId="{0961C29A-AFA5-604B-BB92-FB7E4DBBDFB2}">
      <dsp:nvSpPr>
        <dsp:cNvPr id="0" name=""/>
        <dsp:cNvSpPr/>
      </dsp:nvSpPr>
      <dsp:spPr>
        <a:xfrm>
          <a:off x="0" y="4031973"/>
          <a:ext cx="5428841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BSS Associate Dean – Irena </a:t>
          </a:r>
          <a:r>
            <a:rPr lang="en-US" sz="1400" kern="1200" dirty="0" err="1"/>
            <a:t>Zugic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ASO – Nicolas Tomsio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BSS </a:t>
          </a:r>
          <a:r>
            <a:rPr lang="en-US" sz="1400" kern="1200" dirty="0" err="1"/>
            <a:t>Metamajor</a:t>
          </a:r>
          <a:r>
            <a:rPr lang="en-US" sz="1400" kern="1200" dirty="0"/>
            <a:t> Counselor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Federation – John Baranski</a:t>
          </a:r>
        </a:p>
      </dsp:txBody>
      <dsp:txXfrm>
        <a:off x="0" y="4031973"/>
        <a:ext cx="5428841" cy="968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226C3-F5FF-0D42-A22D-A2F71F2AC972}">
      <dsp:nvSpPr>
        <dsp:cNvPr id="0" name=""/>
        <dsp:cNvSpPr/>
      </dsp:nvSpPr>
      <dsp:spPr>
        <a:xfrm>
          <a:off x="0" y="227097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Anthropology Museum Special Assignment</a:t>
          </a:r>
        </a:p>
      </dsp:txBody>
      <dsp:txXfrm>
        <a:off x="31613" y="258710"/>
        <a:ext cx="6603607" cy="584369"/>
      </dsp:txXfrm>
    </dsp:sp>
    <dsp:sp modelId="{C7D95398-FF56-AE42-ADC8-F185231F86A0}">
      <dsp:nvSpPr>
        <dsp:cNvPr id="0" name=""/>
        <dsp:cNvSpPr/>
      </dsp:nvSpPr>
      <dsp:spPr>
        <a:xfrm>
          <a:off x="0" y="952452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Forensics Travel Budget Restoration</a:t>
          </a:r>
        </a:p>
      </dsp:txBody>
      <dsp:txXfrm>
        <a:off x="31613" y="984065"/>
        <a:ext cx="6603607" cy="584369"/>
      </dsp:txXfrm>
    </dsp:sp>
    <dsp:sp modelId="{153CDA4D-AB11-6542-83C9-967066E3A6AA}">
      <dsp:nvSpPr>
        <dsp:cNvPr id="0" name=""/>
        <dsp:cNvSpPr/>
      </dsp:nvSpPr>
      <dsp:spPr>
        <a:xfrm>
          <a:off x="0" y="1677807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Childhood Education (CDEV) Teacher Stipends</a:t>
          </a:r>
        </a:p>
      </dsp:txBody>
      <dsp:txXfrm>
        <a:off x="31613" y="1709420"/>
        <a:ext cx="6603607" cy="584369"/>
      </dsp:txXfrm>
    </dsp:sp>
    <dsp:sp modelId="{CC6405A5-50DD-CA48-B209-E6A083520227}">
      <dsp:nvSpPr>
        <dsp:cNvPr id="0" name=""/>
        <dsp:cNvSpPr/>
      </dsp:nvSpPr>
      <dsp:spPr>
        <a:xfrm>
          <a:off x="0" y="2403162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CDEV – Student Live Scans</a:t>
          </a:r>
        </a:p>
      </dsp:txBody>
      <dsp:txXfrm>
        <a:off x="31613" y="2434775"/>
        <a:ext cx="6603607" cy="584369"/>
      </dsp:txXfrm>
    </dsp:sp>
    <dsp:sp modelId="{34B0E740-E7B4-3A44-9F94-1863B87E2283}">
      <dsp:nvSpPr>
        <dsp:cNvPr id="0" name=""/>
        <dsp:cNvSpPr/>
      </dsp:nvSpPr>
      <dsp:spPr>
        <a:xfrm>
          <a:off x="0" y="3128517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CDEV – Permit Specialist</a:t>
          </a:r>
        </a:p>
      </dsp:txBody>
      <dsp:txXfrm>
        <a:off x="31613" y="3160130"/>
        <a:ext cx="6603607" cy="584369"/>
      </dsp:txXfrm>
    </dsp:sp>
    <dsp:sp modelId="{06702701-6F6C-6740-80AC-B9707B2BC520}">
      <dsp:nvSpPr>
        <dsp:cNvPr id="0" name=""/>
        <dsp:cNvSpPr/>
      </dsp:nvSpPr>
      <dsp:spPr>
        <a:xfrm>
          <a:off x="0" y="3853872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CDEV – 40% Reassign</a:t>
          </a:r>
        </a:p>
      </dsp:txBody>
      <dsp:txXfrm>
        <a:off x="31613" y="3885485"/>
        <a:ext cx="6603607" cy="584369"/>
      </dsp:txXfrm>
    </dsp:sp>
    <dsp:sp modelId="{8D754B23-9C83-F045-AC98-BD662B8C45EF}">
      <dsp:nvSpPr>
        <dsp:cNvPr id="0" name=""/>
        <dsp:cNvSpPr/>
      </dsp:nvSpPr>
      <dsp:spPr>
        <a:xfrm>
          <a:off x="0" y="4579227"/>
          <a:ext cx="6666833" cy="64759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CDEV – Child Development Center</a:t>
          </a:r>
        </a:p>
      </dsp:txBody>
      <dsp:txXfrm>
        <a:off x="31613" y="4610840"/>
        <a:ext cx="6603607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F7F9-F321-9A4D-B291-E0B016031C51}">
      <dsp:nvSpPr>
        <dsp:cNvPr id="0" name=""/>
        <dsp:cNvSpPr/>
      </dsp:nvSpPr>
      <dsp:spPr>
        <a:xfrm>
          <a:off x="0" y="234623"/>
          <a:ext cx="7143551" cy="8994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Busin</a:t>
          </a:r>
          <a:r>
            <a:rPr lang="en-US" sz="3700" b="0" kern="1200" dirty="0"/>
            <a:t>ess and Reminders</a:t>
          </a:r>
        </a:p>
      </dsp:txBody>
      <dsp:txXfrm>
        <a:off x="43909" y="278532"/>
        <a:ext cx="7055733" cy="811653"/>
      </dsp:txXfrm>
    </dsp:sp>
    <dsp:sp modelId="{ACCA7546-4128-9646-83A8-27A81708CF02}">
      <dsp:nvSpPr>
        <dsp:cNvPr id="0" name=""/>
        <dsp:cNvSpPr/>
      </dsp:nvSpPr>
      <dsp:spPr>
        <a:xfrm>
          <a:off x="0" y="1134094"/>
          <a:ext cx="7143551" cy="384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08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Annualized Scheduling Progress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Study Abroad Cancelation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Academic Awards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Puzzle Donations</a:t>
          </a:r>
        </a:p>
      </dsp:txBody>
      <dsp:txXfrm>
        <a:off x="0" y="1134094"/>
        <a:ext cx="7143551" cy="38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F8F51-6789-EB4A-8154-77CC3DB32F1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ED7F3-BFCA-FB44-81BD-73817735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ED7F3-BFCA-FB44-81BD-738177352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Yeah, it’s always good just to nag them on SLOs 😊 Just mention to them that hopefully things are going smoothly for faculty in their departments scheduled to assess this semester, and if they have any issues to contact 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ED7F3-BFCA-FB44-81BD-738177352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2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A6B-6B24-1440-9F6B-763E947A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60A5-A72E-3542-ADD6-7F7E469A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0E4-6967-7440-A7FD-0035CC8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F431-B065-604B-AC4F-0C8985D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0D54-8E7D-1443-BF08-155E89B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308-86A2-7A4E-9F95-5922845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2193-C149-144F-AC5F-426CB599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6F9-519B-384F-AD09-8BDCFFD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EC6-3904-A741-BF9E-BCE37BB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FF3-EC28-1246-9834-9FA42C6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BB596-3D0B-874A-8379-CDFB94A5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FB219-BC78-174A-B43E-4AD61596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0EEB-2516-3046-A093-3F0A1218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887-4528-3843-AE50-A72862F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631C-2A79-2344-AC13-F16C153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B353-7D64-744F-BC2C-A027A53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DC8-9290-6544-92F4-EC0FC4E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470B-8313-C445-8F03-1C854826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19AA-3BD0-BA45-AE8B-6CEF57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2BC-1F7A-B642-B5ED-DF65187E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65C-1229-2F4C-AEB4-EC5A890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5A0A-AAE2-834F-9AD8-CCCF0539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7283-F9A4-0A4B-BF4E-AC4636D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FD95-3B80-054B-8406-A68F4C72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D62-88FD-A44A-87E6-A29694D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4CD-393C-1448-9DEC-FA10C00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6411-3A5D-0B4B-B207-7E2112EE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2DC-45F0-1644-A241-22DD682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71A-2A22-D842-A225-13C02C2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865B-476F-874B-B901-7DB4131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1116-EE9F-3A40-B6A4-68FFE82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B7EC-A46A-014F-989D-F189E953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23E8-FB2D-E14B-9028-B3CD6451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1576-66FD-064E-A238-E8A92F2B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26CF-89B1-A442-BFF1-65D4EF0A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888F-DC4C-A14B-AAFC-CC737F4D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B84-5FA8-DA4E-B225-13B2FE79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F32DE-E9CA-EC48-9713-D6B6D017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43CA-7D61-F744-B50A-AF5DCB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3F1D-30A6-4549-818E-528A7B9F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DE18A-1FA8-1D4E-BC50-EAF7935E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13D5-ABB3-2C4F-A371-06F397E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F6E-B22F-E343-B956-44B6EF4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84A8A-3672-394A-9952-CEB92E2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DFF2-2A4F-F549-8B08-1FB0210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BE4E-46CC-9446-9DAF-39D0D8B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C0C-433E-174F-A965-0860FD3D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8380-0504-2945-AC51-9B0DC39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F4662-303A-5748-A39C-00B000FE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8A6D-FEBD-E048-8917-93F6604B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1C03-71D5-5F4C-A7EC-03A89E5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980A-B726-A049-A53D-72F8F4A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657-CDBC-2247-97C8-5B94872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D3A0F-0511-A247-AB35-87ED0E11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6669-30DC-B44B-84CB-831D5DEA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131FE-5902-DE4B-8F2C-3AFC6CB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83EF-B01E-6A44-A130-0694083F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8633-B411-EB4F-A8AB-A52F50C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48C73-E69C-594D-AB01-7BCE5FD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214-8E19-9A43-BFEC-9281B250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D7F0-A786-D449-BDB3-F9943270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7FD-1A72-3341-BB9A-328B585295C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1CD9-A27E-AF41-AD9E-8FFC6BC1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79E7-1C09-0A4B-949F-799333D2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7097F-EA46-F54E-AC8A-D03EAFA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BSS Division Council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5C7E6-52E9-7743-A475-45EEF0B8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522" y="5633765"/>
            <a:ext cx="3632559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Thursday, </a:t>
            </a:r>
            <a:r>
              <a:rPr lang="en-US" sz="2400" dirty="0">
                <a:solidFill>
                  <a:srgbClr val="FFFFFF"/>
                </a:solidFill>
              </a:rPr>
              <a:t>April 24, 2025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574866-6BDF-4401-B6D3-27BC346D6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1" b="4366"/>
          <a:stretch/>
        </p:blipFill>
        <p:spPr>
          <a:xfrm>
            <a:off x="-9" y="0"/>
            <a:ext cx="12189484" cy="52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20" y="351569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BSS Division Council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F22F040-DF52-4F72-B6F3-AA3F289BD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325329"/>
              </p:ext>
            </p:extLst>
          </p:nvPr>
        </p:nvGraphicFramePr>
        <p:xfrm>
          <a:off x="383060" y="1668163"/>
          <a:ext cx="581844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D697C62-9C9D-4704-A524-6B9667141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749210"/>
              </p:ext>
            </p:extLst>
          </p:nvPr>
        </p:nvGraphicFramePr>
        <p:xfrm>
          <a:off x="6380099" y="1648051"/>
          <a:ext cx="542884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31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8DA6B-A324-199C-A9B8-EF142856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70" y="-20223"/>
            <a:ext cx="521618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D96480-C844-458C-8B4D-2DCC63E72BE7}"/>
              </a:ext>
            </a:extLst>
          </p:cNvPr>
          <p:cNvSpPr/>
          <p:nvPr/>
        </p:nvSpPr>
        <p:spPr>
          <a:xfrm>
            <a:off x="531770" y="1509265"/>
            <a:ext cx="5216185" cy="800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7579-0970-4A04-A5DB-63A0BBF0C8A4}"/>
              </a:ext>
            </a:extLst>
          </p:cNvPr>
          <p:cNvSpPr/>
          <p:nvPr/>
        </p:nvSpPr>
        <p:spPr>
          <a:xfrm>
            <a:off x="531770" y="2754923"/>
            <a:ext cx="5216184" cy="1887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ED3C3-6280-D220-319D-1E6F0E772A0F}"/>
              </a:ext>
            </a:extLst>
          </p:cNvPr>
          <p:cNvSpPr txBox="1"/>
          <p:nvPr/>
        </p:nvSpPr>
        <p:spPr>
          <a:xfrm>
            <a:off x="6096000" y="2754923"/>
            <a:ext cx="5779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Online Observations </a:t>
            </a:r>
            <a:r>
              <a:rPr lang="en-US" sz="1600" dirty="0"/>
              <a:t>– the window has closed.  Please contact Gema Perez if you need to be placed back into a class. </a:t>
            </a:r>
          </a:p>
          <a:p>
            <a:endParaRPr lang="en-US" sz="1600" dirty="0"/>
          </a:p>
          <a:p>
            <a:r>
              <a:rPr lang="en-US" sz="1600" b="1" u="sng" dirty="0"/>
              <a:t>Student Survey Results </a:t>
            </a:r>
            <a:r>
              <a:rPr lang="en-US" sz="1600" dirty="0"/>
              <a:t>– have been distributed for 16 week and 1</a:t>
            </a:r>
            <a:r>
              <a:rPr lang="en-US" sz="1600" baseline="30000" dirty="0"/>
              <a:t>st</a:t>
            </a:r>
            <a:r>
              <a:rPr lang="en-US" sz="1600" dirty="0"/>
              <a:t> 8 week classes.  2</a:t>
            </a:r>
            <a:r>
              <a:rPr lang="en-US" sz="1600" baseline="30000" dirty="0"/>
              <a:t>nd</a:t>
            </a:r>
            <a:r>
              <a:rPr lang="en-US" sz="1600" dirty="0"/>
              <a:t> 8 week surveys will be conducted May 19-25 and will be distributed by Ana as soon as she receives them.</a:t>
            </a:r>
          </a:p>
          <a:p>
            <a:endParaRPr lang="en-US" sz="1600" dirty="0"/>
          </a:p>
          <a:p>
            <a:r>
              <a:rPr lang="en-US" sz="1600" b="1" u="sng" dirty="0"/>
              <a:t>Self-Evaluations</a:t>
            </a:r>
            <a:r>
              <a:rPr lang="en-US" sz="1600" dirty="0"/>
              <a:t> – not due until May 16.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0EEEE-012E-11D9-C440-AF0858DB242C}"/>
              </a:ext>
            </a:extLst>
          </p:cNvPr>
          <p:cNvSpPr txBox="1"/>
          <p:nvPr/>
        </p:nvSpPr>
        <p:spPr>
          <a:xfrm>
            <a:off x="6096000" y="1493856"/>
            <a:ext cx="554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In-Person Observations </a:t>
            </a:r>
            <a:r>
              <a:rPr lang="en-US" sz="1600" dirty="0"/>
              <a:t>– these are on-going right now. Please </a:t>
            </a:r>
          </a:p>
          <a:p>
            <a:r>
              <a:rPr lang="en-US" sz="1600" dirty="0"/>
              <a:t>schedule a time with </a:t>
            </a:r>
            <a:r>
              <a:rPr lang="en-US" sz="1600" dirty="0" err="1"/>
              <a:t>evaluatees</a:t>
            </a:r>
            <a:r>
              <a:rPr lang="en-US" sz="1600" dirty="0"/>
              <a:t> for an observation, or reach out</a:t>
            </a:r>
          </a:p>
          <a:p>
            <a:r>
              <a:rPr lang="en-US" sz="1600" dirty="0"/>
              <a:t>to your evaluator to check in about a time.</a:t>
            </a:r>
          </a:p>
        </p:txBody>
      </p:sp>
    </p:spTree>
    <p:extLst>
      <p:ext uri="{BB962C8B-B14F-4D97-AF65-F5344CB8AC3E}">
        <p14:creationId xmlns:p14="http://schemas.microsoft.com/office/powerpoint/2010/main" val="38704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0B141-F643-33EB-E027-984E15C9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9A253-4D7B-9931-612B-55989565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Prioritization of Annual Plan Funding Requests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BB25BAE2-C2F8-C4A5-2DA2-28345407D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9068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94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EC4FA-7E50-D8F1-E82D-3C728097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4AD0F-FE1B-66F5-F99D-2E0372E8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BSS Division Council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C8421D7-1618-F735-5254-B6624ECD0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94787"/>
              </p:ext>
            </p:extLst>
          </p:nvPr>
        </p:nvGraphicFramePr>
        <p:xfrm>
          <a:off x="4581727" y="979714"/>
          <a:ext cx="7143551" cy="521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67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1FDC4-D63A-779B-E6A1-8CD8150B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F08D124-7CB1-A2AE-C289-204450A5C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582708-AA79-6FF2-CD7E-1BF9FCDD5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E8FF3F-E95E-6CC5-2820-2F97768CA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78D940-F13A-6750-77F9-FE1546D7C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FB29D-7F41-0ACA-F38F-1962ED97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20" y="351569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Part-time Faculty – Division Council Member?  Selection?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A044A-EFF2-F615-155A-CD096EE9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6" y="2247656"/>
            <a:ext cx="9689243" cy="4351338"/>
          </a:xfrm>
        </p:spPr>
        <p:txBody>
          <a:bodyPr/>
          <a:lstStyle/>
          <a:p>
            <a:r>
              <a:rPr lang="en-US" dirty="0"/>
              <a:t>Should we add a part-time faculty member to our Division Council membership?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so, how will they be selected?  Appointment?  Nomination and voting by BSS part-time faculty?</a:t>
            </a:r>
          </a:p>
        </p:txBody>
      </p:sp>
    </p:spTree>
    <p:extLst>
      <p:ext uri="{BB962C8B-B14F-4D97-AF65-F5344CB8AC3E}">
        <p14:creationId xmlns:p14="http://schemas.microsoft.com/office/powerpoint/2010/main" val="60000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C0A1C-7A52-F29B-5D22-6A651FCF8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nouncements &amp; News - Polaris High Counseling​">
            <a:extLst>
              <a:ext uri="{FF2B5EF4-FFF2-40B4-BE49-F238E27FC236}">
                <a16:creationId xmlns:a16="http://schemas.microsoft.com/office/drawing/2014/main" id="{A211E70D-F363-0296-C4AD-13861A1F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11008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Freeform: Shape 10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6BDE6-BAEB-19EC-6D13-085DE845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5" y="2501551"/>
            <a:ext cx="3595531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8146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434895-467c-44f2-83a6-5b07594ab3b8" xsi:nil="true"/>
    <lcf76f155ced4ddcb4097134ff3c332f xmlns="470652c6-c6b7-4580-955c-8bd371c5817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6679818A6274EAAD499A1C4E42F28" ma:contentTypeVersion="16" ma:contentTypeDescription="Create a new document." ma:contentTypeScope="" ma:versionID="cbd52ae8ed0e780233f153343aa9d9d0">
  <xsd:schema xmlns:xsd="http://www.w3.org/2001/XMLSchema" xmlns:xs="http://www.w3.org/2001/XMLSchema" xmlns:p="http://schemas.microsoft.com/office/2006/metadata/properties" xmlns:ns2="470652c6-c6b7-4580-955c-8bd371c58177" xmlns:ns3="73434895-467c-44f2-83a6-5b07594ab3b8" targetNamespace="http://schemas.microsoft.com/office/2006/metadata/properties" ma:root="true" ma:fieldsID="936b2f903b68001fb25b1257bff012e0" ns2:_="" ns3:_="">
    <xsd:import namespace="470652c6-c6b7-4580-955c-8bd371c58177"/>
    <xsd:import namespace="73434895-467c-44f2-83a6-5b07594ab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652c6-c6b7-4580-955c-8bd371c58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ce4f4-14a2-4cf0-8d1e-f9edec0e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34895-467c-44f2-83a6-5b07594ab3b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c1722d8-852e-4e96-8f94-f80a6dc0c6c0}" ma:internalName="TaxCatchAll" ma:showField="CatchAllData" ma:web="73434895-467c-44f2-83a6-5b07594ab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1BCA8-18D5-4035-99A4-D9907DB4E608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6d4c085d-c9ea-458a-a43a-bf1021d0c369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0931e994-e6d3-4300-856d-b2b971b8f134"/>
  </ds:schemaRefs>
</ds:datastoreItem>
</file>

<file path=customXml/itemProps2.xml><?xml version="1.0" encoding="utf-8"?>
<ds:datastoreItem xmlns:ds="http://schemas.openxmlformats.org/officeDocument/2006/customXml" ds:itemID="{91537243-AB08-4B40-894E-FC7841DB214B}"/>
</file>

<file path=customXml/itemProps3.xml><?xml version="1.0" encoding="utf-8"?>
<ds:datastoreItem xmlns:ds="http://schemas.openxmlformats.org/officeDocument/2006/customXml" ds:itemID="{3119AEB0-81CF-491A-BCAC-B5A3569464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383</Words>
  <Application>Microsoft Office PowerPoint</Application>
  <PresentationFormat>Widescreen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BSS Division Council</vt:lpstr>
      <vt:lpstr>BSS Division Council</vt:lpstr>
      <vt:lpstr>PowerPoint Presentation</vt:lpstr>
      <vt:lpstr>Prioritization of Annual Plan Funding Requests</vt:lpstr>
      <vt:lpstr>BSS Division Council</vt:lpstr>
      <vt:lpstr>Part-time Faculty – Division Council Member?  Selection?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Gold, Christina</dc:creator>
  <cp:lastModifiedBy>Gold, Christina</cp:lastModifiedBy>
  <cp:revision>30</cp:revision>
  <cp:lastPrinted>2024-10-17T19:54:20Z</cp:lastPrinted>
  <dcterms:created xsi:type="dcterms:W3CDTF">2021-02-06T12:58:35Z</dcterms:created>
  <dcterms:modified xsi:type="dcterms:W3CDTF">2025-04-24T21:01:23Z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0x0101004AD6679818A6274EAAD499A1C4E42F28</vt:lpwstr>
  </property>
</Properties>
</file>