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4"/>
  </p:sldMasterIdLst>
  <p:notesMasterIdLst>
    <p:notesMasterId r:id="rId17"/>
  </p:notesMasterIdLst>
  <p:sldIdLst>
    <p:sldId id="271" r:id="rId5"/>
    <p:sldId id="415" r:id="rId6"/>
    <p:sldId id="416" r:id="rId7"/>
    <p:sldId id="420" r:id="rId8"/>
    <p:sldId id="419" r:id="rId9"/>
    <p:sldId id="418" r:id="rId10"/>
    <p:sldId id="421" r:id="rId11"/>
    <p:sldId id="427" r:id="rId12"/>
    <p:sldId id="430" r:id="rId13"/>
    <p:sldId id="434" r:id="rId14"/>
    <p:sldId id="435" r:id="rId15"/>
    <p:sldId id="429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0D7D5F-F1C5-479F-B8A7-24EDE75101B0}" v="2" dt="2025-01-12T00:54:04.6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04" autoAdjust="0"/>
    <p:restoredTop sz="94762"/>
  </p:normalViewPr>
  <p:slideViewPr>
    <p:cSldViewPr snapToGrid="0" snapToObjects="1">
      <p:cViewPr varScale="1">
        <p:scale>
          <a:sx n="76" d="100"/>
          <a:sy n="76" d="100"/>
        </p:scale>
        <p:origin x="28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GOLD" userId="d63662b5-8bea-4558-821e-508c3105d592" providerId="ADAL" clId="{5FDC81BD-55A9-438D-B03E-AFEF0462C167}"/>
    <pc:docChg chg="custSel addSld modSld">
      <pc:chgData name="CHRISTINA GOLD" userId="d63662b5-8bea-4558-821e-508c3105d592" providerId="ADAL" clId="{5FDC81BD-55A9-438D-B03E-AFEF0462C167}" dt="2024-10-15T20:42:22.960" v="191" actId="20577"/>
      <pc:docMkLst>
        <pc:docMk/>
      </pc:docMkLst>
      <pc:sldChg chg="modSp">
        <pc:chgData name="CHRISTINA GOLD" userId="d63662b5-8bea-4558-821e-508c3105d592" providerId="ADAL" clId="{5FDC81BD-55A9-438D-B03E-AFEF0462C167}" dt="2024-10-15T20:33:08.963" v="72" actId="20577"/>
        <pc:sldMkLst>
          <pc:docMk/>
          <pc:sldMk cId="1750339019" sldId="415"/>
        </pc:sldMkLst>
        <pc:spChg chg="mod">
          <ac:chgData name="CHRISTINA GOLD" userId="d63662b5-8bea-4558-821e-508c3105d592" providerId="ADAL" clId="{5FDC81BD-55A9-438D-B03E-AFEF0462C167}" dt="2024-10-15T20:33:08.963" v="72" actId="20577"/>
          <ac:spMkLst>
            <pc:docMk/>
            <pc:sldMk cId="1750339019" sldId="415"/>
            <ac:spMk id="5" creationId="{FB841D8B-8BC6-C5F7-5627-48BEA60AED92}"/>
          </ac:spMkLst>
        </pc:spChg>
      </pc:sldChg>
      <pc:sldChg chg="modSp">
        <pc:chgData name="CHRISTINA GOLD" userId="d63662b5-8bea-4558-821e-508c3105d592" providerId="ADAL" clId="{5FDC81BD-55A9-438D-B03E-AFEF0462C167}" dt="2024-10-15T20:42:22.960" v="191" actId="20577"/>
        <pc:sldMkLst>
          <pc:docMk/>
          <pc:sldMk cId="1273683155" sldId="418"/>
        </pc:sldMkLst>
        <pc:spChg chg="mod">
          <ac:chgData name="CHRISTINA GOLD" userId="d63662b5-8bea-4558-821e-508c3105d592" providerId="ADAL" clId="{5FDC81BD-55A9-438D-B03E-AFEF0462C167}" dt="2024-10-15T20:42:22.960" v="191" actId="20577"/>
          <ac:spMkLst>
            <pc:docMk/>
            <pc:sldMk cId="1273683155" sldId="418"/>
            <ac:spMk id="4" creationId="{417DC57E-A46E-33AB-87E3-50D88616D741}"/>
          </ac:spMkLst>
        </pc:spChg>
      </pc:sldChg>
      <pc:sldChg chg="modSp">
        <pc:chgData name="CHRISTINA GOLD" userId="d63662b5-8bea-4558-821e-508c3105d592" providerId="ADAL" clId="{5FDC81BD-55A9-438D-B03E-AFEF0462C167}" dt="2024-10-15T20:37:27.869" v="113" actId="20577"/>
        <pc:sldMkLst>
          <pc:docMk/>
          <pc:sldMk cId="904952945" sldId="419"/>
        </pc:sldMkLst>
        <pc:spChg chg="mod">
          <ac:chgData name="CHRISTINA GOLD" userId="d63662b5-8bea-4558-821e-508c3105d592" providerId="ADAL" clId="{5FDC81BD-55A9-438D-B03E-AFEF0462C167}" dt="2024-10-15T20:37:27.869" v="113" actId="20577"/>
          <ac:spMkLst>
            <pc:docMk/>
            <pc:sldMk cId="904952945" sldId="419"/>
            <ac:spMk id="3" creationId="{D41C081D-8BC2-12D3-9201-ED49C853C7E1}"/>
          </ac:spMkLst>
        </pc:spChg>
      </pc:sldChg>
      <pc:sldChg chg="modSp">
        <pc:chgData name="CHRISTINA GOLD" userId="d63662b5-8bea-4558-821e-508c3105d592" providerId="ADAL" clId="{5FDC81BD-55A9-438D-B03E-AFEF0462C167}" dt="2024-10-15T20:00:54.101" v="24" actId="20577"/>
        <pc:sldMkLst>
          <pc:docMk/>
          <pc:sldMk cId="2586077060" sldId="430"/>
        </pc:sldMkLst>
        <pc:spChg chg="mod">
          <ac:chgData name="CHRISTINA GOLD" userId="d63662b5-8bea-4558-821e-508c3105d592" providerId="ADAL" clId="{5FDC81BD-55A9-438D-B03E-AFEF0462C167}" dt="2024-10-15T20:00:54.101" v="24" actId="20577"/>
          <ac:spMkLst>
            <pc:docMk/>
            <pc:sldMk cId="2586077060" sldId="430"/>
            <ac:spMk id="2" creationId="{B902DA04-0B47-DC9F-8684-CC2AFB6EF305}"/>
          </ac:spMkLst>
        </pc:spChg>
      </pc:sldChg>
      <pc:sldChg chg="addSp modSp">
        <pc:chgData name="CHRISTINA GOLD" userId="d63662b5-8bea-4558-821e-508c3105d592" providerId="ADAL" clId="{5FDC81BD-55A9-438D-B03E-AFEF0462C167}" dt="2024-10-15T20:06:51.740" v="28" actId="27636"/>
        <pc:sldMkLst>
          <pc:docMk/>
          <pc:sldMk cId="1903632656" sldId="434"/>
        </pc:sldMkLst>
        <pc:spChg chg="mod">
          <ac:chgData name="CHRISTINA GOLD" userId="d63662b5-8bea-4558-821e-508c3105d592" providerId="ADAL" clId="{5FDC81BD-55A9-438D-B03E-AFEF0462C167}" dt="2024-10-15T20:06:51.740" v="28" actId="27636"/>
          <ac:spMkLst>
            <pc:docMk/>
            <pc:sldMk cId="1903632656" sldId="434"/>
            <ac:spMk id="2" creationId="{B902DA04-0B47-DC9F-8684-CC2AFB6EF305}"/>
          </ac:spMkLst>
        </pc:spChg>
        <pc:picChg chg="add mod">
          <ac:chgData name="CHRISTINA GOLD" userId="d63662b5-8bea-4558-821e-508c3105d592" providerId="ADAL" clId="{5FDC81BD-55A9-438D-B03E-AFEF0462C167}" dt="2024-10-15T20:06:47.462" v="26" actId="1076"/>
          <ac:picMkLst>
            <pc:docMk/>
            <pc:sldMk cId="1903632656" sldId="434"/>
            <ac:picMk id="3" creationId="{3A207BEA-36D7-4AA4-B798-91783C4819B0}"/>
          </ac:picMkLst>
        </pc:picChg>
      </pc:sldChg>
      <pc:sldChg chg="delSp modSp add">
        <pc:chgData name="CHRISTINA GOLD" userId="d63662b5-8bea-4558-821e-508c3105d592" providerId="ADAL" clId="{5FDC81BD-55A9-438D-B03E-AFEF0462C167}" dt="2024-10-15T20:33:23.028" v="87" actId="478"/>
        <pc:sldMkLst>
          <pc:docMk/>
          <pc:sldMk cId="2566987147" sldId="435"/>
        </pc:sldMkLst>
        <pc:spChg chg="mod">
          <ac:chgData name="CHRISTINA GOLD" userId="d63662b5-8bea-4558-821e-508c3105d592" providerId="ADAL" clId="{5FDC81BD-55A9-438D-B03E-AFEF0462C167}" dt="2024-10-15T20:33:20.927" v="86" actId="20577"/>
          <ac:spMkLst>
            <pc:docMk/>
            <pc:sldMk cId="2566987147" sldId="435"/>
            <ac:spMk id="2" creationId="{B902DA04-0B47-DC9F-8684-CC2AFB6EF305}"/>
          </ac:spMkLst>
        </pc:spChg>
      </pc:sldChg>
    </pc:docChg>
  </pc:docChgLst>
  <pc:docChgLst>
    <pc:chgData name="Gold, Christina" userId="d63662b5-8bea-4558-821e-508c3105d592" providerId="ADAL" clId="{4A0D7D5F-F1C5-479F-B8A7-24EDE75101B0}"/>
    <pc:docChg chg="custSel modSld">
      <pc:chgData name="Gold, Christina" userId="d63662b5-8bea-4558-821e-508c3105d592" providerId="ADAL" clId="{4A0D7D5F-F1C5-479F-B8A7-24EDE75101B0}" dt="2025-01-12T01:01:40.730" v="3" actId="478"/>
      <pc:docMkLst>
        <pc:docMk/>
      </pc:docMkLst>
      <pc:sldChg chg="addSp delSp modSp mod">
        <pc:chgData name="Gold, Christina" userId="d63662b5-8bea-4558-821e-508c3105d592" providerId="ADAL" clId="{4A0D7D5F-F1C5-479F-B8A7-24EDE75101B0}" dt="2025-01-12T01:01:40.730" v="3" actId="478"/>
        <pc:sldMkLst>
          <pc:docMk/>
          <pc:sldMk cId="1750339019" sldId="415"/>
        </pc:sldMkLst>
        <pc:spChg chg="add del mod">
          <ac:chgData name="Gold, Christina" userId="d63662b5-8bea-4558-821e-508c3105d592" providerId="ADAL" clId="{4A0D7D5F-F1C5-479F-B8A7-24EDE75101B0}" dt="2025-01-12T00:53:25.130" v="1" actId="478"/>
          <ac:spMkLst>
            <pc:docMk/>
            <pc:sldMk cId="1750339019" sldId="415"/>
            <ac:spMk id="3" creationId="{EFDA1ABB-6044-2D52-B66D-36A507D3104C}"/>
          </ac:spMkLst>
        </pc:spChg>
        <pc:spChg chg="add del mod">
          <ac:chgData name="Gold, Christina" userId="d63662b5-8bea-4558-821e-508c3105d592" providerId="ADAL" clId="{4A0D7D5F-F1C5-479F-B8A7-24EDE75101B0}" dt="2025-01-12T01:01:40.730" v="3" actId="478"/>
          <ac:spMkLst>
            <pc:docMk/>
            <pc:sldMk cId="1750339019" sldId="415"/>
            <ac:spMk id="4" creationId="{9523C7F2-CC98-D8CF-C9A4-CD5E0651FF7D}"/>
          </ac:spMkLst>
        </pc:spChg>
      </pc:sldChg>
    </pc:docChg>
  </pc:docChgLst>
  <pc:docChgLst>
    <pc:chgData name="Gold, Christina" userId="d63662b5-8bea-4558-821e-508c3105d592" providerId="ADAL" clId="{044311EC-9C1E-4D88-B167-B6357CB6DE31}"/>
    <pc:docChg chg="custSel modSld">
      <pc:chgData name="Gold, Christina" userId="d63662b5-8bea-4558-821e-508c3105d592" providerId="ADAL" clId="{044311EC-9C1E-4D88-B167-B6357CB6DE31}" dt="2024-10-15T19:39:21.745" v="907" actId="1076"/>
      <pc:docMkLst>
        <pc:docMk/>
      </pc:docMkLst>
      <pc:sldChg chg="modSp">
        <pc:chgData name="Gold, Christina" userId="d63662b5-8bea-4558-821e-508c3105d592" providerId="ADAL" clId="{044311EC-9C1E-4D88-B167-B6357CB6DE31}" dt="2024-10-15T19:19:42.017" v="37" actId="20577"/>
        <pc:sldMkLst>
          <pc:docMk/>
          <pc:sldMk cId="3967215856" sldId="271"/>
        </pc:sldMkLst>
        <pc:spChg chg="mod">
          <ac:chgData name="Gold, Christina" userId="d63662b5-8bea-4558-821e-508c3105d592" providerId="ADAL" clId="{044311EC-9C1E-4D88-B167-B6357CB6DE31}" dt="2024-10-15T19:19:34.036" v="28" actId="20577"/>
          <ac:spMkLst>
            <pc:docMk/>
            <pc:sldMk cId="3967215856" sldId="271"/>
            <ac:spMk id="4" creationId="{F317097F-EA46-F54E-AC8A-D03EAFABAB06}"/>
          </ac:spMkLst>
        </pc:spChg>
        <pc:spChg chg="mod">
          <ac:chgData name="Gold, Christina" userId="d63662b5-8bea-4558-821e-508c3105d592" providerId="ADAL" clId="{044311EC-9C1E-4D88-B167-B6357CB6DE31}" dt="2024-10-15T19:19:42.017" v="37" actId="20577"/>
          <ac:spMkLst>
            <pc:docMk/>
            <pc:sldMk cId="3967215856" sldId="271"/>
            <ac:spMk id="5" creationId="{0165C7E6-52E9-7743-A475-45EEF0B8C31E}"/>
          </ac:spMkLst>
        </pc:spChg>
      </pc:sldChg>
      <pc:sldChg chg="modSp">
        <pc:chgData name="Gold, Christina" userId="d63662b5-8bea-4558-821e-508c3105d592" providerId="ADAL" clId="{044311EC-9C1E-4D88-B167-B6357CB6DE31}" dt="2024-10-15T19:33:11.505" v="692" actId="1076"/>
        <pc:sldMkLst>
          <pc:docMk/>
          <pc:sldMk cId="1750339019" sldId="415"/>
        </pc:sldMkLst>
        <pc:spChg chg="mod">
          <ac:chgData name="Gold, Christina" userId="d63662b5-8bea-4558-821e-508c3105d592" providerId="ADAL" clId="{044311EC-9C1E-4D88-B167-B6357CB6DE31}" dt="2024-10-15T19:33:11.505" v="692" actId="1076"/>
          <ac:spMkLst>
            <pc:docMk/>
            <pc:sldMk cId="1750339019" sldId="415"/>
            <ac:spMk id="2" creationId="{7323EFF1-E3B3-1A40-9683-5DC08610D3A9}"/>
          </ac:spMkLst>
        </pc:spChg>
        <pc:spChg chg="mod">
          <ac:chgData name="Gold, Christina" userId="d63662b5-8bea-4558-821e-508c3105d592" providerId="ADAL" clId="{044311EC-9C1E-4D88-B167-B6357CB6DE31}" dt="2024-10-15T19:20:58.183" v="118" actId="20577"/>
          <ac:spMkLst>
            <pc:docMk/>
            <pc:sldMk cId="1750339019" sldId="415"/>
            <ac:spMk id="5" creationId="{FB841D8B-8BC6-C5F7-5627-48BEA60AED92}"/>
          </ac:spMkLst>
        </pc:spChg>
      </pc:sldChg>
      <pc:sldChg chg="modSp">
        <pc:chgData name="Gold, Christina" userId="d63662b5-8bea-4558-821e-508c3105d592" providerId="ADAL" clId="{044311EC-9C1E-4D88-B167-B6357CB6DE31}" dt="2024-10-15T19:26:41.762" v="230" actId="14734"/>
        <pc:sldMkLst>
          <pc:docMk/>
          <pc:sldMk cId="1477437082" sldId="416"/>
        </pc:sldMkLst>
        <pc:spChg chg="mod">
          <ac:chgData name="Gold, Christina" userId="d63662b5-8bea-4558-821e-508c3105d592" providerId="ADAL" clId="{044311EC-9C1E-4D88-B167-B6357CB6DE31}" dt="2024-10-15T19:26:18.666" v="225" actId="1076"/>
          <ac:spMkLst>
            <pc:docMk/>
            <pc:sldMk cId="1477437082" sldId="416"/>
            <ac:spMk id="2" creationId="{BC957ACB-B540-9088-C616-3F598BFC2F31}"/>
          </ac:spMkLst>
        </pc:spChg>
        <pc:graphicFrameChg chg="mod modGraphic">
          <ac:chgData name="Gold, Christina" userId="d63662b5-8bea-4558-821e-508c3105d592" providerId="ADAL" clId="{044311EC-9C1E-4D88-B167-B6357CB6DE31}" dt="2024-10-15T19:26:41.762" v="230" actId="14734"/>
          <ac:graphicFrameMkLst>
            <pc:docMk/>
            <pc:sldMk cId="1477437082" sldId="416"/>
            <ac:graphicFrameMk id="7" creationId="{911B9928-F7A3-414F-B99A-E2DEDB75E431}"/>
          </ac:graphicFrameMkLst>
        </pc:graphicFrameChg>
      </pc:sldChg>
      <pc:sldChg chg="modSp">
        <pc:chgData name="Gold, Christina" userId="d63662b5-8bea-4558-821e-508c3105d592" providerId="ADAL" clId="{044311EC-9C1E-4D88-B167-B6357CB6DE31}" dt="2024-10-15T19:34:31.640" v="782" actId="1076"/>
        <pc:sldMkLst>
          <pc:docMk/>
          <pc:sldMk cId="1273683155" sldId="418"/>
        </pc:sldMkLst>
        <pc:spChg chg="mod">
          <ac:chgData name="Gold, Christina" userId="d63662b5-8bea-4558-821e-508c3105d592" providerId="ADAL" clId="{044311EC-9C1E-4D88-B167-B6357CB6DE31}" dt="2024-10-15T19:32:55.399" v="681" actId="20577"/>
          <ac:spMkLst>
            <pc:docMk/>
            <pc:sldMk cId="1273683155" sldId="418"/>
            <ac:spMk id="2" creationId="{224D1F82-D5D6-CFC6-D327-916AFA34F69B}"/>
          </ac:spMkLst>
        </pc:spChg>
        <pc:spChg chg="mod">
          <ac:chgData name="Gold, Christina" userId="d63662b5-8bea-4558-821e-508c3105d592" providerId="ADAL" clId="{044311EC-9C1E-4D88-B167-B6357CB6DE31}" dt="2024-10-15T19:34:31.640" v="782" actId="1076"/>
          <ac:spMkLst>
            <pc:docMk/>
            <pc:sldMk cId="1273683155" sldId="418"/>
            <ac:spMk id="4" creationId="{417DC57E-A46E-33AB-87E3-50D88616D741}"/>
          </ac:spMkLst>
        </pc:spChg>
      </pc:sldChg>
      <pc:sldChg chg="modSp">
        <pc:chgData name="Gold, Christina" userId="d63662b5-8bea-4558-821e-508c3105d592" providerId="ADAL" clId="{044311EC-9C1E-4D88-B167-B6357CB6DE31}" dt="2024-10-15T19:32:40.288" v="680" actId="14100"/>
        <pc:sldMkLst>
          <pc:docMk/>
          <pc:sldMk cId="904952945" sldId="419"/>
        </pc:sldMkLst>
        <pc:spChg chg="mod">
          <ac:chgData name="Gold, Christina" userId="d63662b5-8bea-4558-821e-508c3105d592" providerId="ADAL" clId="{044311EC-9C1E-4D88-B167-B6357CB6DE31}" dt="2024-10-15T19:28:17.466" v="359" actId="20577"/>
          <ac:spMkLst>
            <pc:docMk/>
            <pc:sldMk cId="904952945" sldId="419"/>
            <ac:spMk id="2" creationId="{29E19850-43AF-767D-5D9B-56CB7FCC9B23}"/>
          </ac:spMkLst>
        </pc:spChg>
        <pc:spChg chg="mod">
          <ac:chgData name="Gold, Christina" userId="d63662b5-8bea-4558-821e-508c3105d592" providerId="ADAL" clId="{044311EC-9C1E-4D88-B167-B6357CB6DE31}" dt="2024-10-15T19:32:40.288" v="680" actId="14100"/>
          <ac:spMkLst>
            <pc:docMk/>
            <pc:sldMk cId="904952945" sldId="419"/>
            <ac:spMk id="3" creationId="{D41C081D-8BC2-12D3-9201-ED49C853C7E1}"/>
          </ac:spMkLst>
        </pc:spChg>
      </pc:sldChg>
      <pc:sldChg chg="modSp">
        <pc:chgData name="Gold, Christina" userId="d63662b5-8bea-4558-821e-508c3105d592" providerId="ADAL" clId="{044311EC-9C1E-4D88-B167-B6357CB6DE31}" dt="2024-10-15T19:28:08.489" v="354" actId="20577"/>
        <pc:sldMkLst>
          <pc:docMk/>
          <pc:sldMk cId="1683936066" sldId="420"/>
        </pc:sldMkLst>
        <pc:spChg chg="mod">
          <ac:chgData name="Gold, Christina" userId="d63662b5-8bea-4558-821e-508c3105d592" providerId="ADAL" clId="{044311EC-9C1E-4D88-B167-B6357CB6DE31}" dt="2024-10-15T19:28:08.489" v="354" actId="20577"/>
          <ac:spMkLst>
            <pc:docMk/>
            <pc:sldMk cId="1683936066" sldId="420"/>
            <ac:spMk id="5" creationId="{054EC877-D454-9087-5FEB-48FEACFEBCCA}"/>
          </ac:spMkLst>
        </pc:spChg>
      </pc:sldChg>
      <pc:sldChg chg="modSp">
        <pc:chgData name="Gold, Christina" userId="d63662b5-8bea-4558-821e-508c3105d592" providerId="ADAL" clId="{044311EC-9C1E-4D88-B167-B6357CB6DE31}" dt="2024-10-15T19:38:51.589" v="893" actId="20577"/>
        <pc:sldMkLst>
          <pc:docMk/>
          <pc:sldMk cId="975562406" sldId="421"/>
        </pc:sldMkLst>
        <pc:spChg chg="mod">
          <ac:chgData name="Gold, Christina" userId="d63662b5-8bea-4558-821e-508c3105d592" providerId="ADAL" clId="{044311EC-9C1E-4D88-B167-B6357CB6DE31}" dt="2024-10-15T19:37:56.756" v="826" actId="20577"/>
          <ac:spMkLst>
            <pc:docMk/>
            <pc:sldMk cId="975562406" sldId="421"/>
            <ac:spMk id="2" creationId="{B902DA04-0B47-DC9F-8684-CC2AFB6EF305}"/>
          </ac:spMkLst>
        </pc:spChg>
        <pc:spChg chg="mod">
          <ac:chgData name="Gold, Christina" userId="d63662b5-8bea-4558-821e-508c3105d592" providerId="ADAL" clId="{044311EC-9C1E-4D88-B167-B6357CB6DE31}" dt="2024-10-15T19:38:51.589" v="893" actId="20577"/>
          <ac:spMkLst>
            <pc:docMk/>
            <pc:sldMk cId="975562406" sldId="421"/>
            <ac:spMk id="5" creationId="{48A82120-633C-4AF2-A9DE-4232D215E86B}"/>
          </ac:spMkLst>
        </pc:spChg>
      </pc:sldChg>
      <pc:sldChg chg="delSp modSp">
        <pc:chgData name="Gold, Christina" userId="d63662b5-8bea-4558-821e-508c3105d592" providerId="ADAL" clId="{044311EC-9C1E-4D88-B167-B6357CB6DE31}" dt="2024-10-15T19:39:21.745" v="907" actId="1076"/>
        <pc:sldMkLst>
          <pc:docMk/>
          <pc:sldMk cId="1903632656" sldId="434"/>
        </pc:sldMkLst>
        <pc:spChg chg="mod">
          <ac:chgData name="Gold, Christina" userId="d63662b5-8bea-4558-821e-508c3105d592" providerId="ADAL" clId="{044311EC-9C1E-4D88-B167-B6357CB6DE31}" dt="2024-10-15T19:39:21.745" v="907" actId="1076"/>
          <ac:spMkLst>
            <pc:docMk/>
            <pc:sldMk cId="1903632656" sldId="434"/>
            <ac:spMk id="2" creationId="{B902DA04-0B47-DC9F-8684-CC2AFB6EF3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DF8F51-6789-EB4A-8154-77CC3DB32F1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FED7F3-BFCA-FB44-81BD-738177352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4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3DA6B-6B24-1440-9F6B-763E947A1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F60A5-A72E-3542-ADD6-7F7E469AA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4B0E4-6967-7440-A7FD-0035CC86A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1F431-B065-604B-AC4F-0C8985D14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00D54-8E7D-1443-BF08-155E89BAA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4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1F308-86A2-7A4E-9F95-592284568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52193-C149-144F-AC5F-426CB5993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2C6F9-519B-384F-AD09-8BDCFFD8F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FDEC6-3904-A741-BF9E-BCE37BBC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D6FF3-EC28-1246-9834-9FA42C6D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4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4BB596-3D0B-874A-8379-CDFB94A56A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AFB219-BC78-174A-B43E-4AD615964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A0EEB-2516-3046-A093-3F0A1218F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83887-4528-3843-AE50-A72862F74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4631C-2A79-2344-AC13-F16C1531C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1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FB353-7D64-744F-BC2C-A027A532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C8DC8-9290-6544-92F4-EC0FC4E1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7470B-8313-C445-8F03-1C854826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519AA-3BD0-BA45-AE8B-6CEF57FE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222BC-1F7A-B642-B5ED-DF65187E1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2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8665C-1229-2F4C-AEB4-EC5A89019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E5A0A-AAE2-834F-9AD8-CCCF0539B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C7283-F9A4-0A4B-BF4E-AC4636DA6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7FD95-3B80-054B-8406-A68F4C724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25D62-88FD-A44A-87E6-A29694D4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9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5D4CD-393C-1448-9DEC-FA10C0021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26411-3A5D-0B4B-B207-7E2112EE5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D92DC-45F0-1644-A241-22DD68264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20D71A-2A22-D842-A225-13C02C20E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D865B-476F-874B-B901-7DB413153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21116-EE9F-3A40-B6A4-68FFE82E0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8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5B7EC-A46A-014F-989D-F189E953C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423E8-FB2D-E14B-9028-B3CD64516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C1576-66FD-064E-A238-E8A92F2B8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426CF-89B1-A442-BFF1-65D4EF0A6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7E888F-DC4C-A14B-AAFC-CC737F4D1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BCB84-5FA8-DA4E-B225-13B2FE79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EF32DE-E9CA-EC48-9713-D6B6D017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C43CA-7D61-F744-B50A-AF5DCB0FB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7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83F1D-30A6-4549-818E-528A7B9F7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EDE18A-1FA8-1D4E-BC50-EAF7935E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813D5-ABB3-2C4F-A371-06F397EB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BDF6E-B22F-E343-B956-44B6EF412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5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C84A8A-3672-394A-9952-CEB92E20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BBDFF2-2A4F-F549-8B08-1FB021017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ABE4E-46CC-9446-9DAF-39D0D8B6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1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86C0C-433E-174F-A965-0860FD3D1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38380-0504-2945-AC51-9B0DC390D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3F4662-303A-5748-A39C-00B000FE2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E8A6D-FEBD-E048-8917-93F6604B4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41C03-71D5-5F4C-A7EC-03A89E5D7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2980A-B726-A049-A53D-72F8F4ABD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6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7A657-CDBC-2247-97C8-5B948725C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D3A0F-0511-A247-AB35-87ED0E11C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86669-30DC-B44B-84CB-831D5DEAE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A131FE-5902-DE4B-8F2C-3AFC6CBB0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C83EF-B01E-6A44-A130-0694083F6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78633-B411-EB4F-A8AB-A52F50CBF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8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B48C73-E69C-594D-AB01-7BCE5FD4F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98214-8E19-9A43-BFEC-9281B250B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4D7F0-A786-D449-BDB3-F99432703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97FD-1A72-3341-BB9A-328B585295C6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D1CD9-A27E-AF41-AD9E-8FFC6BC113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679E7-1C09-0A4B-949F-799333D2A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DB98C-C7AC-3F42-A143-E7816B0E2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7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17097F-EA46-F54E-AC8A-D03EAFABA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5490971"/>
            <a:ext cx="6962072" cy="11592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Ethnic Studies Department Meeting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65C7E6-52E9-7743-A475-45EEF0B8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5296" y="5633765"/>
            <a:ext cx="4076698" cy="8736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Tuesday October 15, 2024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390672-A94D-45C7-A2B2-1B938210A5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22" t="9811"/>
          <a:stretch/>
        </p:blipFill>
        <p:spPr>
          <a:xfrm>
            <a:off x="2373548" y="0"/>
            <a:ext cx="7127345" cy="530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215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22AA43-35D4-2FAE-2A71-DBA3AD6ED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20AE51-EA14-4CFC-1333-F69957C4B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4CCBA1-2034-01EA-01D1-57E5A9D5C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8DB671-D481-6826-A924-63B967FCD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1CE980-D429-1013-E28B-27A3A519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2DA04-0B47-DC9F-8684-CC2AFB6E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09" y="349112"/>
            <a:ext cx="3674452" cy="877729"/>
          </a:xfrm>
        </p:spPr>
        <p:txBody>
          <a:bodyPr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Updating the Pathways</a:t>
            </a:r>
            <a:endParaRPr lang="en-US" sz="4000" dirty="0">
              <a:solidFill>
                <a:srgbClr val="FFFF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207BEA-36D7-4AA4-B798-91783C481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616" y="-1"/>
            <a:ext cx="74176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32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22AA43-35D4-2FAE-2A71-DBA3AD6ED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20AE51-EA14-4CFC-1333-F69957C4B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4CCBA1-2034-01EA-01D1-57E5A9D5C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8DB671-D481-6826-A924-63B967FCD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1CE980-D429-1013-E28B-27A3A519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2DA04-0B47-DC9F-8684-CC2AFB6E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09" y="349112"/>
            <a:ext cx="3674452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Study Abroad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987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11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23EFF1-E3B3-1A40-9683-5DC08610D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89"/>
            <a:ext cx="781131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841D8B-8BC6-C5F7-5627-48BEA60AE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AutoNum type="romanUcParenR"/>
            </a:pPr>
            <a:r>
              <a:rPr lang="en-US" dirty="0"/>
              <a:t>Fall Enrollment and Scheduling</a:t>
            </a:r>
          </a:p>
          <a:p>
            <a:pPr marL="571500" indent="-571500">
              <a:buAutoNum type="romanUcParenR"/>
            </a:pPr>
            <a:r>
              <a:rPr lang="en-US" dirty="0"/>
              <a:t>Committee Membership</a:t>
            </a:r>
          </a:p>
          <a:p>
            <a:pPr marL="571500" indent="-571500">
              <a:buAutoNum type="romanUcParenR"/>
            </a:pPr>
            <a:r>
              <a:rPr lang="en-US" dirty="0"/>
              <a:t>Curriculum and Courses</a:t>
            </a:r>
          </a:p>
          <a:p>
            <a:pPr marL="571500" indent="-571500">
              <a:buAutoNum type="romanUcParenR"/>
            </a:pPr>
            <a:r>
              <a:rPr lang="en-US" dirty="0"/>
              <a:t>SLO Updates</a:t>
            </a:r>
          </a:p>
          <a:p>
            <a:pPr marL="571500" indent="-571500">
              <a:buAutoNum type="romanUcParenR"/>
            </a:pPr>
            <a:r>
              <a:rPr lang="en-US" dirty="0"/>
              <a:t>Faculty Search - Part-Time</a:t>
            </a:r>
          </a:p>
          <a:p>
            <a:pPr marL="571500" indent="-571500">
              <a:buAutoNum type="romanUcParenR"/>
            </a:pPr>
            <a:r>
              <a:rPr lang="en-US" dirty="0"/>
              <a:t>Full-Time Faculty Position Request</a:t>
            </a:r>
          </a:p>
          <a:p>
            <a:pPr marL="571500" indent="-571500">
              <a:buAutoNum type="romanUcParenR"/>
            </a:pPr>
            <a:r>
              <a:rPr lang="en-US" dirty="0"/>
              <a:t>Evaluations</a:t>
            </a:r>
          </a:p>
          <a:p>
            <a:pPr marL="571500" indent="-571500">
              <a:buAutoNum type="romanUcParenR"/>
            </a:pPr>
            <a:r>
              <a:rPr lang="en-US" dirty="0"/>
              <a:t>Updating Pathways</a:t>
            </a:r>
          </a:p>
          <a:p>
            <a:pPr marL="571500" indent="-571500">
              <a:buAutoNum type="romanUcParenR"/>
            </a:pPr>
            <a:r>
              <a:rPr lang="en-US" dirty="0"/>
              <a:t>Study Abroad</a:t>
            </a:r>
          </a:p>
        </p:txBody>
      </p:sp>
    </p:spTree>
    <p:extLst>
      <p:ext uri="{BB962C8B-B14F-4D97-AF65-F5344CB8AC3E}">
        <p14:creationId xmlns:p14="http://schemas.microsoft.com/office/powerpoint/2010/main" val="175033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747FF4-012F-F285-0D0A-411D017A0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C8A5B45-8675-8138-4294-CEDCA58D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B49E2E3-FC16-B068-772B-8D77C075C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093CB2C-41CE-151F-A3A0-730BAA98B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2CB561-54E7-5336-8018-F30B2D815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957ACB-B540-9088-C616-3F598BFC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835" y="224349"/>
            <a:ext cx="11015935" cy="877729"/>
          </a:xfrm>
        </p:spPr>
        <p:txBody>
          <a:bodyPr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Fall Enrollment and Spring Scheduling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2700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F90C1C-ACD3-463F-8C1B-5D0CF806DFD1}"/>
              </a:ext>
            </a:extLst>
          </p:cNvPr>
          <p:cNvSpPr txBox="1"/>
          <p:nvPr/>
        </p:nvSpPr>
        <p:spPr>
          <a:xfrm>
            <a:off x="1079770" y="2461098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11B9928-F7A3-414F-B99A-E2DEDB75E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960348"/>
              </p:ext>
            </p:extLst>
          </p:nvPr>
        </p:nvGraphicFramePr>
        <p:xfrm>
          <a:off x="1264501" y="1011547"/>
          <a:ext cx="10032456" cy="5381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114">
                  <a:extLst>
                    <a:ext uri="{9D8B030D-6E8A-4147-A177-3AD203B41FA5}">
                      <a16:colId xmlns:a16="http://schemas.microsoft.com/office/drawing/2014/main" val="4148604735"/>
                    </a:ext>
                  </a:extLst>
                </a:gridCol>
                <a:gridCol w="2508114">
                  <a:extLst>
                    <a:ext uri="{9D8B030D-6E8A-4147-A177-3AD203B41FA5}">
                      <a16:colId xmlns:a16="http://schemas.microsoft.com/office/drawing/2014/main" val="2269686908"/>
                    </a:ext>
                  </a:extLst>
                </a:gridCol>
                <a:gridCol w="2508114">
                  <a:extLst>
                    <a:ext uri="{9D8B030D-6E8A-4147-A177-3AD203B41FA5}">
                      <a16:colId xmlns:a16="http://schemas.microsoft.com/office/drawing/2014/main" val="767603537"/>
                    </a:ext>
                  </a:extLst>
                </a:gridCol>
                <a:gridCol w="2508114">
                  <a:extLst>
                    <a:ext uri="{9D8B030D-6E8A-4147-A177-3AD203B41FA5}">
                      <a16:colId xmlns:a16="http://schemas.microsoft.com/office/drawing/2014/main" val="2845026508"/>
                    </a:ext>
                  </a:extLst>
                </a:gridCol>
              </a:tblGrid>
              <a:tr h="117236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# of Sections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Seats 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Fill Rate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848639"/>
                  </a:ext>
                </a:extLst>
              </a:tr>
              <a:tr h="687258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Fall 2024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1,294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105%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806425"/>
                  </a:ext>
                </a:extLst>
              </a:tr>
              <a:tr h="836784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Fall 2023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1,014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674755"/>
                  </a:ext>
                </a:extLst>
              </a:tr>
              <a:tr h="349879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Fall 2022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542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86%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243263"/>
                  </a:ext>
                </a:extLst>
              </a:tr>
              <a:tr h="6269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Fall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40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43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4F18DD-7DEC-CBA7-5EAB-853F8836F6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7FF506DD-7E9F-6891-1168-E5FDBAC0B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73A8EC-6CDC-9821-F910-E338C70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634D0C9-28AB-A22F-C228-D2F84F2D6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FAFA127-C2D7-3BFE-7239-530C2E4BF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34FB6-A345-50DE-C331-AE5A80EA4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305220"/>
            <a:ext cx="5164375" cy="877729"/>
          </a:xfrm>
        </p:spPr>
        <p:txBody>
          <a:bodyPr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Committee Membership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4EC877-D454-9087-5FEB-48FEACFEB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028161"/>
            <a:ext cx="110490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Division Council – Xocoyotzin Herrera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Load Committee – Taka Tanaka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BSS Division Curriculum Committee – Amina Humphrey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BSS SLO Committee – Xocoyotzin Herrera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Annual Plan – Xocoyotzin Herrera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Conference Committee – Taka Tanaka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936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9AF5C4-127B-985E-1685-71F377186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024D081-C7B8-7D57-13C4-39C317944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5AE70A-C9D3-15D6-582A-5CA00E998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3439C7C-B8BE-900E-12C9-EFA1AA0C5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C81BC4-7BB8-4302-2A44-1D98B162F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E19850-43AF-767D-5D9B-56CB7FCC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305220"/>
            <a:ext cx="9389990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Curriculum - Amina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1C081D-8BC2-12D3-9201-ED49C853C7E1}"/>
              </a:ext>
            </a:extLst>
          </p:cNvPr>
          <p:cNvSpPr txBox="1"/>
          <p:nvPr/>
        </p:nvSpPr>
        <p:spPr>
          <a:xfrm>
            <a:off x="457197" y="2127380"/>
            <a:ext cx="113178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spcAft>
                <a:spcPts val="1200"/>
              </a:spcAft>
              <a:buAutoNum type="alphaLcParenR"/>
            </a:pPr>
            <a:r>
              <a:rPr lang="en-US" sz="2400" dirty="0"/>
              <a:t>Review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Ethnic Studies 1 - Taka</a:t>
            </a:r>
          </a:p>
          <a:p>
            <a:pPr marL="914400" lvl="1" indent="-457200">
              <a:spcAft>
                <a:spcPts val="1200"/>
              </a:spcAft>
              <a:buAutoNum type="alphaLcParenR"/>
            </a:pPr>
            <a:r>
              <a:rPr lang="en-US" sz="2400" dirty="0"/>
              <a:t>New Courses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Ethnic Studies 9 – Intro to Asian Pacific Islander DESI American Studies</a:t>
            </a:r>
          </a:p>
          <a:p>
            <a:pPr marL="1714500" lvl="3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Waiting on CSU and IGETC approval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Ethnic Studies 1H - Taka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Intro to African American Studies - Amina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c) Degrees – ADTs?  Chicano Studies ADT requires Chicana/Latina in Contemporary Society Course</a:t>
            </a: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495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5324DF-00E2-D124-1DA3-300EDCED7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E70ED46-56EA-F8E0-7A87-04AF4969B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B4C8760-74DF-D572-F13D-14DDAB269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45EB01-F77B-4C66-1403-4C2548102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B956999-7A33-78C5-F2E2-28998F0E0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D1F82-D5D6-CFC6-D327-916AFA34F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8091"/>
            <a:ext cx="8714362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SLO Assessment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DC57E-A46E-33AB-87E3-50D88616D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4902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Spring 2024 Assessments</a:t>
            </a:r>
          </a:p>
          <a:p>
            <a:pPr marL="0" indent="0">
              <a:buNone/>
            </a:pPr>
            <a:r>
              <a:rPr lang="en-US" sz="2400" dirty="0"/>
              <a:t>All completed and entered.  Thank you!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u="sng" dirty="0"/>
              <a:t>Fall 2024 Assessments</a:t>
            </a:r>
          </a:p>
          <a:p>
            <a:pPr marL="0" indent="0">
              <a:buNone/>
            </a:pPr>
            <a:r>
              <a:rPr lang="en-US" dirty="0"/>
              <a:t>ESTU 1 SLO 2 Xocoyotzin</a:t>
            </a:r>
          </a:p>
          <a:p>
            <a:pPr marL="0" indent="0">
              <a:buNone/>
            </a:pPr>
            <a:r>
              <a:rPr lang="en-US" dirty="0"/>
              <a:t>ESTU 3 SLO 2 Xocoyotzin</a:t>
            </a:r>
          </a:p>
          <a:p>
            <a:pPr marL="0" indent="0">
              <a:buNone/>
            </a:pPr>
            <a:r>
              <a:rPr lang="en-US" dirty="0"/>
              <a:t>ESTU 5 SLO 2 </a:t>
            </a:r>
            <a:r>
              <a:rPr lang="en-US" dirty="0" err="1"/>
              <a:t>Xocoyotzni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SSCI 101 SLO 2 Felipe Leon and Sandra Uribe</a:t>
            </a:r>
          </a:p>
          <a:p>
            <a:pPr marL="0" indent="0">
              <a:buNone/>
            </a:pPr>
            <a:r>
              <a:rPr lang="en-US" dirty="0"/>
              <a:t>SSCI 103 SLO 2 Amina</a:t>
            </a:r>
          </a:p>
        </p:txBody>
      </p:sp>
    </p:spTree>
    <p:extLst>
      <p:ext uri="{BB962C8B-B14F-4D97-AF65-F5344CB8AC3E}">
        <p14:creationId xmlns:p14="http://schemas.microsoft.com/office/powerpoint/2010/main" val="1273683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22AA43-35D4-2FAE-2A71-DBA3AD6ED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20AE51-EA14-4CFC-1333-F69957C4B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4CCBA1-2034-01EA-01D1-57E5A9D5C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8DB671-D481-6826-A924-63B967FCD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1CE980-D429-1013-E28B-27A3A519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2DA04-0B47-DC9F-8684-CC2AFB6E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305220"/>
            <a:ext cx="10283782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Part-time and Full-time Faculty Searches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82120-633C-4AF2-A9DE-4232D215E86B}"/>
              </a:ext>
            </a:extLst>
          </p:cNvPr>
          <p:cNvSpPr txBox="1"/>
          <p:nvPr/>
        </p:nvSpPr>
        <p:spPr>
          <a:xfrm>
            <a:off x="457198" y="2120630"/>
            <a:ext cx="981973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Full-Time Faculty Position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Ranked 5</a:t>
            </a:r>
            <a:r>
              <a:rPr lang="en-US" sz="2400" baseline="30000" dirty="0"/>
              <a:t>th</a:t>
            </a:r>
            <a:r>
              <a:rPr lang="en-US" sz="2400" dirty="0"/>
              <a:t> by Division Council (</a:t>
            </a:r>
            <a:r>
              <a:rPr lang="en-US" sz="2400" dirty="0" err="1"/>
              <a:t>Psyc</a:t>
            </a:r>
            <a:r>
              <a:rPr lang="en-US" sz="2400" dirty="0"/>
              <a:t>, Anthro, HDEV, Hist, Ethnic Studies)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Amy Himsel – BSS Faculty Rep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College committee submitted rankings last week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Results in next week or two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President will decide before Thanksgiving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Part-Time Faculty Search – 3 new part-time colleagues teaching 6 sections.</a:t>
            </a:r>
          </a:p>
        </p:txBody>
      </p:sp>
    </p:spTree>
    <p:extLst>
      <p:ext uri="{BB962C8B-B14F-4D97-AF65-F5344CB8AC3E}">
        <p14:creationId xmlns:p14="http://schemas.microsoft.com/office/powerpoint/2010/main" val="97556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71CAED-0284-3996-2D14-977358AC2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42FDC0E-2AAC-799C-1FCD-FD02459B5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EEF0EF0-3C4A-BCED-D1CE-09293D3D85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1437F82-C5F6-9249-FB47-71625CA8B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1DFBBFE-1F95-F3C7-A9EF-9D13EAE315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2C2FE9-0EFB-2E15-A761-9A8148BC8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305220"/>
            <a:ext cx="8606591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Faculty Evaluations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1409FF-BF20-98C9-B2ED-66D9E2445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/>
              <a:t>Everyone who is being evaluated or is evaluating should have received and email from Cecelia.  Let Cecelia and I know if you get an email from </a:t>
            </a:r>
            <a:r>
              <a:rPr lang="en-US" dirty="0" err="1"/>
              <a:t>Trakstar</a:t>
            </a:r>
            <a:r>
              <a:rPr lang="en-US" dirty="0"/>
              <a:t> that is incorrect.</a:t>
            </a:r>
          </a:p>
        </p:txBody>
      </p:sp>
    </p:spTree>
    <p:extLst>
      <p:ext uri="{BB962C8B-B14F-4D97-AF65-F5344CB8AC3E}">
        <p14:creationId xmlns:p14="http://schemas.microsoft.com/office/powerpoint/2010/main" val="2581150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22AA43-35D4-2FAE-2A71-DBA3AD6ED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20AE51-EA14-4CFC-1333-F69957C4B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4CCBA1-2034-01EA-01D1-57E5A9D5C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8DB671-D481-6826-A924-63B967FCD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1CE980-D429-1013-E28B-27A3A519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2DA04-0B47-DC9F-8684-CC2AFB6E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305220"/>
            <a:ext cx="10283782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Updating the </a:t>
            </a:r>
            <a:r>
              <a:rPr lang="en-US" sz="4000" dirty="0">
                <a:solidFill>
                  <a:schemeClr val="bg1"/>
                </a:solidFill>
              </a:rPr>
              <a:t>Ethnic Studies Pathways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0E3D38-2E89-4C6C-84B7-3A0A362585DF}"/>
              </a:ext>
            </a:extLst>
          </p:cNvPr>
          <p:cNvSpPr txBox="1"/>
          <p:nvPr/>
        </p:nvSpPr>
        <p:spPr>
          <a:xfrm>
            <a:off x="744124" y="1762774"/>
            <a:ext cx="1090961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Due Date:  End of Semester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Please: 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Review your degree and see if any changes are needed.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2400" b="1" dirty="0">
                <a:solidFill>
                  <a:srgbClr val="FF0000"/>
                </a:solidFill>
              </a:rPr>
              <a:t>Review the order of courses and indicate any changes (please keep transfer-level Math and English in the first year).</a:t>
            </a:r>
          </a:p>
          <a:p>
            <a:pPr marL="342900" indent="-342900">
              <a:buAutoNum type="arabicPeriod" startAt="2"/>
            </a:pPr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2400" b="1" dirty="0">
                <a:solidFill>
                  <a:srgbClr val="FF0000"/>
                </a:solidFill>
              </a:rPr>
              <a:t>Narrow down the choices for all the green and yellow boxes to 3-4 choices. </a:t>
            </a:r>
          </a:p>
          <a:p>
            <a:pPr marL="342900" indent="-342900">
              <a:buAutoNum type="arabicPeriod" startAt="2"/>
            </a:pPr>
            <a:endParaRPr lang="en-US" sz="24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2400" b="1" dirty="0">
                <a:solidFill>
                  <a:srgbClr val="FF0000"/>
                </a:solidFill>
              </a:rPr>
              <a:t>Review the course information provided by the Dean to inform your decisions.</a:t>
            </a:r>
          </a:p>
          <a:p>
            <a:pPr marL="342900" indent="-342900">
              <a:buAutoNum type="arabicPeriod" startAt="2"/>
            </a:pP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607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69D9347F5AFA4D8692FBB46C69E792" ma:contentTypeVersion="18" ma:contentTypeDescription="Create a new document." ma:contentTypeScope="" ma:versionID="ed39e236e443ffda1a41bbf0918c185e">
  <xsd:schema xmlns:xsd="http://www.w3.org/2001/XMLSchema" xmlns:xs="http://www.w3.org/2001/XMLSchema" xmlns:p="http://schemas.microsoft.com/office/2006/metadata/properties" xmlns:ns3="0931e994-e6d3-4300-856d-b2b971b8f134" xmlns:ns4="6d4c085d-c9ea-458a-a43a-bf1021d0c369" targetNamespace="http://schemas.microsoft.com/office/2006/metadata/properties" ma:root="true" ma:fieldsID="6d5e40ef00ccb0f0da5d0f27670d6a08" ns3:_="" ns4:_="">
    <xsd:import namespace="0931e994-e6d3-4300-856d-b2b971b8f134"/>
    <xsd:import namespace="6d4c085d-c9ea-458a-a43a-bf1021d0c3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1e994-e6d3-4300-856d-b2b971b8f1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c085d-c9ea-458a-a43a-bf1021d0c36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931e994-e6d3-4300-856d-b2b971b8f134" xsi:nil="true"/>
  </documentManagement>
</p:properties>
</file>

<file path=customXml/itemProps1.xml><?xml version="1.0" encoding="utf-8"?>
<ds:datastoreItem xmlns:ds="http://schemas.openxmlformats.org/officeDocument/2006/customXml" ds:itemID="{F0451F9F-0F08-45BF-A0AD-8CA1964869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31e994-e6d3-4300-856d-b2b971b8f134"/>
    <ds:schemaRef ds:uri="6d4c085d-c9ea-458a-a43a-bf1021d0c3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19AEB0-81CF-491A-BCAC-B5A3569464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11BCA8-18D5-4035-99A4-D9907DB4E608}">
  <ds:schemaRefs>
    <ds:schemaRef ds:uri="6d4c085d-c9ea-458a-a43a-bf1021d0c369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0931e994-e6d3-4300-856d-b2b971b8f134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10441</TotalTime>
  <Words>384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Ethnic Studies Department Meeting</vt:lpstr>
      <vt:lpstr>Agenda</vt:lpstr>
      <vt:lpstr>Fall Enrollment and Spring Scheduling </vt:lpstr>
      <vt:lpstr>Committee Membership</vt:lpstr>
      <vt:lpstr>Curriculum - Amina</vt:lpstr>
      <vt:lpstr>SLO Assessment</vt:lpstr>
      <vt:lpstr>Part-time and Full-time Faculty Searches</vt:lpstr>
      <vt:lpstr>Faculty Evaluations</vt:lpstr>
      <vt:lpstr>Updating the Ethnic Studies Pathways</vt:lpstr>
      <vt:lpstr>Updating the Pathways</vt:lpstr>
      <vt:lpstr>Study Abroad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Gold, Christina</dc:creator>
  <cp:lastModifiedBy>Gold, Christina</cp:lastModifiedBy>
  <cp:revision>86</cp:revision>
  <cp:lastPrinted>2024-09-17T16:20:56Z</cp:lastPrinted>
  <dcterms:created xsi:type="dcterms:W3CDTF">2021-02-06T12:58:35Z</dcterms:created>
  <dcterms:modified xsi:type="dcterms:W3CDTF">2025-01-12T01:01:43Z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0x010100C369D9347F5AFA4D8692FBB46C69E792</vt:lpwstr>
  </property>
</Properties>
</file>