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7" r:id="rId4"/>
  </p:sldMasterIdLst>
  <p:notesMasterIdLst>
    <p:notesMasterId r:id="rId15"/>
  </p:notesMasterIdLst>
  <p:sldIdLst>
    <p:sldId id="271" r:id="rId5"/>
    <p:sldId id="415" r:id="rId6"/>
    <p:sldId id="416" r:id="rId7"/>
    <p:sldId id="420" r:id="rId8"/>
    <p:sldId id="419" r:id="rId9"/>
    <p:sldId id="418" r:id="rId10"/>
    <p:sldId id="421" r:id="rId11"/>
    <p:sldId id="427" r:id="rId12"/>
    <p:sldId id="430" r:id="rId13"/>
    <p:sldId id="434"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FF4304-3D89-6C42-AF69-25BAE0046F53}" v="4" dt="2025-01-12T18:12:04.9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24" autoAdjust="0"/>
    <p:restoredTop sz="94762"/>
  </p:normalViewPr>
  <p:slideViewPr>
    <p:cSldViewPr snapToGrid="0" snapToObjects="1">
      <p:cViewPr varScale="1">
        <p:scale>
          <a:sx n="88" d="100"/>
          <a:sy n="88" d="100"/>
        </p:scale>
        <p:origin x="200" y="1032"/>
      </p:cViewPr>
      <p:guideLst/>
    </p:cSldViewPr>
  </p:slideViewPr>
  <p:notesTextViewPr>
    <p:cViewPr>
      <p:scale>
        <a:sx n="3" d="2"/>
        <a:sy n="3" d="2"/>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ld, Christina" userId="d63662b5-8bea-4558-821e-508c3105d592" providerId="ADAL" clId="{1DEE6479-02A0-4318-B1BD-5E669CB1CFE8}"/>
    <pc:docChg chg="undo custSel addSld delSld modSld sldOrd">
      <pc:chgData name="Gold, Christina" userId="d63662b5-8bea-4558-821e-508c3105d592" providerId="ADAL" clId="{1DEE6479-02A0-4318-B1BD-5E669CB1CFE8}" dt="2024-10-10T19:31:30.015" v="1749" actId="478"/>
      <pc:docMkLst>
        <pc:docMk/>
      </pc:docMkLst>
      <pc:sldChg chg="addSp delSp modSp">
        <pc:chgData name="Gold, Christina" userId="d63662b5-8bea-4558-821e-508c3105d592" providerId="ADAL" clId="{1DEE6479-02A0-4318-B1BD-5E669CB1CFE8}" dt="2024-10-10T18:51:54.793" v="40" actId="20577"/>
        <pc:sldMkLst>
          <pc:docMk/>
          <pc:sldMk cId="3967215856" sldId="271"/>
        </pc:sldMkLst>
      </pc:sldChg>
      <pc:sldChg chg="delSp modSp">
        <pc:chgData name="Gold, Christina" userId="d63662b5-8bea-4558-821e-508c3105d592" providerId="ADAL" clId="{1DEE6479-02A0-4318-B1BD-5E669CB1CFE8}" dt="2024-10-10T19:21:41.483" v="1642" actId="20577"/>
        <pc:sldMkLst>
          <pc:docMk/>
          <pc:sldMk cId="1750339019" sldId="415"/>
        </pc:sldMkLst>
      </pc:sldChg>
      <pc:sldChg chg="addSp delSp modSp ord">
        <pc:chgData name="Gold, Christina" userId="d63662b5-8bea-4558-821e-508c3105d592" providerId="ADAL" clId="{1DEE6479-02A0-4318-B1BD-5E669CB1CFE8}" dt="2024-10-10T19:03:35.593" v="562" actId="20577"/>
        <pc:sldMkLst>
          <pc:docMk/>
          <pc:sldMk cId="1477437082" sldId="416"/>
        </pc:sldMkLst>
      </pc:sldChg>
      <pc:sldChg chg="delSp modSp">
        <pc:chgData name="Gold, Christina" userId="d63662b5-8bea-4558-821e-508c3105d592" providerId="ADAL" clId="{1DEE6479-02A0-4318-B1BD-5E669CB1CFE8}" dt="2024-10-10T19:15:07.673" v="1184" actId="1076"/>
        <pc:sldMkLst>
          <pc:docMk/>
          <pc:sldMk cId="1273683155" sldId="418"/>
        </pc:sldMkLst>
      </pc:sldChg>
      <pc:sldChg chg="delSp modSp ord">
        <pc:chgData name="Gold, Christina" userId="d63662b5-8bea-4558-821e-508c3105d592" providerId="ADAL" clId="{1DEE6479-02A0-4318-B1BD-5E669CB1CFE8}" dt="2024-10-10T19:11:16.536" v="868" actId="14100"/>
        <pc:sldMkLst>
          <pc:docMk/>
          <pc:sldMk cId="904952945" sldId="419"/>
        </pc:sldMkLst>
      </pc:sldChg>
      <pc:sldChg chg="modSp ord">
        <pc:chgData name="Gold, Christina" userId="d63662b5-8bea-4558-821e-508c3105d592" providerId="ADAL" clId="{1DEE6479-02A0-4318-B1BD-5E669CB1CFE8}" dt="2024-10-10T19:06:30.483" v="710" actId="1076"/>
        <pc:sldMkLst>
          <pc:docMk/>
          <pc:sldMk cId="1683936066" sldId="420"/>
        </pc:sldMkLst>
      </pc:sldChg>
      <pc:sldChg chg="addSp delSp modSp">
        <pc:chgData name="Gold, Christina" userId="d63662b5-8bea-4558-821e-508c3105d592" providerId="ADAL" clId="{1DEE6479-02A0-4318-B1BD-5E669CB1CFE8}" dt="2024-10-10T19:21:19.966" v="1589" actId="1076"/>
        <pc:sldMkLst>
          <pc:docMk/>
          <pc:sldMk cId="975562406" sldId="421"/>
        </pc:sldMkLst>
      </pc:sldChg>
      <pc:sldChg chg="del">
        <pc:chgData name="Gold, Christina" userId="d63662b5-8bea-4558-821e-508c3105d592" providerId="ADAL" clId="{1DEE6479-02A0-4318-B1BD-5E669CB1CFE8}" dt="2024-10-10T19:11:52.416" v="869" actId="2696"/>
        <pc:sldMkLst>
          <pc:docMk/>
          <pc:sldMk cId="2858526456" sldId="422"/>
        </pc:sldMkLst>
      </pc:sldChg>
      <pc:sldChg chg="del">
        <pc:chgData name="Gold, Christina" userId="d63662b5-8bea-4558-821e-508c3105d592" providerId="ADAL" clId="{1DEE6479-02A0-4318-B1BD-5E669CB1CFE8}" dt="2024-10-10T19:06:48.375" v="712" actId="2696"/>
        <pc:sldMkLst>
          <pc:docMk/>
          <pc:sldMk cId="311570093" sldId="423"/>
        </pc:sldMkLst>
      </pc:sldChg>
      <pc:sldChg chg="del">
        <pc:chgData name="Gold, Christina" userId="d63662b5-8bea-4558-821e-508c3105d592" providerId="ADAL" clId="{1DEE6479-02A0-4318-B1BD-5E669CB1CFE8}" dt="2024-10-10T19:06:43.739" v="711" actId="2696"/>
        <pc:sldMkLst>
          <pc:docMk/>
          <pc:sldMk cId="3883921531" sldId="424"/>
        </pc:sldMkLst>
      </pc:sldChg>
      <pc:sldChg chg="del">
        <pc:chgData name="Gold, Christina" userId="d63662b5-8bea-4558-821e-508c3105d592" providerId="ADAL" clId="{1DEE6479-02A0-4318-B1BD-5E669CB1CFE8}" dt="2024-10-10T19:31:18.787" v="1746" actId="2696"/>
        <pc:sldMkLst>
          <pc:docMk/>
          <pc:sldMk cId="3394281971" sldId="425"/>
        </pc:sldMkLst>
      </pc:sldChg>
      <pc:sldChg chg="del">
        <pc:chgData name="Gold, Christina" userId="d63662b5-8bea-4558-821e-508c3105d592" providerId="ADAL" clId="{1DEE6479-02A0-4318-B1BD-5E669CB1CFE8}" dt="2024-10-10T19:31:23.165" v="1747" actId="2696"/>
        <pc:sldMkLst>
          <pc:docMk/>
          <pc:sldMk cId="4233707951" sldId="426"/>
        </pc:sldMkLst>
      </pc:sldChg>
      <pc:sldChg chg="ord">
        <pc:chgData name="Gold, Christina" userId="d63662b5-8bea-4558-821e-508c3105d592" providerId="ADAL" clId="{1DEE6479-02A0-4318-B1BD-5E669CB1CFE8}" dt="2024-10-10T19:19:52.886" v="1571"/>
        <pc:sldMkLst>
          <pc:docMk/>
          <pc:sldMk cId="2581150868" sldId="427"/>
        </pc:sldMkLst>
      </pc:sldChg>
      <pc:sldChg chg="del">
        <pc:chgData name="Gold, Christina" userId="d63662b5-8bea-4558-821e-508c3105d592" providerId="ADAL" clId="{1DEE6479-02A0-4318-B1BD-5E669CB1CFE8}" dt="2024-10-10T19:31:26.962" v="1748" actId="2696"/>
        <pc:sldMkLst>
          <pc:docMk/>
          <pc:sldMk cId="3278215720" sldId="428"/>
        </pc:sldMkLst>
      </pc:sldChg>
      <pc:sldChg chg="delSp">
        <pc:chgData name="Gold, Christina" userId="d63662b5-8bea-4558-821e-508c3105d592" providerId="ADAL" clId="{1DEE6479-02A0-4318-B1BD-5E669CB1CFE8}" dt="2024-10-10T19:31:30.015" v="1749" actId="478"/>
        <pc:sldMkLst>
          <pc:docMk/>
          <pc:sldMk cId="534116682" sldId="429"/>
        </pc:sldMkLst>
      </pc:sldChg>
      <pc:sldChg chg="add del">
        <pc:chgData name="Gold, Christina" userId="d63662b5-8bea-4558-821e-508c3105d592" providerId="ADAL" clId="{1DEE6479-02A0-4318-B1BD-5E669CB1CFE8}" dt="2024-10-10T19:15:23.594" v="1186" actId="2696"/>
        <pc:sldMkLst>
          <pc:docMk/>
          <pc:sldMk cId="990849386" sldId="430"/>
        </pc:sldMkLst>
      </pc:sldChg>
      <pc:sldChg chg="delSp modSp add">
        <pc:chgData name="Gold, Christina" userId="d63662b5-8bea-4558-821e-508c3105d592" providerId="ADAL" clId="{1DEE6479-02A0-4318-B1BD-5E669CB1CFE8}" dt="2024-10-10T19:24:32.185" v="1689" actId="20577"/>
        <pc:sldMkLst>
          <pc:docMk/>
          <pc:sldMk cId="2586077060" sldId="430"/>
        </pc:sldMkLst>
      </pc:sldChg>
      <pc:sldChg chg="addSp delSp modSp add del">
        <pc:chgData name="Gold, Christina" userId="d63662b5-8bea-4558-821e-508c3105d592" providerId="ADAL" clId="{1DEE6479-02A0-4318-B1BD-5E669CB1CFE8}" dt="2024-10-10T19:25:21.383" v="1706" actId="2696"/>
        <pc:sldMkLst>
          <pc:docMk/>
          <pc:sldMk cId="1075857157" sldId="431"/>
        </pc:sldMkLst>
      </pc:sldChg>
      <pc:sldChg chg="add del">
        <pc:chgData name="Gold, Christina" userId="d63662b5-8bea-4558-821e-508c3105d592" providerId="ADAL" clId="{1DEE6479-02A0-4318-B1BD-5E669CB1CFE8}" dt="2024-10-10T19:24:42.172" v="1691" actId="2696"/>
        <pc:sldMkLst>
          <pc:docMk/>
          <pc:sldMk cId="3610471198" sldId="431"/>
        </pc:sldMkLst>
      </pc:sldChg>
      <pc:sldChg chg="addSp delSp modSp add del">
        <pc:chgData name="Gold, Christina" userId="d63662b5-8bea-4558-821e-508c3105d592" providerId="ADAL" clId="{1DEE6479-02A0-4318-B1BD-5E669CB1CFE8}" dt="2024-10-10T19:31:14.363" v="1745" actId="2696"/>
        <pc:sldMkLst>
          <pc:docMk/>
          <pc:sldMk cId="2494577682" sldId="432"/>
        </pc:sldMkLst>
      </pc:sldChg>
      <pc:sldChg chg="add del">
        <pc:chgData name="Gold, Christina" userId="d63662b5-8bea-4558-821e-508c3105d592" providerId="ADAL" clId="{1DEE6479-02A0-4318-B1BD-5E669CB1CFE8}" dt="2024-10-10T19:31:10.976" v="1744" actId="2696"/>
        <pc:sldMkLst>
          <pc:docMk/>
          <pc:sldMk cId="1920585481" sldId="433"/>
        </pc:sldMkLst>
      </pc:sldChg>
      <pc:sldChg chg="addSp delSp modSp add">
        <pc:chgData name="Gold, Christina" userId="d63662b5-8bea-4558-821e-508c3105d592" providerId="ADAL" clId="{1DEE6479-02A0-4318-B1BD-5E669CB1CFE8}" dt="2024-10-10T19:30:57.928" v="1743" actId="207"/>
        <pc:sldMkLst>
          <pc:docMk/>
          <pc:sldMk cId="1903632656" sldId="434"/>
        </pc:sldMkLst>
      </pc:sldChg>
    </pc:docChg>
  </pc:docChgLst>
  <pc:docChgLst>
    <pc:chgData name="Gold, Christina" userId="d63662b5-8bea-4558-821e-508c3105d592" providerId="ADAL" clId="{FBFF4304-3D89-6C42-AF69-25BAE0046F53}"/>
    <pc:docChg chg="custSel delSld modSld">
      <pc:chgData name="Gold, Christina" userId="d63662b5-8bea-4558-821e-508c3105d592" providerId="ADAL" clId="{FBFF4304-3D89-6C42-AF69-25BAE0046F53}" dt="2025-01-12T18:15:22.365" v="1301" actId="2696"/>
      <pc:docMkLst>
        <pc:docMk/>
      </pc:docMkLst>
      <pc:sldChg chg="addSp modSp mod">
        <pc:chgData name="Gold, Christina" userId="d63662b5-8bea-4558-821e-508c3105d592" providerId="ADAL" clId="{FBFF4304-3D89-6C42-AF69-25BAE0046F53}" dt="2025-01-12T18:07:51.380" v="141" actId="1076"/>
        <pc:sldMkLst>
          <pc:docMk/>
          <pc:sldMk cId="1750339019" sldId="415"/>
        </pc:sldMkLst>
        <pc:spChg chg="mod">
          <ac:chgData name="Gold, Christina" userId="d63662b5-8bea-4558-821e-508c3105d592" providerId="ADAL" clId="{FBFF4304-3D89-6C42-AF69-25BAE0046F53}" dt="2025-01-12T18:04:37.822" v="2" actId="27636"/>
          <ac:spMkLst>
            <pc:docMk/>
            <pc:sldMk cId="1750339019" sldId="415"/>
            <ac:spMk id="2" creationId="{7323EFF1-E3B3-1A40-9683-5DC08610D3A9}"/>
          </ac:spMkLst>
        </pc:spChg>
        <pc:spChg chg="add mod">
          <ac:chgData name="Gold, Christina" userId="d63662b5-8bea-4558-821e-508c3105d592" providerId="ADAL" clId="{FBFF4304-3D89-6C42-AF69-25BAE0046F53}" dt="2025-01-12T18:07:51.380" v="141" actId="1076"/>
          <ac:spMkLst>
            <pc:docMk/>
            <pc:sldMk cId="1750339019" sldId="415"/>
            <ac:spMk id="3" creationId="{68213722-75A3-00DE-28AF-6911490E5548}"/>
          </ac:spMkLst>
        </pc:spChg>
      </pc:sldChg>
      <pc:sldChg chg="addSp modSp mod">
        <pc:chgData name="Gold, Christina" userId="d63662b5-8bea-4558-821e-508c3105d592" providerId="ADAL" clId="{FBFF4304-3D89-6C42-AF69-25BAE0046F53}" dt="2025-01-12T18:08:40.632" v="202" actId="20577"/>
        <pc:sldMkLst>
          <pc:docMk/>
          <pc:sldMk cId="1477437082" sldId="416"/>
        </pc:sldMkLst>
        <pc:spChg chg="mod">
          <ac:chgData name="Gold, Christina" userId="d63662b5-8bea-4558-821e-508c3105d592" providerId="ADAL" clId="{FBFF4304-3D89-6C42-AF69-25BAE0046F53}" dt="2025-01-12T18:08:12.049" v="142" actId="14100"/>
          <ac:spMkLst>
            <pc:docMk/>
            <pc:sldMk cId="1477437082" sldId="416"/>
            <ac:spMk id="2" creationId="{BC957ACB-B540-9088-C616-3F598BFC2F31}"/>
          </ac:spMkLst>
        </pc:spChg>
        <pc:spChg chg="add mod">
          <ac:chgData name="Gold, Christina" userId="d63662b5-8bea-4558-821e-508c3105d592" providerId="ADAL" clId="{FBFF4304-3D89-6C42-AF69-25BAE0046F53}" dt="2025-01-12T18:08:40.632" v="202" actId="20577"/>
          <ac:spMkLst>
            <pc:docMk/>
            <pc:sldMk cId="1477437082" sldId="416"/>
            <ac:spMk id="3" creationId="{952649DF-9E09-E72F-264B-6DB1FFAD93CE}"/>
          </ac:spMkLst>
        </pc:spChg>
      </pc:sldChg>
      <pc:sldChg chg="addSp modSp mod">
        <pc:chgData name="Gold, Christina" userId="d63662b5-8bea-4558-821e-508c3105d592" providerId="ADAL" clId="{FBFF4304-3D89-6C42-AF69-25BAE0046F53}" dt="2025-01-12T18:15:03.122" v="1300" actId="20577"/>
        <pc:sldMkLst>
          <pc:docMk/>
          <pc:sldMk cId="1273683155" sldId="418"/>
        </pc:sldMkLst>
        <pc:spChg chg="mod">
          <ac:chgData name="Gold, Christina" userId="d63662b5-8bea-4558-821e-508c3105d592" providerId="ADAL" clId="{FBFF4304-3D89-6C42-AF69-25BAE0046F53}" dt="2025-01-12T18:12:16.576" v="631" actId="1076"/>
          <ac:spMkLst>
            <pc:docMk/>
            <pc:sldMk cId="1273683155" sldId="418"/>
            <ac:spMk id="2" creationId="{224D1F82-D5D6-CFC6-D327-916AFA34F69B}"/>
          </ac:spMkLst>
        </pc:spChg>
        <pc:spChg chg="add mod">
          <ac:chgData name="Gold, Christina" userId="d63662b5-8bea-4558-821e-508c3105d592" providerId="ADAL" clId="{FBFF4304-3D89-6C42-AF69-25BAE0046F53}" dt="2025-01-12T18:15:03.122" v="1300" actId="20577"/>
          <ac:spMkLst>
            <pc:docMk/>
            <pc:sldMk cId="1273683155" sldId="418"/>
            <ac:spMk id="3" creationId="{51F90924-795C-3C6D-DD85-192995462F0D}"/>
          </ac:spMkLst>
        </pc:spChg>
        <pc:spChg chg="mod">
          <ac:chgData name="Gold, Christina" userId="d63662b5-8bea-4558-821e-508c3105d592" providerId="ADAL" clId="{FBFF4304-3D89-6C42-AF69-25BAE0046F53}" dt="2025-01-12T18:12:02.861" v="627" actId="1076"/>
          <ac:spMkLst>
            <pc:docMk/>
            <pc:sldMk cId="1273683155" sldId="418"/>
            <ac:spMk id="4" creationId="{417DC57E-A46E-33AB-87E3-50D88616D741}"/>
          </ac:spMkLst>
        </pc:spChg>
      </pc:sldChg>
      <pc:sldChg chg="addSp modSp mod">
        <pc:chgData name="Gold, Christina" userId="d63662b5-8bea-4558-821e-508c3105d592" providerId="ADAL" clId="{FBFF4304-3D89-6C42-AF69-25BAE0046F53}" dt="2025-01-12T18:10:57.232" v="625" actId="20577"/>
        <pc:sldMkLst>
          <pc:docMk/>
          <pc:sldMk cId="904952945" sldId="419"/>
        </pc:sldMkLst>
        <pc:spChg chg="add mod">
          <ac:chgData name="Gold, Christina" userId="d63662b5-8bea-4558-821e-508c3105d592" providerId="ADAL" clId="{FBFF4304-3D89-6C42-AF69-25BAE0046F53}" dt="2025-01-12T18:10:57.232" v="625" actId="20577"/>
          <ac:spMkLst>
            <pc:docMk/>
            <pc:sldMk cId="904952945" sldId="419"/>
            <ac:spMk id="4" creationId="{AB2D5314-A248-3732-F59A-F1C364B45B33}"/>
          </ac:spMkLst>
        </pc:spChg>
      </pc:sldChg>
      <pc:sldChg chg="del">
        <pc:chgData name="Gold, Christina" userId="d63662b5-8bea-4558-821e-508c3105d592" providerId="ADAL" clId="{FBFF4304-3D89-6C42-AF69-25BAE0046F53}" dt="2025-01-12T18:15:22.365" v="1301" actId="2696"/>
        <pc:sldMkLst>
          <pc:docMk/>
          <pc:sldMk cId="534116682" sldId="42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8DF8F51-6789-EB4A-8154-77CC3DB32F11}" type="datetimeFigureOut">
              <a:rPr lang="en-US" smtClean="0"/>
              <a:t>1/12/25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BFED7F3-BFCA-FB44-81BD-73817735275D}" type="slidenum">
              <a:rPr lang="en-US" smtClean="0"/>
              <a:t>‹#›</a:t>
            </a:fld>
            <a:endParaRPr lang="en-US"/>
          </a:p>
        </p:txBody>
      </p:sp>
    </p:spTree>
    <p:extLst>
      <p:ext uri="{BB962C8B-B14F-4D97-AF65-F5344CB8AC3E}">
        <p14:creationId xmlns:p14="http://schemas.microsoft.com/office/powerpoint/2010/main" val="3949841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3DA6B-6B24-1440-9F6B-763E947A12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9F60A5-A72E-3542-ADD6-7F7E469AA8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14B0E4-6967-7440-A7FD-0035CC86AE0E}"/>
              </a:ext>
            </a:extLst>
          </p:cNvPr>
          <p:cNvSpPr>
            <a:spLocks noGrp="1"/>
          </p:cNvSpPr>
          <p:nvPr>
            <p:ph type="dt" sz="half" idx="10"/>
          </p:nvPr>
        </p:nvSpPr>
        <p:spPr/>
        <p:txBody>
          <a:bodyPr/>
          <a:lstStyle/>
          <a:p>
            <a:fld id="{069497FD-1A72-3341-BB9A-328B585295C6}" type="datetimeFigureOut">
              <a:rPr lang="en-US" smtClean="0"/>
              <a:t>1/12/25</a:t>
            </a:fld>
            <a:endParaRPr lang="en-US"/>
          </a:p>
        </p:txBody>
      </p:sp>
      <p:sp>
        <p:nvSpPr>
          <p:cNvPr id="5" name="Footer Placeholder 4">
            <a:extLst>
              <a:ext uri="{FF2B5EF4-FFF2-40B4-BE49-F238E27FC236}">
                <a16:creationId xmlns:a16="http://schemas.microsoft.com/office/drawing/2014/main" id="{8691F431-B065-604B-AC4F-0C8985D141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C00D54-8E7D-1443-BF08-155E89BAA50A}"/>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654949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1F308-86A2-7A4E-9F95-5922845684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E52193-C149-144F-AC5F-426CB59930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92C6F9-519B-384F-AD09-8BDCFFD8FFA2}"/>
              </a:ext>
            </a:extLst>
          </p:cNvPr>
          <p:cNvSpPr>
            <a:spLocks noGrp="1"/>
          </p:cNvSpPr>
          <p:nvPr>
            <p:ph type="dt" sz="half" idx="10"/>
          </p:nvPr>
        </p:nvSpPr>
        <p:spPr/>
        <p:txBody>
          <a:bodyPr/>
          <a:lstStyle/>
          <a:p>
            <a:fld id="{069497FD-1A72-3341-BB9A-328B585295C6}" type="datetimeFigureOut">
              <a:rPr lang="en-US" smtClean="0"/>
              <a:t>1/12/25</a:t>
            </a:fld>
            <a:endParaRPr lang="en-US"/>
          </a:p>
        </p:txBody>
      </p:sp>
      <p:sp>
        <p:nvSpPr>
          <p:cNvPr id="5" name="Footer Placeholder 4">
            <a:extLst>
              <a:ext uri="{FF2B5EF4-FFF2-40B4-BE49-F238E27FC236}">
                <a16:creationId xmlns:a16="http://schemas.microsoft.com/office/drawing/2014/main" id="{693FDEC6-3904-A741-BF9E-BCE37BBC62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0D6FF3-EC28-1246-9834-9FA42C6D6F53}"/>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019843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4BB596-3D0B-874A-8379-CDFB94A56A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AFB219-BC78-174A-B43E-4AD6159648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EA0EEB-2516-3046-A093-3F0A1218F23D}"/>
              </a:ext>
            </a:extLst>
          </p:cNvPr>
          <p:cNvSpPr>
            <a:spLocks noGrp="1"/>
          </p:cNvSpPr>
          <p:nvPr>
            <p:ph type="dt" sz="half" idx="10"/>
          </p:nvPr>
        </p:nvSpPr>
        <p:spPr/>
        <p:txBody>
          <a:bodyPr/>
          <a:lstStyle/>
          <a:p>
            <a:fld id="{069497FD-1A72-3341-BB9A-328B585295C6}" type="datetimeFigureOut">
              <a:rPr lang="en-US" smtClean="0"/>
              <a:t>1/12/25</a:t>
            </a:fld>
            <a:endParaRPr lang="en-US"/>
          </a:p>
        </p:txBody>
      </p:sp>
      <p:sp>
        <p:nvSpPr>
          <p:cNvPr id="5" name="Footer Placeholder 4">
            <a:extLst>
              <a:ext uri="{FF2B5EF4-FFF2-40B4-BE49-F238E27FC236}">
                <a16:creationId xmlns:a16="http://schemas.microsoft.com/office/drawing/2014/main" id="{61183887-4528-3843-AE50-A72862F74D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E4631C-2A79-2344-AC13-F16C1531C0EE}"/>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690713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FB353-7D64-744F-BC2C-A027A5329F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1C8DC8-9290-6544-92F4-EC0FC4E1D0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47470B-8313-C445-8F03-1C854826D097}"/>
              </a:ext>
            </a:extLst>
          </p:cNvPr>
          <p:cNvSpPr>
            <a:spLocks noGrp="1"/>
          </p:cNvSpPr>
          <p:nvPr>
            <p:ph type="dt" sz="half" idx="10"/>
          </p:nvPr>
        </p:nvSpPr>
        <p:spPr/>
        <p:txBody>
          <a:bodyPr/>
          <a:lstStyle/>
          <a:p>
            <a:fld id="{069497FD-1A72-3341-BB9A-328B585295C6}" type="datetimeFigureOut">
              <a:rPr lang="en-US" smtClean="0"/>
              <a:t>1/12/25</a:t>
            </a:fld>
            <a:endParaRPr lang="en-US"/>
          </a:p>
        </p:txBody>
      </p:sp>
      <p:sp>
        <p:nvSpPr>
          <p:cNvPr id="5" name="Footer Placeholder 4">
            <a:extLst>
              <a:ext uri="{FF2B5EF4-FFF2-40B4-BE49-F238E27FC236}">
                <a16:creationId xmlns:a16="http://schemas.microsoft.com/office/drawing/2014/main" id="{B41519AA-3BD0-BA45-AE8B-6CEF57FE48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B222BC-1F7A-B642-B5ED-DF65187E11A8}"/>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164025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8665C-1229-2F4C-AEB4-EC5A89019B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4E5A0A-AAE2-834F-9AD8-CCCF0539B3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7C7283-F9A4-0A4B-BF4E-AC4636DA6F9F}"/>
              </a:ext>
            </a:extLst>
          </p:cNvPr>
          <p:cNvSpPr>
            <a:spLocks noGrp="1"/>
          </p:cNvSpPr>
          <p:nvPr>
            <p:ph type="dt" sz="half" idx="10"/>
          </p:nvPr>
        </p:nvSpPr>
        <p:spPr/>
        <p:txBody>
          <a:bodyPr/>
          <a:lstStyle/>
          <a:p>
            <a:fld id="{069497FD-1A72-3341-BB9A-328B585295C6}" type="datetimeFigureOut">
              <a:rPr lang="en-US" smtClean="0"/>
              <a:t>1/12/25</a:t>
            </a:fld>
            <a:endParaRPr lang="en-US"/>
          </a:p>
        </p:txBody>
      </p:sp>
      <p:sp>
        <p:nvSpPr>
          <p:cNvPr id="5" name="Footer Placeholder 4">
            <a:extLst>
              <a:ext uri="{FF2B5EF4-FFF2-40B4-BE49-F238E27FC236}">
                <a16:creationId xmlns:a16="http://schemas.microsoft.com/office/drawing/2014/main" id="{81E7FD95-3B80-054B-8406-A68F4C724A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25D62-88FD-A44A-87E6-A29694D4CAA5}"/>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2711592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5D4CD-393C-1448-9DEC-FA10C0021F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E26411-3A5D-0B4B-B207-7E2112EE54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FD92DC-45F0-1644-A241-22DD682641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20D71A-2A22-D842-A225-13C02C20E04A}"/>
              </a:ext>
            </a:extLst>
          </p:cNvPr>
          <p:cNvSpPr>
            <a:spLocks noGrp="1"/>
          </p:cNvSpPr>
          <p:nvPr>
            <p:ph type="dt" sz="half" idx="10"/>
          </p:nvPr>
        </p:nvSpPr>
        <p:spPr/>
        <p:txBody>
          <a:bodyPr/>
          <a:lstStyle/>
          <a:p>
            <a:fld id="{069497FD-1A72-3341-BB9A-328B585295C6}" type="datetimeFigureOut">
              <a:rPr lang="en-US" smtClean="0"/>
              <a:t>1/12/25</a:t>
            </a:fld>
            <a:endParaRPr lang="en-US"/>
          </a:p>
        </p:txBody>
      </p:sp>
      <p:sp>
        <p:nvSpPr>
          <p:cNvPr id="6" name="Footer Placeholder 5">
            <a:extLst>
              <a:ext uri="{FF2B5EF4-FFF2-40B4-BE49-F238E27FC236}">
                <a16:creationId xmlns:a16="http://schemas.microsoft.com/office/drawing/2014/main" id="{51BD865B-476F-874B-B901-7DB413153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D21116-EE9F-3A40-B6A4-68FFE82E0507}"/>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735788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5B7EC-A46A-014F-989D-F189E953C5D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F4423E8-FB2D-E14B-9028-B3CD64516D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0C1576-66FD-064E-A238-E8A92F2B83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7426CF-89B1-A442-BFF1-65D4EF0A63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7E888F-DC4C-A14B-AAFC-CC737F4D15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DBCB84-5FA8-DA4E-B225-13B2FE7934F5}"/>
              </a:ext>
            </a:extLst>
          </p:cNvPr>
          <p:cNvSpPr>
            <a:spLocks noGrp="1"/>
          </p:cNvSpPr>
          <p:nvPr>
            <p:ph type="dt" sz="half" idx="10"/>
          </p:nvPr>
        </p:nvSpPr>
        <p:spPr/>
        <p:txBody>
          <a:bodyPr/>
          <a:lstStyle/>
          <a:p>
            <a:fld id="{069497FD-1A72-3341-BB9A-328B585295C6}" type="datetimeFigureOut">
              <a:rPr lang="en-US" smtClean="0"/>
              <a:t>1/12/25</a:t>
            </a:fld>
            <a:endParaRPr lang="en-US"/>
          </a:p>
        </p:txBody>
      </p:sp>
      <p:sp>
        <p:nvSpPr>
          <p:cNvPr id="8" name="Footer Placeholder 7">
            <a:extLst>
              <a:ext uri="{FF2B5EF4-FFF2-40B4-BE49-F238E27FC236}">
                <a16:creationId xmlns:a16="http://schemas.microsoft.com/office/drawing/2014/main" id="{71EF32DE-E9CA-EC48-9713-D6B6D01712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8C43CA-7D61-F744-B50A-AF5DCB0FBB99}"/>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2078471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83F1D-30A6-4549-818E-528A7B9F76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EDE18A-1FA8-1D4E-BC50-EAF7935E41D0}"/>
              </a:ext>
            </a:extLst>
          </p:cNvPr>
          <p:cNvSpPr>
            <a:spLocks noGrp="1"/>
          </p:cNvSpPr>
          <p:nvPr>
            <p:ph type="dt" sz="half" idx="10"/>
          </p:nvPr>
        </p:nvSpPr>
        <p:spPr/>
        <p:txBody>
          <a:bodyPr/>
          <a:lstStyle/>
          <a:p>
            <a:fld id="{069497FD-1A72-3341-BB9A-328B585295C6}" type="datetimeFigureOut">
              <a:rPr lang="en-US" smtClean="0"/>
              <a:t>1/12/25</a:t>
            </a:fld>
            <a:endParaRPr lang="en-US"/>
          </a:p>
        </p:txBody>
      </p:sp>
      <p:sp>
        <p:nvSpPr>
          <p:cNvPr id="4" name="Footer Placeholder 3">
            <a:extLst>
              <a:ext uri="{FF2B5EF4-FFF2-40B4-BE49-F238E27FC236}">
                <a16:creationId xmlns:a16="http://schemas.microsoft.com/office/drawing/2014/main" id="{0FD813D5-ABB3-2C4F-A371-06F397EB6B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02BDF6E-B22F-E343-B956-44B6EF412F27}"/>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3793052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C84A8A-3672-394A-9952-CEB92E20F5FC}"/>
              </a:ext>
            </a:extLst>
          </p:cNvPr>
          <p:cNvSpPr>
            <a:spLocks noGrp="1"/>
          </p:cNvSpPr>
          <p:nvPr>
            <p:ph type="dt" sz="half" idx="10"/>
          </p:nvPr>
        </p:nvSpPr>
        <p:spPr/>
        <p:txBody>
          <a:bodyPr/>
          <a:lstStyle/>
          <a:p>
            <a:fld id="{069497FD-1A72-3341-BB9A-328B585295C6}" type="datetimeFigureOut">
              <a:rPr lang="en-US" smtClean="0"/>
              <a:t>1/12/25</a:t>
            </a:fld>
            <a:endParaRPr lang="en-US"/>
          </a:p>
        </p:txBody>
      </p:sp>
      <p:sp>
        <p:nvSpPr>
          <p:cNvPr id="3" name="Footer Placeholder 2">
            <a:extLst>
              <a:ext uri="{FF2B5EF4-FFF2-40B4-BE49-F238E27FC236}">
                <a16:creationId xmlns:a16="http://schemas.microsoft.com/office/drawing/2014/main" id="{42BBDFF2-2A4F-F549-8B08-1FB021017A3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F7ABE4E-46CC-9446-9DAF-39D0D8B6FC10}"/>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944919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86C0C-433E-174F-A965-0860FD3D18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138380-0504-2945-AC51-9B0DC390DC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3F4662-303A-5748-A39C-00B000FE27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3E8A6D-FEBD-E048-8917-93F6604B46BC}"/>
              </a:ext>
            </a:extLst>
          </p:cNvPr>
          <p:cNvSpPr>
            <a:spLocks noGrp="1"/>
          </p:cNvSpPr>
          <p:nvPr>
            <p:ph type="dt" sz="half" idx="10"/>
          </p:nvPr>
        </p:nvSpPr>
        <p:spPr/>
        <p:txBody>
          <a:bodyPr/>
          <a:lstStyle/>
          <a:p>
            <a:fld id="{069497FD-1A72-3341-BB9A-328B585295C6}" type="datetimeFigureOut">
              <a:rPr lang="en-US" smtClean="0"/>
              <a:t>1/12/25</a:t>
            </a:fld>
            <a:endParaRPr lang="en-US"/>
          </a:p>
        </p:txBody>
      </p:sp>
      <p:sp>
        <p:nvSpPr>
          <p:cNvPr id="6" name="Footer Placeholder 5">
            <a:extLst>
              <a:ext uri="{FF2B5EF4-FFF2-40B4-BE49-F238E27FC236}">
                <a16:creationId xmlns:a16="http://schemas.microsoft.com/office/drawing/2014/main" id="{E7C41C03-71D5-5F4C-A7EC-03A89E5D7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92980A-B726-A049-A53D-72F8F4ABD4CD}"/>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239461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7A657-CDBC-2247-97C8-5B948725C3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4D3A0F-0511-A247-AB35-87ED0E11C7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686669-30DC-B44B-84CB-831D5DEAE2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A131FE-5902-DE4B-8F2C-3AFC6CBB0D1F}"/>
              </a:ext>
            </a:extLst>
          </p:cNvPr>
          <p:cNvSpPr>
            <a:spLocks noGrp="1"/>
          </p:cNvSpPr>
          <p:nvPr>
            <p:ph type="dt" sz="half" idx="10"/>
          </p:nvPr>
        </p:nvSpPr>
        <p:spPr/>
        <p:txBody>
          <a:bodyPr/>
          <a:lstStyle/>
          <a:p>
            <a:fld id="{069497FD-1A72-3341-BB9A-328B585295C6}" type="datetimeFigureOut">
              <a:rPr lang="en-US" smtClean="0"/>
              <a:t>1/12/25</a:t>
            </a:fld>
            <a:endParaRPr lang="en-US"/>
          </a:p>
        </p:txBody>
      </p:sp>
      <p:sp>
        <p:nvSpPr>
          <p:cNvPr id="6" name="Footer Placeholder 5">
            <a:extLst>
              <a:ext uri="{FF2B5EF4-FFF2-40B4-BE49-F238E27FC236}">
                <a16:creationId xmlns:a16="http://schemas.microsoft.com/office/drawing/2014/main" id="{36DC83EF-B01E-6A44-A130-0694083F62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78633-B411-EB4F-A8AB-A52F50CBF960}"/>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863582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B48C73-E69C-594D-AB01-7BCE5FD4F5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E98214-8E19-9A43-BFEC-9281B250B5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14D7F0-A786-D449-BDB3-F994327030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9497FD-1A72-3341-BB9A-328B585295C6}" type="datetimeFigureOut">
              <a:rPr lang="en-US" smtClean="0"/>
              <a:t>1/12/25</a:t>
            </a:fld>
            <a:endParaRPr lang="en-US"/>
          </a:p>
        </p:txBody>
      </p:sp>
      <p:sp>
        <p:nvSpPr>
          <p:cNvPr id="5" name="Footer Placeholder 4">
            <a:extLst>
              <a:ext uri="{FF2B5EF4-FFF2-40B4-BE49-F238E27FC236}">
                <a16:creationId xmlns:a16="http://schemas.microsoft.com/office/drawing/2014/main" id="{D61D1CD9-A27E-AF41-AD9E-8FFC6BC113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E679E7-1C09-0A4B-949F-799333D2A8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5DB98C-C7AC-3F42-A143-E7816B0E2A60}" type="slidenum">
              <a:rPr lang="en-US" smtClean="0"/>
              <a:t>‹#›</a:t>
            </a:fld>
            <a:endParaRPr lang="en-US"/>
          </a:p>
        </p:txBody>
      </p:sp>
    </p:spTree>
    <p:extLst>
      <p:ext uri="{BB962C8B-B14F-4D97-AF65-F5344CB8AC3E}">
        <p14:creationId xmlns:p14="http://schemas.microsoft.com/office/powerpoint/2010/main" val="675477527"/>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el-camino.programmapper.ws/academics/interest-clusters/0a77b8f3-2554-4559-8f42-168885bb8a26/programs/bffd36bd-9570-941e-d801-d382eb58fba2" TargetMode="External"/><Relationship Id="rId2" Type="http://schemas.openxmlformats.org/officeDocument/2006/relationships/hyperlink" Target="http://catalog.elcamino.edu/preview_program.php?catoid=11&amp;poid=2550&amp;returnto=612"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F0A604E4-7307-451C-93BE-F1F7E1BF3B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7F3A0AA-35E5-4085-942B-7378390306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82344"/>
            <a:ext cx="12191998" cy="159074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02F5C38-C747-4173-ABBF-656E39E82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8115300" cy="1590742"/>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12191998" cy="1590742"/>
          </a:xfrm>
          <a:prstGeom prst="rect">
            <a:avLst/>
          </a:prstGeom>
          <a:gradFill>
            <a:gsLst>
              <a:gs pos="0">
                <a:srgbClr val="000000">
                  <a:alpha val="71765"/>
                </a:srgbClr>
              </a:gs>
              <a:gs pos="100000">
                <a:schemeClr val="accent1">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F317097F-EA46-F54E-AC8A-D03EAFABAB06}"/>
              </a:ext>
            </a:extLst>
          </p:cNvPr>
          <p:cNvSpPr>
            <a:spLocks noGrp="1"/>
          </p:cNvSpPr>
          <p:nvPr>
            <p:ph type="title"/>
          </p:nvPr>
        </p:nvSpPr>
        <p:spPr>
          <a:xfrm>
            <a:off x="699714" y="5490971"/>
            <a:ext cx="6962072" cy="1159200"/>
          </a:xfrm>
        </p:spPr>
        <p:txBody>
          <a:bodyPr vert="horz" lIns="91440" tIns="45720" rIns="91440" bIns="45720" rtlCol="0" anchor="ctr">
            <a:normAutofit/>
          </a:bodyPr>
          <a:lstStyle/>
          <a:p>
            <a:r>
              <a:rPr lang="en-US" sz="4000" dirty="0">
                <a:solidFill>
                  <a:srgbClr val="FFFFFF"/>
                </a:solidFill>
              </a:rPr>
              <a:t>History Department Meeting</a:t>
            </a:r>
            <a:endParaRPr lang="en-US" sz="4000" kern="1200" dirty="0">
              <a:solidFill>
                <a:srgbClr val="FFFFFF"/>
              </a:solidFill>
              <a:latin typeface="+mj-lt"/>
              <a:ea typeface="+mj-ea"/>
              <a:cs typeface="+mj-cs"/>
            </a:endParaRPr>
          </a:p>
        </p:txBody>
      </p:sp>
      <p:sp>
        <p:nvSpPr>
          <p:cNvPr id="5" name="Content Placeholder 4">
            <a:extLst>
              <a:ext uri="{FF2B5EF4-FFF2-40B4-BE49-F238E27FC236}">
                <a16:creationId xmlns:a16="http://schemas.microsoft.com/office/drawing/2014/main" id="{0165C7E6-52E9-7743-A475-45EEF0B8C31E}"/>
              </a:ext>
            </a:extLst>
          </p:cNvPr>
          <p:cNvSpPr>
            <a:spLocks noGrp="1"/>
          </p:cNvSpPr>
          <p:nvPr>
            <p:ph idx="1"/>
          </p:nvPr>
        </p:nvSpPr>
        <p:spPr>
          <a:xfrm>
            <a:off x="8115296" y="5633765"/>
            <a:ext cx="4076698" cy="873612"/>
          </a:xfrm>
        </p:spPr>
        <p:txBody>
          <a:bodyPr vert="horz" lIns="91440" tIns="45720" rIns="91440" bIns="45720" rtlCol="0" anchor="ctr">
            <a:normAutofit/>
          </a:bodyPr>
          <a:lstStyle/>
          <a:p>
            <a:pPr marL="0" indent="0">
              <a:buNone/>
            </a:pPr>
            <a:r>
              <a:rPr lang="en-US" sz="2400" kern="1200" dirty="0">
                <a:solidFill>
                  <a:srgbClr val="FFFFFF"/>
                </a:solidFill>
                <a:latin typeface="+mn-lt"/>
                <a:ea typeface="+mn-ea"/>
                <a:cs typeface="+mn-cs"/>
              </a:rPr>
              <a:t>Thursday October 10, 2024</a:t>
            </a:r>
          </a:p>
        </p:txBody>
      </p:sp>
      <p:pic>
        <p:nvPicPr>
          <p:cNvPr id="2" name="Picture 1">
            <a:extLst>
              <a:ext uri="{FF2B5EF4-FFF2-40B4-BE49-F238E27FC236}">
                <a16:creationId xmlns:a16="http://schemas.microsoft.com/office/drawing/2014/main" id="{4C390672-A94D-45C7-A2B2-1B938210A5E6}"/>
              </a:ext>
            </a:extLst>
          </p:cNvPr>
          <p:cNvPicPr>
            <a:picLocks noChangeAspect="1"/>
          </p:cNvPicPr>
          <p:nvPr/>
        </p:nvPicPr>
        <p:blipFill rotWithShape="1">
          <a:blip r:embed="rId2"/>
          <a:srcRect l="8322" t="9811"/>
          <a:stretch/>
        </p:blipFill>
        <p:spPr>
          <a:xfrm>
            <a:off x="2373548" y="0"/>
            <a:ext cx="7127345" cy="5307827"/>
          </a:xfrm>
          <a:prstGeom prst="rect">
            <a:avLst/>
          </a:prstGeom>
        </p:spPr>
      </p:pic>
    </p:spTree>
    <p:extLst>
      <p:ext uri="{BB962C8B-B14F-4D97-AF65-F5344CB8AC3E}">
        <p14:creationId xmlns:p14="http://schemas.microsoft.com/office/powerpoint/2010/main" val="3967215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922AA43-35D4-2FAE-2A71-DBA3AD6ED095}"/>
            </a:ext>
          </a:extLst>
        </p:cNvPr>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8220AE51-EA14-4CFC-1333-F69957C4B6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904CCBA1-2034-01EA-01D1-57E5A9D5C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2D8DB671-D481-6826-A924-63B967FCDD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21CE980-D429-1013-E28B-27A3A51910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902DA04-0B47-DC9F-8684-CC2AFB6EF305}"/>
              </a:ext>
            </a:extLst>
          </p:cNvPr>
          <p:cNvSpPr>
            <a:spLocks noGrp="1"/>
          </p:cNvSpPr>
          <p:nvPr>
            <p:ph type="title"/>
          </p:nvPr>
        </p:nvSpPr>
        <p:spPr>
          <a:xfrm>
            <a:off x="457198" y="305220"/>
            <a:ext cx="10283782" cy="877729"/>
          </a:xfrm>
        </p:spPr>
        <p:txBody>
          <a:bodyPr anchor="ctr">
            <a:normAutofit/>
          </a:bodyPr>
          <a:lstStyle/>
          <a:p>
            <a:r>
              <a:rPr lang="en-US" sz="4000" dirty="0">
                <a:solidFill>
                  <a:srgbClr val="FFFFFF"/>
                </a:solidFill>
              </a:rPr>
              <a:t>Updating the </a:t>
            </a:r>
            <a:r>
              <a:rPr lang="en-US" sz="4000" dirty="0">
                <a:solidFill>
                  <a:srgbClr val="FFFF00"/>
                </a:solidFill>
                <a:hlinkClick r:id="rId2">
                  <a:extLst>
                    <a:ext uri="{A12FA001-AC4F-418D-AE19-62706E023703}">
                      <ahyp:hlinkClr xmlns:ahyp="http://schemas.microsoft.com/office/drawing/2018/hyperlinkcolor" val="tx"/>
                    </a:ext>
                  </a:extLst>
                </a:hlinkClick>
              </a:rPr>
              <a:t>History AAT </a:t>
            </a:r>
            <a:r>
              <a:rPr lang="en-US" sz="4000" dirty="0">
                <a:solidFill>
                  <a:schemeClr val="bg1"/>
                </a:solidFill>
              </a:rPr>
              <a:t>and </a:t>
            </a:r>
            <a:r>
              <a:rPr lang="en-US" sz="4000" dirty="0">
                <a:solidFill>
                  <a:srgbClr val="FFFF00"/>
                </a:solidFill>
                <a:hlinkClick r:id="rId3">
                  <a:extLst>
                    <a:ext uri="{A12FA001-AC4F-418D-AE19-62706E023703}">
                      <ahyp:hlinkClr xmlns:ahyp="http://schemas.microsoft.com/office/drawing/2018/hyperlinkcolor" val="tx"/>
                    </a:ext>
                  </a:extLst>
                </a:hlinkClick>
              </a:rPr>
              <a:t>Pathway</a:t>
            </a:r>
            <a:endParaRPr lang="en-US" sz="4000" dirty="0">
              <a:solidFill>
                <a:srgbClr val="FFFF00"/>
              </a:solidFill>
            </a:endParaRPr>
          </a:p>
        </p:txBody>
      </p:sp>
      <p:pic>
        <p:nvPicPr>
          <p:cNvPr id="3" name="Picture 2">
            <a:extLst>
              <a:ext uri="{FF2B5EF4-FFF2-40B4-BE49-F238E27FC236}">
                <a16:creationId xmlns:a16="http://schemas.microsoft.com/office/drawing/2014/main" id="{A5B54699-6F31-46F6-8331-CCD6F498E0EA}"/>
              </a:ext>
            </a:extLst>
          </p:cNvPr>
          <p:cNvPicPr>
            <a:picLocks noChangeAspect="1"/>
          </p:cNvPicPr>
          <p:nvPr/>
        </p:nvPicPr>
        <p:blipFill>
          <a:blip r:embed="rId4"/>
          <a:stretch>
            <a:fillRect/>
          </a:stretch>
        </p:blipFill>
        <p:spPr>
          <a:xfrm>
            <a:off x="3465502" y="1820273"/>
            <a:ext cx="5817666" cy="4756826"/>
          </a:xfrm>
          <a:prstGeom prst="rect">
            <a:avLst/>
          </a:prstGeom>
        </p:spPr>
      </p:pic>
    </p:spTree>
    <p:extLst>
      <p:ext uri="{BB962C8B-B14F-4D97-AF65-F5344CB8AC3E}">
        <p14:creationId xmlns:p14="http://schemas.microsoft.com/office/powerpoint/2010/main" val="1903632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457198" y="305220"/>
            <a:ext cx="4419059" cy="877729"/>
          </a:xfrm>
        </p:spPr>
        <p:txBody>
          <a:bodyPr anchor="ctr">
            <a:normAutofit fontScale="90000"/>
          </a:bodyPr>
          <a:lstStyle/>
          <a:p>
            <a:r>
              <a:rPr lang="en-US" sz="4000" dirty="0">
                <a:solidFill>
                  <a:srgbClr val="FFFFFF"/>
                </a:solidFill>
              </a:rPr>
              <a:t>History Department - Agenda</a:t>
            </a:r>
          </a:p>
        </p:txBody>
      </p:sp>
      <p:sp>
        <p:nvSpPr>
          <p:cNvPr id="5" name="Content Placeholder 4">
            <a:extLst>
              <a:ext uri="{FF2B5EF4-FFF2-40B4-BE49-F238E27FC236}">
                <a16:creationId xmlns:a16="http://schemas.microsoft.com/office/drawing/2014/main" id="{FB841D8B-8BC6-C5F7-5627-48BEA60AED92}"/>
              </a:ext>
            </a:extLst>
          </p:cNvPr>
          <p:cNvSpPr>
            <a:spLocks noGrp="1"/>
          </p:cNvSpPr>
          <p:nvPr>
            <p:ph idx="1"/>
          </p:nvPr>
        </p:nvSpPr>
        <p:spPr/>
        <p:txBody>
          <a:bodyPr>
            <a:normAutofit fontScale="85000" lnSpcReduction="20000"/>
          </a:bodyPr>
          <a:lstStyle/>
          <a:p>
            <a:pPr marL="571500" indent="-571500">
              <a:buAutoNum type="romanUcParenR"/>
            </a:pPr>
            <a:r>
              <a:rPr lang="en-US" dirty="0"/>
              <a:t>Fall Enrollment and Scheduling</a:t>
            </a:r>
          </a:p>
          <a:p>
            <a:pPr marL="571500" indent="-571500">
              <a:buAutoNum type="romanUcParenR"/>
            </a:pPr>
            <a:r>
              <a:rPr lang="en-US" dirty="0"/>
              <a:t>Committee Membership</a:t>
            </a:r>
          </a:p>
          <a:p>
            <a:pPr marL="571500" indent="-571500">
              <a:buAutoNum type="romanUcParenR"/>
            </a:pPr>
            <a:r>
              <a:rPr lang="en-US" dirty="0"/>
              <a:t>Curriculum and Courses</a:t>
            </a:r>
          </a:p>
          <a:p>
            <a:pPr marL="914400" lvl="1" indent="-457200">
              <a:buAutoNum type="alphaLcParenR"/>
            </a:pPr>
            <a:r>
              <a:rPr lang="en-US" dirty="0"/>
              <a:t>Review</a:t>
            </a:r>
          </a:p>
          <a:p>
            <a:pPr marL="914400" lvl="1" indent="-457200">
              <a:buAutoNum type="alphaLcParenR"/>
            </a:pPr>
            <a:r>
              <a:rPr lang="en-US" dirty="0"/>
              <a:t>Course Cap Application</a:t>
            </a:r>
          </a:p>
          <a:p>
            <a:pPr marL="914400" lvl="1" indent="-457200">
              <a:buAutoNum type="alphaLcParenR"/>
            </a:pPr>
            <a:r>
              <a:rPr lang="en-US" dirty="0"/>
              <a:t>AA/AS GE – Elimination of History and Political Science requirements</a:t>
            </a:r>
          </a:p>
          <a:p>
            <a:pPr marL="914400" lvl="1" indent="-457200">
              <a:buAutoNum type="alphaLcParenR"/>
            </a:pPr>
            <a:r>
              <a:rPr lang="en-US" dirty="0"/>
              <a:t>Non-GE Course Inactivation – American Studies 7</a:t>
            </a:r>
          </a:p>
          <a:p>
            <a:pPr marL="571500" indent="-571500">
              <a:buAutoNum type="romanUcParenR"/>
            </a:pPr>
            <a:r>
              <a:rPr lang="en-US" dirty="0"/>
              <a:t>Program Review Update – John </a:t>
            </a:r>
          </a:p>
          <a:p>
            <a:pPr marL="571500" indent="-571500">
              <a:buAutoNum type="romanUcParenR"/>
            </a:pPr>
            <a:r>
              <a:rPr lang="en-US" dirty="0"/>
              <a:t>SLO Updates</a:t>
            </a:r>
          </a:p>
          <a:p>
            <a:pPr marL="571500" indent="-571500">
              <a:buAutoNum type="romanUcParenR"/>
            </a:pPr>
            <a:r>
              <a:rPr lang="en-US" dirty="0"/>
              <a:t>Faculty Searches – Full-Time and Part-Time</a:t>
            </a:r>
          </a:p>
          <a:p>
            <a:pPr marL="571500" indent="-571500">
              <a:buAutoNum type="romanUcParenR"/>
            </a:pPr>
            <a:r>
              <a:rPr lang="en-US" dirty="0"/>
              <a:t>Evaluations</a:t>
            </a:r>
          </a:p>
          <a:p>
            <a:pPr marL="571500" indent="-571500">
              <a:buAutoNum type="romanUcParenR"/>
            </a:pPr>
            <a:r>
              <a:rPr lang="en-US" dirty="0"/>
              <a:t>Updating Pathways</a:t>
            </a:r>
          </a:p>
        </p:txBody>
      </p:sp>
      <p:sp>
        <p:nvSpPr>
          <p:cNvPr id="3" name="TextBox 2">
            <a:extLst>
              <a:ext uri="{FF2B5EF4-FFF2-40B4-BE49-F238E27FC236}">
                <a16:creationId xmlns:a16="http://schemas.microsoft.com/office/drawing/2014/main" id="{68213722-75A3-00DE-28AF-6911490E5548}"/>
              </a:ext>
            </a:extLst>
          </p:cNvPr>
          <p:cNvSpPr txBox="1"/>
          <p:nvPr/>
        </p:nvSpPr>
        <p:spPr>
          <a:xfrm>
            <a:off x="4995093" y="126257"/>
            <a:ext cx="7049043" cy="1323439"/>
          </a:xfrm>
          <a:prstGeom prst="rect">
            <a:avLst/>
          </a:prstGeom>
          <a:solidFill>
            <a:schemeClr val="bg1"/>
          </a:solidFill>
          <a:ln w="41275">
            <a:solidFill>
              <a:srgbClr val="C00000"/>
            </a:solidFill>
          </a:ln>
        </p:spPr>
        <p:txBody>
          <a:bodyPr wrap="square" rtlCol="0">
            <a:spAutoFit/>
          </a:bodyPr>
          <a:lstStyle/>
          <a:p>
            <a:r>
              <a:rPr lang="en-US" sz="2000" dirty="0">
                <a:solidFill>
                  <a:srgbClr val="FF0000"/>
                </a:solidFill>
              </a:rPr>
              <a:t>Minutes are embedded in the PowerPoint in red boxes.</a:t>
            </a:r>
          </a:p>
          <a:p>
            <a:r>
              <a:rPr lang="en-US" sz="2000" dirty="0">
                <a:solidFill>
                  <a:srgbClr val="FF0000"/>
                </a:solidFill>
              </a:rPr>
              <a:t>In attendance:  John Baranski, Chris Gold, </a:t>
            </a:r>
            <a:r>
              <a:rPr lang="en-US" sz="2000" dirty="0" err="1">
                <a:solidFill>
                  <a:srgbClr val="FF0000"/>
                </a:solidFill>
              </a:rPr>
              <a:t>Xocoyotzin</a:t>
            </a:r>
            <a:r>
              <a:rPr lang="en-US" sz="2000" dirty="0">
                <a:solidFill>
                  <a:srgbClr val="FF0000"/>
                </a:solidFill>
              </a:rPr>
              <a:t> Herrera, Hong Herrera Thomas, Saul </a:t>
            </a:r>
            <a:r>
              <a:rPr lang="en-US" sz="2000" dirty="0" err="1">
                <a:solidFill>
                  <a:srgbClr val="FF0000"/>
                </a:solidFill>
              </a:rPr>
              <a:t>Panski</a:t>
            </a:r>
            <a:r>
              <a:rPr lang="en-US" sz="2000" dirty="0">
                <a:solidFill>
                  <a:srgbClr val="FF0000"/>
                </a:solidFill>
              </a:rPr>
              <a:t>, Kirsten Resnick, Orion Teal, Sandra Uribe.</a:t>
            </a:r>
          </a:p>
        </p:txBody>
      </p:sp>
    </p:spTree>
    <p:extLst>
      <p:ext uri="{BB962C8B-B14F-4D97-AF65-F5344CB8AC3E}">
        <p14:creationId xmlns:p14="http://schemas.microsoft.com/office/powerpoint/2010/main" val="1750339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F747FF4-012F-F285-0D0A-411D017A053B}"/>
            </a:ext>
          </a:extLst>
        </p:cNvPr>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4C8A5B45-8675-8138-4294-CEDCA58D97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2B49E2E3-FC16-B068-772B-8D77C075C3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5093CB2C-41CE-151F-A3A0-730BAA98BD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C52CB561-54E7-5336-8018-F30B2D8153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C957ACB-B540-9088-C616-3F598BFC2F31}"/>
              </a:ext>
            </a:extLst>
          </p:cNvPr>
          <p:cNvSpPr>
            <a:spLocks noGrp="1"/>
          </p:cNvSpPr>
          <p:nvPr>
            <p:ph type="title"/>
          </p:nvPr>
        </p:nvSpPr>
        <p:spPr>
          <a:xfrm>
            <a:off x="457198" y="423456"/>
            <a:ext cx="7220860" cy="877729"/>
          </a:xfrm>
        </p:spPr>
        <p:txBody>
          <a:bodyPr anchor="ctr">
            <a:normAutofit fontScale="90000"/>
          </a:bodyPr>
          <a:lstStyle/>
          <a:p>
            <a:r>
              <a:rPr lang="en-US" sz="4000" dirty="0">
                <a:solidFill>
                  <a:srgbClr val="FFFFFF"/>
                </a:solidFill>
              </a:rPr>
              <a:t>Fall Enrollment and Spring Scheduling</a:t>
            </a:r>
            <a:br>
              <a:rPr lang="en-US" sz="4000" dirty="0">
                <a:solidFill>
                  <a:srgbClr val="FFFFFF"/>
                </a:solidFill>
              </a:rPr>
            </a:br>
            <a:endParaRPr lang="en-US" sz="2700" dirty="0">
              <a:solidFill>
                <a:srgbClr val="FFFF00"/>
              </a:solidFill>
            </a:endParaRPr>
          </a:p>
        </p:txBody>
      </p:sp>
      <p:sp>
        <p:nvSpPr>
          <p:cNvPr id="5" name="TextBox 4">
            <a:extLst>
              <a:ext uri="{FF2B5EF4-FFF2-40B4-BE49-F238E27FC236}">
                <a16:creationId xmlns:a16="http://schemas.microsoft.com/office/drawing/2014/main" id="{10F90C1C-ACD3-463F-8C1B-5D0CF806DFD1}"/>
              </a:ext>
            </a:extLst>
          </p:cNvPr>
          <p:cNvSpPr txBox="1"/>
          <p:nvPr/>
        </p:nvSpPr>
        <p:spPr>
          <a:xfrm>
            <a:off x="1079770" y="2461098"/>
            <a:ext cx="184731" cy="646331"/>
          </a:xfrm>
          <a:prstGeom prst="rect">
            <a:avLst/>
          </a:prstGeom>
          <a:noFill/>
        </p:spPr>
        <p:txBody>
          <a:bodyPr wrap="none" rtlCol="0">
            <a:spAutoFit/>
          </a:bodyPr>
          <a:lstStyle/>
          <a:p>
            <a:endParaRPr lang="en-US" dirty="0"/>
          </a:p>
          <a:p>
            <a:endParaRPr lang="en-US" dirty="0"/>
          </a:p>
        </p:txBody>
      </p:sp>
      <p:graphicFrame>
        <p:nvGraphicFramePr>
          <p:cNvPr id="7" name="Table 6">
            <a:extLst>
              <a:ext uri="{FF2B5EF4-FFF2-40B4-BE49-F238E27FC236}">
                <a16:creationId xmlns:a16="http://schemas.microsoft.com/office/drawing/2014/main" id="{911B9928-F7A3-414F-B99A-E2DEDB75E431}"/>
              </a:ext>
            </a:extLst>
          </p:cNvPr>
          <p:cNvGraphicFramePr>
            <a:graphicFrameLocks noGrp="1"/>
          </p:cNvGraphicFramePr>
          <p:nvPr>
            <p:extLst>
              <p:ext uri="{D42A27DB-BD31-4B8C-83A1-F6EECF244321}">
                <p14:modId xmlns:p14="http://schemas.microsoft.com/office/powerpoint/2010/main" val="368484361"/>
              </p:ext>
            </p:extLst>
          </p:nvPr>
        </p:nvGraphicFramePr>
        <p:xfrm>
          <a:off x="1681804" y="1829382"/>
          <a:ext cx="8381980" cy="4754880"/>
        </p:xfrm>
        <a:graphic>
          <a:graphicData uri="http://schemas.openxmlformats.org/drawingml/2006/table">
            <a:tbl>
              <a:tblPr firstRow="1" bandRow="1">
                <a:tableStyleId>{5C22544A-7EE6-4342-B048-85BDC9FD1C3A}</a:tableStyleId>
              </a:tblPr>
              <a:tblGrid>
                <a:gridCol w="2095495">
                  <a:extLst>
                    <a:ext uri="{9D8B030D-6E8A-4147-A177-3AD203B41FA5}">
                      <a16:colId xmlns:a16="http://schemas.microsoft.com/office/drawing/2014/main" val="4148604735"/>
                    </a:ext>
                  </a:extLst>
                </a:gridCol>
                <a:gridCol w="2095495">
                  <a:extLst>
                    <a:ext uri="{9D8B030D-6E8A-4147-A177-3AD203B41FA5}">
                      <a16:colId xmlns:a16="http://schemas.microsoft.com/office/drawing/2014/main" val="2269686908"/>
                    </a:ext>
                  </a:extLst>
                </a:gridCol>
                <a:gridCol w="2095495">
                  <a:extLst>
                    <a:ext uri="{9D8B030D-6E8A-4147-A177-3AD203B41FA5}">
                      <a16:colId xmlns:a16="http://schemas.microsoft.com/office/drawing/2014/main" val="767603537"/>
                    </a:ext>
                  </a:extLst>
                </a:gridCol>
                <a:gridCol w="2095495">
                  <a:extLst>
                    <a:ext uri="{9D8B030D-6E8A-4147-A177-3AD203B41FA5}">
                      <a16:colId xmlns:a16="http://schemas.microsoft.com/office/drawing/2014/main" val="2845026508"/>
                    </a:ext>
                  </a:extLst>
                </a:gridCol>
              </a:tblGrid>
              <a:tr h="899854">
                <a:tc>
                  <a:txBody>
                    <a:bodyPr/>
                    <a:lstStyle/>
                    <a:p>
                      <a:pPr algn="ctr"/>
                      <a:endParaRPr lang="en-US" sz="2400" dirty="0"/>
                    </a:p>
                    <a:p>
                      <a:pPr algn="ctr"/>
                      <a:r>
                        <a:rPr lang="en-US" sz="2400" dirty="0"/>
                        <a:t>Year</a:t>
                      </a:r>
                    </a:p>
                  </a:txBody>
                  <a:tcPr/>
                </a:tc>
                <a:tc>
                  <a:txBody>
                    <a:bodyPr/>
                    <a:lstStyle/>
                    <a:p>
                      <a:pPr algn="ctr"/>
                      <a:endParaRPr lang="en-US" sz="2400" dirty="0"/>
                    </a:p>
                    <a:p>
                      <a:pPr algn="ctr"/>
                      <a:r>
                        <a:rPr lang="en-US" sz="2400" dirty="0"/>
                        <a:t># of Sections</a:t>
                      </a:r>
                    </a:p>
                  </a:txBody>
                  <a:tcPr/>
                </a:tc>
                <a:tc>
                  <a:txBody>
                    <a:bodyPr/>
                    <a:lstStyle/>
                    <a:p>
                      <a:pPr algn="ctr"/>
                      <a:endParaRPr lang="en-US" sz="2400" dirty="0"/>
                    </a:p>
                    <a:p>
                      <a:pPr algn="ctr"/>
                      <a:r>
                        <a:rPr lang="en-US" sz="2400" dirty="0"/>
                        <a:t>Seats Filled</a:t>
                      </a:r>
                    </a:p>
                  </a:txBody>
                  <a:tcPr/>
                </a:tc>
                <a:tc>
                  <a:txBody>
                    <a:bodyPr/>
                    <a:lstStyle/>
                    <a:p>
                      <a:pPr algn="ctr"/>
                      <a:endParaRPr lang="en-US" sz="2400" dirty="0"/>
                    </a:p>
                    <a:p>
                      <a:pPr algn="ctr"/>
                      <a:r>
                        <a:rPr lang="en-US" sz="2400" dirty="0"/>
                        <a:t>Fill Rate</a:t>
                      </a:r>
                    </a:p>
                    <a:p>
                      <a:pPr algn="ctr"/>
                      <a:endParaRPr lang="en-US" sz="2400" dirty="0"/>
                    </a:p>
                  </a:txBody>
                  <a:tcPr/>
                </a:tc>
                <a:extLst>
                  <a:ext uri="{0D108BD9-81ED-4DB2-BD59-A6C34878D82A}">
                    <a16:rowId xmlns:a16="http://schemas.microsoft.com/office/drawing/2014/main" val="768848639"/>
                  </a:ext>
                </a:extLst>
              </a:tr>
              <a:tr h="899854">
                <a:tc>
                  <a:txBody>
                    <a:bodyPr/>
                    <a:lstStyle/>
                    <a:p>
                      <a:pPr algn="ctr"/>
                      <a:endParaRPr lang="en-US" sz="2400" dirty="0"/>
                    </a:p>
                    <a:p>
                      <a:pPr algn="ctr"/>
                      <a:r>
                        <a:rPr lang="en-US" sz="2400" dirty="0"/>
                        <a:t>Fall 2024</a:t>
                      </a:r>
                    </a:p>
                    <a:p>
                      <a:pPr algn="ctr"/>
                      <a:endParaRPr lang="en-US" sz="2400" dirty="0"/>
                    </a:p>
                  </a:txBody>
                  <a:tcPr/>
                </a:tc>
                <a:tc>
                  <a:txBody>
                    <a:bodyPr/>
                    <a:lstStyle/>
                    <a:p>
                      <a:pPr algn="ctr"/>
                      <a:endParaRPr lang="en-US" sz="2400" dirty="0"/>
                    </a:p>
                    <a:p>
                      <a:pPr algn="ctr"/>
                      <a:r>
                        <a:rPr lang="en-US" sz="2400" dirty="0"/>
                        <a:t>63</a:t>
                      </a:r>
                    </a:p>
                  </a:txBody>
                  <a:tcPr/>
                </a:tc>
                <a:tc>
                  <a:txBody>
                    <a:bodyPr/>
                    <a:lstStyle/>
                    <a:p>
                      <a:pPr algn="ctr"/>
                      <a:endParaRPr lang="en-US" sz="2400" dirty="0"/>
                    </a:p>
                    <a:p>
                      <a:pPr algn="ctr"/>
                      <a:r>
                        <a:rPr lang="en-US" sz="2400" dirty="0"/>
                        <a:t>2,381</a:t>
                      </a:r>
                    </a:p>
                  </a:txBody>
                  <a:tcPr/>
                </a:tc>
                <a:tc>
                  <a:txBody>
                    <a:bodyPr/>
                    <a:lstStyle/>
                    <a:p>
                      <a:pPr algn="ctr"/>
                      <a:endParaRPr lang="en-US" sz="2400" dirty="0"/>
                    </a:p>
                    <a:p>
                      <a:pPr algn="ctr"/>
                      <a:r>
                        <a:rPr lang="en-US" sz="2400" dirty="0"/>
                        <a:t>93%</a:t>
                      </a:r>
                    </a:p>
                  </a:txBody>
                  <a:tcPr/>
                </a:tc>
                <a:extLst>
                  <a:ext uri="{0D108BD9-81ED-4DB2-BD59-A6C34878D82A}">
                    <a16:rowId xmlns:a16="http://schemas.microsoft.com/office/drawing/2014/main" val="2308806425"/>
                  </a:ext>
                </a:extLst>
              </a:tr>
              <a:tr h="899854">
                <a:tc>
                  <a:txBody>
                    <a:bodyPr/>
                    <a:lstStyle/>
                    <a:p>
                      <a:pPr algn="ctr"/>
                      <a:endParaRPr lang="en-US" sz="2400" dirty="0"/>
                    </a:p>
                    <a:p>
                      <a:pPr algn="ctr"/>
                      <a:r>
                        <a:rPr lang="en-US" sz="2400" dirty="0"/>
                        <a:t>Fall 2023</a:t>
                      </a:r>
                    </a:p>
                    <a:p>
                      <a:pPr algn="ctr"/>
                      <a:endParaRPr lang="en-US" sz="2400" dirty="0"/>
                    </a:p>
                  </a:txBody>
                  <a:tcPr/>
                </a:tc>
                <a:tc>
                  <a:txBody>
                    <a:bodyPr/>
                    <a:lstStyle/>
                    <a:p>
                      <a:pPr algn="ctr"/>
                      <a:endParaRPr lang="en-US" sz="2400" dirty="0"/>
                    </a:p>
                    <a:p>
                      <a:pPr algn="ctr"/>
                      <a:r>
                        <a:rPr lang="en-US" sz="2400" dirty="0"/>
                        <a:t>59</a:t>
                      </a:r>
                    </a:p>
                  </a:txBody>
                  <a:tcPr/>
                </a:tc>
                <a:tc>
                  <a:txBody>
                    <a:bodyPr/>
                    <a:lstStyle/>
                    <a:p>
                      <a:pPr algn="ctr"/>
                      <a:endParaRPr lang="en-US" sz="2400" dirty="0"/>
                    </a:p>
                    <a:p>
                      <a:pPr algn="ctr"/>
                      <a:r>
                        <a:rPr lang="en-US" sz="2400" dirty="0"/>
                        <a:t>2,206</a:t>
                      </a:r>
                    </a:p>
                  </a:txBody>
                  <a:tcPr/>
                </a:tc>
                <a:tc>
                  <a:txBody>
                    <a:bodyPr/>
                    <a:lstStyle/>
                    <a:p>
                      <a:pPr algn="ctr"/>
                      <a:endParaRPr lang="en-US" sz="2400" dirty="0"/>
                    </a:p>
                    <a:p>
                      <a:pPr algn="ctr"/>
                      <a:r>
                        <a:rPr lang="en-US" sz="2400" dirty="0"/>
                        <a:t>87%</a:t>
                      </a:r>
                    </a:p>
                  </a:txBody>
                  <a:tcPr/>
                </a:tc>
                <a:extLst>
                  <a:ext uri="{0D108BD9-81ED-4DB2-BD59-A6C34878D82A}">
                    <a16:rowId xmlns:a16="http://schemas.microsoft.com/office/drawing/2014/main" val="1323674755"/>
                  </a:ext>
                </a:extLst>
              </a:tr>
              <a:tr h="899854">
                <a:tc>
                  <a:txBody>
                    <a:bodyPr/>
                    <a:lstStyle/>
                    <a:p>
                      <a:pPr algn="ctr"/>
                      <a:endParaRPr lang="en-US" sz="2400" dirty="0"/>
                    </a:p>
                    <a:p>
                      <a:pPr algn="ctr"/>
                      <a:r>
                        <a:rPr lang="en-US" sz="2400" dirty="0"/>
                        <a:t>Fall 2024</a:t>
                      </a:r>
                    </a:p>
                    <a:p>
                      <a:pPr algn="ctr"/>
                      <a:endParaRPr lang="en-US" sz="2400" dirty="0"/>
                    </a:p>
                  </a:txBody>
                  <a:tcPr/>
                </a:tc>
                <a:tc>
                  <a:txBody>
                    <a:bodyPr/>
                    <a:lstStyle/>
                    <a:p>
                      <a:pPr algn="ctr"/>
                      <a:endParaRPr lang="en-US" sz="2400" dirty="0"/>
                    </a:p>
                    <a:p>
                      <a:pPr algn="ctr"/>
                      <a:r>
                        <a:rPr lang="en-US" sz="2400" dirty="0"/>
                        <a:t>61</a:t>
                      </a:r>
                    </a:p>
                  </a:txBody>
                  <a:tcPr/>
                </a:tc>
                <a:tc>
                  <a:txBody>
                    <a:bodyPr/>
                    <a:lstStyle/>
                    <a:p>
                      <a:pPr algn="ctr"/>
                      <a:endParaRPr lang="en-US" sz="2400" dirty="0"/>
                    </a:p>
                    <a:p>
                      <a:pPr algn="ctr"/>
                      <a:r>
                        <a:rPr lang="en-US" sz="2400" dirty="0"/>
                        <a:t>2,196</a:t>
                      </a:r>
                    </a:p>
                  </a:txBody>
                  <a:tcPr/>
                </a:tc>
                <a:tc>
                  <a:txBody>
                    <a:bodyPr/>
                    <a:lstStyle/>
                    <a:p>
                      <a:pPr algn="ctr"/>
                      <a:endParaRPr lang="en-US" sz="2400" dirty="0"/>
                    </a:p>
                    <a:p>
                      <a:pPr algn="ctr"/>
                      <a:r>
                        <a:rPr lang="en-US" sz="2400" dirty="0"/>
                        <a:t>85%</a:t>
                      </a:r>
                    </a:p>
                  </a:txBody>
                  <a:tcPr/>
                </a:tc>
                <a:extLst>
                  <a:ext uri="{0D108BD9-81ED-4DB2-BD59-A6C34878D82A}">
                    <a16:rowId xmlns:a16="http://schemas.microsoft.com/office/drawing/2014/main" val="3451243263"/>
                  </a:ext>
                </a:extLst>
              </a:tr>
            </a:tbl>
          </a:graphicData>
        </a:graphic>
      </p:graphicFrame>
      <p:sp>
        <p:nvSpPr>
          <p:cNvPr id="3" name="TextBox 2">
            <a:extLst>
              <a:ext uri="{FF2B5EF4-FFF2-40B4-BE49-F238E27FC236}">
                <a16:creationId xmlns:a16="http://schemas.microsoft.com/office/drawing/2014/main" id="{952649DF-9E09-E72F-264B-6DB1FFAD93CE}"/>
              </a:ext>
            </a:extLst>
          </p:cNvPr>
          <p:cNvSpPr txBox="1"/>
          <p:nvPr/>
        </p:nvSpPr>
        <p:spPr>
          <a:xfrm>
            <a:off x="7808686" y="423456"/>
            <a:ext cx="4249964" cy="707886"/>
          </a:xfrm>
          <a:prstGeom prst="rect">
            <a:avLst/>
          </a:prstGeom>
          <a:solidFill>
            <a:schemeClr val="bg1"/>
          </a:solidFill>
          <a:ln w="41275">
            <a:solidFill>
              <a:srgbClr val="C00000"/>
            </a:solidFill>
          </a:ln>
        </p:spPr>
        <p:txBody>
          <a:bodyPr wrap="square" rtlCol="0">
            <a:spAutoFit/>
          </a:bodyPr>
          <a:lstStyle/>
          <a:p>
            <a:r>
              <a:rPr lang="en-US" sz="2000" dirty="0">
                <a:solidFill>
                  <a:srgbClr val="FF0000"/>
                </a:solidFill>
              </a:rPr>
              <a:t>Enrollment and fill rates in history sections are rising.</a:t>
            </a:r>
          </a:p>
        </p:txBody>
      </p:sp>
    </p:spTree>
    <p:extLst>
      <p:ext uri="{BB962C8B-B14F-4D97-AF65-F5344CB8AC3E}">
        <p14:creationId xmlns:p14="http://schemas.microsoft.com/office/powerpoint/2010/main" val="1477437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04F18DD-7DEC-CBA7-5EAB-853F8836F6BF}"/>
            </a:ext>
          </a:extLst>
        </p:cNvPr>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7FF506DD-7E9F-6891-1168-E5FDBAC0B3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2573A8EC-6CDC-9821-F910-E338C70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D634D0C9-28AB-A22F-C228-D2F84F2D67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5FAFA127-C2D7-3BFE-7239-530C2E4BF4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B534FB6-A345-50DE-C331-AE5A80EA412D}"/>
              </a:ext>
            </a:extLst>
          </p:cNvPr>
          <p:cNvSpPr>
            <a:spLocks noGrp="1"/>
          </p:cNvSpPr>
          <p:nvPr>
            <p:ph type="title"/>
          </p:nvPr>
        </p:nvSpPr>
        <p:spPr>
          <a:xfrm>
            <a:off x="457197" y="305220"/>
            <a:ext cx="5164375" cy="877729"/>
          </a:xfrm>
        </p:spPr>
        <p:txBody>
          <a:bodyPr anchor="ctr">
            <a:normAutofit fontScale="90000"/>
          </a:bodyPr>
          <a:lstStyle/>
          <a:p>
            <a:r>
              <a:rPr lang="en-US" sz="4000" dirty="0">
                <a:solidFill>
                  <a:srgbClr val="FFFFFF"/>
                </a:solidFill>
              </a:rPr>
              <a:t>Committee Membership</a:t>
            </a:r>
          </a:p>
        </p:txBody>
      </p:sp>
      <p:sp>
        <p:nvSpPr>
          <p:cNvPr id="5" name="Content Placeholder 4">
            <a:extLst>
              <a:ext uri="{FF2B5EF4-FFF2-40B4-BE49-F238E27FC236}">
                <a16:creationId xmlns:a16="http://schemas.microsoft.com/office/drawing/2014/main" id="{054EC877-D454-9087-5FEB-48FEACFEBCCA}"/>
              </a:ext>
            </a:extLst>
          </p:cNvPr>
          <p:cNvSpPr>
            <a:spLocks noGrp="1"/>
          </p:cNvSpPr>
          <p:nvPr>
            <p:ph idx="1"/>
          </p:nvPr>
        </p:nvSpPr>
        <p:spPr>
          <a:xfrm>
            <a:off x="571500" y="2028161"/>
            <a:ext cx="11049000" cy="4351338"/>
          </a:xfrm>
        </p:spPr>
        <p:txBody>
          <a:bodyPr/>
          <a:lstStyle/>
          <a:p>
            <a:pPr marL="0" indent="0">
              <a:lnSpc>
                <a:spcPct val="150000"/>
              </a:lnSpc>
              <a:buNone/>
            </a:pPr>
            <a:r>
              <a:rPr lang="en-US" dirty="0"/>
              <a:t>Division Council – Sandra Uribe</a:t>
            </a:r>
          </a:p>
          <a:p>
            <a:pPr marL="0" indent="0">
              <a:lnSpc>
                <a:spcPct val="150000"/>
              </a:lnSpc>
              <a:buNone/>
            </a:pPr>
            <a:r>
              <a:rPr lang="en-US" dirty="0"/>
              <a:t>Load Committee – Orion Teal (History); Hong Herrera Thomas (Federation)</a:t>
            </a:r>
          </a:p>
          <a:p>
            <a:pPr marL="0" indent="0">
              <a:lnSpc>
                <a:spcPct val="150000"/>
              </a:lnSpc>
              <a:buNone/>
            </a:pPr>
            <a:r>
              <a:rPr lang="en-US" dirty="0"/>
              <a:t>BSS Division Curriculum Committee – John Baranski</a:t>
            </a:r>
          </a:p>
          <a:p>
            <a:pPr marL="0" indent="0">
              <a:lnSpc>
                <a:spcPct val="150000"/>
              </a:lnSpc>
              <a:buNone/>
            </a:pPr>
            <a:r>
              <a:rPr lang="en-US" dirty="0"/>
              <a:t>BSS SLO Committee – Orion Teal</a:t>
            </a:r>
          </a:p>
          <a:p>
            <a:pPr marL="0" indent="0">
              <a:lnSpc>
                <a:spcPct val="150000"/>
              </a:lnSpc>
              <a:buNone/>
            </a:pPr>
            <a:r>
              <a:rPr lang="en-US" dirty="0"/>
              <a:t>Annual Plan – John Baranski/Orion Teal</a:t>
            </a:r>
          </a:p>
          <a:p>
            <a:pPr marL="0" indent="0">
              <a:lnSpc>
                <a:spcPct val="150000"/>
              </a:lnSpc>
              <a:buNone/>
            </a:pPr>
            <a:endParaRPr lang="en-US" dirty="0"/>
          </a:p>
        </p:txBody>
      </p:sp>
    </p:spTree>
    <p:extLst>
      <p:ext uri="{BB962C8B-B14F-4D97-AF65-F5344CB8AC3E}">
        <p14:creationId xmlns:p14="http://schemas.microsoft.com/office/powerpoint/2010/main" val="1683936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79AF5C4-127B-985E-1685-71F37718669E}"/>
            </a:ext>
          </a:extLst>
        </p:cNvPr>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D024D081-C7B8-7D57-13C4-39C317944F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F5AE70A-C9D3-15D6-582A-5CA00E998F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3439C7C-B8BE-900E-12C9-EFA1AA0C5D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92C81BC4-7BB8-4302-2A44-1D98B162FE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9E19850-43AF-767D-5D9B-56CB7FCC9B23}"/>
              </a:ext>
            </a:extLst>
          </p:cNvPr>
          <p:cNvSpPr>
            <a:spLocks noGrp="1"/>
          </p:cNvSpPr>
          <p:nvPr>
            <p:ph type="title"/>
          </p:nvPr>
        </p:nvSpPr>
        <p:spPr>
          <a:xfrm>
            <a:off x="457197" y="305220"/>
            <a:ext cx="9389990" cy="877729"/>
          </a:xfrm>
        </p:spPr>
        <p:txBody>
          <a:bodyPr anchor="ctr">
            <a:normAutofit/>
          </a:bodyPr>
          <a:lstStyle/>
          <a:p>
            <a:r>
              <a:rPr lang="en-US" sz="4000" dirty="0">
                <a:solidFill>
                  <a:srgbClr val="FFFFFF"/>
                </a:solidFill>
              </a:rPr>
              <a:t>Curriculum - John</a:t>
            </a:r>
          </a:p>
        </p:txBody>
      </p:sp>
      <p:sp>
        <p:nvSpPr>
          <p:cNvPr id="3" name="TextBox 2">
            <a:extLst>
              <a:ext uri="{FF2B5EF4-FFF2-40B4-BE49-F238E27FC236}">
                <a16:creationId xmlns:a16="http://schemas.microsoft.com/office/drawing/2014/main" id="{D41C081D-8BC2-12D3-9201-ED49C853C7E1}"/>
              </a:ext>
            </a:extLst>
          </p:cNvPr>
          <p:cNvSpPr txBox="1"/>
          <p:nvPr/>
        </p:nvSpPr>
        <p:spPr>
          <a:xfrm>
            <a:off x="457197" y="2127380"/>
            <a:ext cx="10340505" cy="4124206"/>
          </a:xfrm>
          <a:prstGeom prst="rect">
            <a:avLst/>
          </a:prstGeom>
          <a:noFill/>
        </p:spPr>
        <p:txBody>
          <a:bodyPr wrap="square" rtlCol="0">
            <a:spAutoFit/>
          </a:bodyPr>
          <a:lstStyle/>
          <a:p>
            <a:pPr marL="914400" lvl="1" indent="-457200">
              <a:spcAft>
                <a:spcPts val="1200"/>
              </a:spcAft>
              <a:buAutoNum type="alphaLcParenR"/>
            </a:pPr>
            <a:r>
              <a:rPr lang="en-US" sz="2400" dirty="0"/>
              <a:t>Review</a:t>
            </a:r>
          </a:p>
          <a:p>
            <a:pPr marL="1257300" lvl="2" indent="-342900">
              <a:spcAft>
                <a:spcPts val="1200"/>
              </a:spcAft>
              <a:buFont typeface="Arial" panose="020B0604020202020204" pitchFamily="34" charset="0"/>
              <a:buChar char="•"/>
            </a:pPr>
            <a:r>
              <a:rPr lang="en-US" sz="2400" dirty="0"/>
              <a:t>History 101 &amp; 101H</a:t>
            </a:r>
          </a:p>
          <a:p>
            <a:pPr marL="1257300" lvl="2" indent="-342900">
              <a:spcAft>
                <a:spcPts val="1200"/>
              </a:spcAft>
              <a:buFont typeface="Arial" panose="020B0604020202020204" pitchFamily="34" charset="0"/>
              <a:buChar char="•"/>
            </a:pPr>
            <a:r>
              <a:rPr lang="en-US" sz="2400" dirty="0"/>
              <a:t>History 102 &amp; 102H</a:t>
            </a:r>
          </a:p>
          <a:p>
            <a:pPr marL="1257300" lvl="2" indent="-342900">
              <a:spcAft>
                <a:spcPts val="1200"/>
              </a:spcAft>
              <a:buFont typeface="Arial" panose="020B0604020202020204" pitchFamily="34" charset="0"/>
              <a:buChar char="•"/>
            </a:pPr>
            <a:r>
              <a:rPr lang="en-US" sz="2400" dirty="0"/>
              <a:t>History 152 (Latin America Through Independence)</a:t>
            </a:r>
          </a:p>
          <a:p>
            <a:pPr marL="914400" lvl="1" indent="-457200">
              <a:spcAft>
                <a:spcPts val="1200"/>
              </a:spcAft>
              <a:buAutoNum type="alphaLcParenR"/>
            </a:pPr>
            <a:r>
              <a:rPr lang="en-US" sz="2400" dirty="0"/>
              <a:t>Course Cap Application</a:t>
            </a:r>
          </a:p>
          <a:p>
            <a:pPr marL="914400" lvl="1" indent="-457200">
              <a:spcAft>
                <a:spcPts val="1200"/>
              </a:spcAft>
              <a:buAutoNum type="alphaLcParenR"/>
            </a:pPr>
            <a:r>
              <a:rPr lang="en-US" sz="2400" dirty="0"/>
              <a:t>AA/AS GE – Elimination of History and Political Science requirements</a:t>
            </a:r>
          </a:p>
          <a:p>
            <a:pPr marL="914400" lvl="1" indent="-457200">
              <a:spcAft>
                <a:spcPts val="1200"/>
              </a:spcAft>
              <a:buAutoNum type="alphaLcParenR"/>
            </a:pPr>
            <a:r>
              <a:rPr lang="en-US" sz="2400" dirty="0"/>
              <a:t>Non-GE Course Inactivation – American Studies 7</a:t>
            </a:r>
          </a:p>
          <a:p>
            <a:pPr>
              <a:spcAft>
                <a:spcPts val="600"/>
              </a:spcAft>
            </a:pPr>
            <a:endParaRPr lang="en-US" sz="2400" dirty="0"/>
          </a:p>
        </p:txBody>
      </p:sp>
      <p:sp>
        <p:nvSpPr>
          <p:cNvPr id="4" name="TextBox 3">
            <a:extLst>
              <a:ext uri="{FF2B5EF4-FFF2-40B4-BE49-F238E27FC236}">
                <a16:creationId xmlns:a16="http://schemas.microsoft.com/office/drawing/2014/main" id="{AB2D5314-A248-3732-F59A-F1C364B45B33}"/>
              </a:ext>
            </a:extLst>
          </p:cNvPr>
          <p:cNvSpPr txBox="1"/>
          <p:nvPr/>
        </p:nvSpPr>
        <p:spPr>
          <a:xfrm>
            <a:off x="5009607" y="126257"/>
            <a:ext cx="7049043" cy="3170099"/>
          </a:xfrm>
          <a:prstGeom prst="rect">
            <a:avLst/>
          </a:prstGeom>
          <a:solidFill>
            <a:schemeClr val="bg1"/>
          </a:solidFill>
          <a:ln w="41275">
            <a:solidFill>
              <a:srgbClr val="C00000"/>
            </a:solidFill>
          </a:ln>
        </p:spPr>
        <p:txBody>
          <a:bodyPr wrap="square" rtlCol="0">
            <a:spAutoFit/>
          </a:bodyPr>
          <a:lstStyle/>
          <a:p>
            <a:r>
              <a:rPr lang="en-US" sz="2000" dirty="0">
                <a:solidFill>
                  <a:srgbClr val="FF0000"/>
                </a:solidFill>
              </a:rPr>
              <a:t>An application to lower the course caps for History 101/102 has been submitted.  The request is to reduce the cap from 45 to 40.</a:t>
            </a:r>
          </a:p>
          <a:p>
            <a:endParaRPr lang="en-US" sz="2000" dirty="0">
              <a:solidFill>
                <a:srgbClr val="FF0000"/>
              </a:solidFill>
            </a:endParaRPr>
          </a:p>
          <a:p>
            <a:r>
              <a:rPr lang="en-US" sz="2000" dirty="0">
                <a:solidFill>
                  <a:srgbClr val="FF0000"/>
                </a:solidFill>
              </a:rPr>
              <a:t>Common Course numbering for History 101 and 102 is coming up.</a:t>
            </a:r>
          </a:p>
          <a:p>
            <a:endParaRPr lang="en-US" sz="2000" dirty="0">
              <a:solidFill>
                <a:srgbClr val="FF0000"/>
              </a:solidFill>
            </a:endParaRPr>
          </a:p>
          <a:p>
            <a:r>
              <a:rPr lang="en-US" sz="2000" dirty="0">
                <a:solidFill>
                  <a:srgbClr val="FF0000"/>
                </a:solidFill>
              </a:rPr>
              <a:t>Discussion of the elimination of the History &amp; Poli requirements by CSUs is ongoing.</a:t>
            </a:r>
          </a:p>
          <a:p>
            <a:endParaRPr lang="en-US" sz="2000" dirty="0">
              <a:solidFill>
                <a:srgbClr val="FF0000"/>
              </a:solidFill>
            </a:endParaRPr>
          </a:p>
          <a:p>
            <a:r>
              <a:rPr lang="en-US" sz="2000" dirty="0">
                <a:solidFill>
                  <a:srgbClr val="FF0000"/>
                </a:solidFill>
              </a:rPr>
              <a:t>Would like to schedule Asian American History each semester if enrollment warrants it.</a:t>
            </a:r>
          </a:p>
        </p:txBody>
      </p:sp>
    </p:spTree>
    <p:extLst>
      <p:ext uri="{BB962C8B-B14F-4D97-AF65-F5344CB8AC3E}">
        <p14:creationId xmlns:p14="http://schemas.microsoft.com/office/powerpoint/2010/main" val="904952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15324DF-00E2-D124-1DA3-300EDCED7A26}"/>
            </a:ext>
          </a:extLst>
        </p:cNvPr>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EE70ED46-56EA-F8E0-7A87-04AF4969B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B4C8760-74DF-D572-F13D-14DDAB2690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1345EB01-F77B-4C66-1403-4C2548102D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DB956999-7A33-78C5-F2E2-28998F0E03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24D1F82-D5D6-CFC6-D327-916AFA34F69B}"/>
              </a:ext>
            </a:extLst>
          </p:cNvPr>
          <p:cNvSpPr>
            <a:spLocks noGrp="1"/>
          </p:cNvSpPr>
          <p:nvPr>
            <p:ph type="title"/>
          </p:nvPr>
        </p:nvSpPr>
        <p:spPr>
          <a:xfrm>
            <a:off x="380703" y="383950"/>
            <a:ext cx="4125686" cy="877729"/>
          </a:xfrm>
        </p:spPr>
        <p:txBody>
          <a:bodyPr anchor="ctr">
            <a:normAutofit fontScale="90000"/>
          </a:bodyPr>
          <a:lstStyle/>
          <a:p>
            <a:r>
              <a:rPr lang="en-US" sz="4000" dirty="0">
                <a:solidFill>
                  <a:srgbClr val="FFFFFF"/>
                </a:solidFill>
              </a:rPr>
              <a:t>Program Review and SLO Assessment</a:t>
            </a:r>
          </a:p>
        </p:txBody>
      </p:sp>
      <p:sp>
        <p:nvSpPr>
          <p:cNvPr id="4" name="Content Placeholder 3">
            <a:extLst>
              <a:ext uri="{FF2B5EF4-FFF2-40B4-BE49-F238E27FC236}">
                <a16:creationId xmlns:a16="http://schemas.microsoft.com/office/drawing/2014/main" id="{417DC57E-A46E-33AB-87E3-50D88616D741}"/>
              </a:ext>
            </a:extLst>
          </p:cNvPr>
          <p:cNvSpPr>
            <a:spLocks noGrp="1"/>
          </p:cNvSpPr>
          <p:nvPr>
            <p:ph idx="1"/>
          </p:nvPr>
        </p:nvSpPr>
        <p:spPr>
          <a:xfrm>
            <a:off x="402772" y="1700544"/>
            <a:ext cx="4561114" cy="5032375"/>
          </a:xfrm>
        </p:spPr>
        <p:txBody>
          <a:bodyPr>
            <a:normAutofit/>
          </a:bodyPr>
          <a:lstStyle/>
          <a:p>
            <a:pPr marL="0" indent="0">
              <a:buNone/>
            </a:pPr>
            <a:r>
              <a:rPr lang="en-US" b="1" u="sng" dirty="0"/>
              <a:t>Spring 2024 Assessments</a:t>
            </a:r>
          </a:p>
          <a:p>
            <a:pPr marL="0" indent="0">
              <a:buNone/>
            </a:pPr>
            <a:r>
              <a:rPr lang="en-US" sz="2400" dirty="0"/>
              <a:t>All completed and entered.  Thank you!</a:t>
            </a:r>
          </a:p>
          <a:p>
            <a:pPr marL="0" indent="0">
              <a:buNone/>
            </a:pPr>
            <a:endParaRPr lang="en-US" sz="2400" dirty="0"/>
          </a:p>
          <a:p>
            <a:pPr marL="0" indent="0">
              <a:buNone/>
            </a:pPr>
            <a:r>
              <a:rPr lang="en-US" b="1" u="sng" dirty="0"/>
              <a:t>Fall 2024 Assessments</a:t>
            </a:r>
          </a:p>
          <a:p>
            <a:pPr marL="0" indent="0">
              <a:buNone/>
            </a:pPr>
            <a:r>
              <a:rPr lang="en-US" dirty="0"/>
              <a:t>SLO #1 in HIST 101, 101H, 105, 108, 110, 112, 114, 129, 140, 154</a:t>
            </a:r>
          </a:p>
          <a:p>
            <a:pPr marL="0" indent="0">
              <a:buNone/>
            </a:pPr>
            <a:endParaRPr lang="en-US" dirty="0"/>
          </a:p>
          <a:p>
            <a:pPr marL="0" indent="0">
              <a:buNone/>
            </a:pPr>
            <a:r>
              <a:rPr lang="en-US" b="1" u="sng" dirty="0"/>
              <a:t>Program Review Update </a:t>
            </a:r>
            <a:r>
              <a:rPr lang="en-US" dirty="0"/>
              <a:t>- John</a:t>
            </a:r>
          </a:p>
        </p:txBody>
      </p:sp>
      <p:sp>
        <p:nvSpPr>
          <p:cNvPr id="3" name="TextBox 2">
            <a:extLst>
              <a:ext uri="{FF2B5EF4-FFF2-40B4-BE49-F238E27FC236}">
                <a16:creationId xmlns:a16="http://schemas.microsoft.com/office/drawing/2014/main" id="{51F90924-795C-3C6D-DD85-192995462F0D}"/>
              </a:ext>
            </a:extLst>
          </p:cNvPr>
          <p:cNvSpPr txBox="1"/>
          <p:nvPr/>
        </p:nvSpPr>
        <p:spPr>
          <a:xfrm>
            <a:off x="5575702" y="298682"/>
            <a:ext cx="6122307" cy="3170099"/>
          </a:xfrm>
          <a:prstGeom prst="rect">
            <a:avLst/>
          </a:prstGeom>
          <a:solidFill>
            <a:schemeClr val="bg1"/>
          </a:solidFill>
          <a:ln w="41275">
            <a:solidFill>
              <a:srgbClr val="C00000"/>
            </a:solidFill>
          </a:ln>
        </p:spPr>
        <p:txBody>
          <a:bodyPr wrap="square" rtlCol="0">
            <a:spAutoFit/>
          </a:bodyPr>
          <a:lstStyle/>
          <a:p>
            <a:r>
              <a:rPr lang="en-US" sz="2000" dirty="0">
                <a:solidFill>
                  <a:srgbClr val="FF0000"/>
                </a:solidFill>
              </a:rPr>
              <a:t>Orion reported that all assessments will be conducted through Canvas outcomes.  The google doc doesn’t make sense anymore given the new process.  Orion will help faculty with assessment.  He will sent out instructions and videos to help.  The timeline for assessment will change, and assessments will need to be completed during the semester in which they are assessing.  Saul requested examples of assessment from FT faculty.</a:t>
            </a:r>
          </a:p>
          <a:p>
            <a:endParaRPr lang="en-US" sz="2000" dirty="0">
              <a:solidFill>
                <a:srgbClr val="FF0000"/>
              </a:solidFill>
            </a:endParaRPr>
          </a:p>
          <a:p>
            <a:r>
              <a:rPr lang="en-US" sz="2000" dirty="0">
                <a:solidFill>
                  <a:srgbClr val="FF0000"/>
                </a:solidFill>
              </a:rPr>
              <a:t>John will send out the program review for feedback.</a:t>
            </a:r>
          </a:p>
        </p:txBody>
      </p:sp>
    </p:spTree>
    <p:extLst>
      <p:ext uri="{BB962C8B-B14F-4D97-AF65-F5344CB8AC3E}">
        <p14:creationId xmlns:p14="http://schemas.microsoft.com/office/powerpoint/2010/main" val="1273683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922AA43-35D4-2FAE-2A71-DBA3AD6ED095}"/>
            </a:ext>
          </a:extLst>
        </p:cNvPr>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8220AE51-EA14-4CFC-1333-F69957C4B6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904CCBA1-2034-01EA-01D1-57E5A9D5C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2D8DB671-D481-6826-A924-63B967FCDD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21CE980-D429-1013-E28B-27A3A51910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902DA04-0B47-DC9F-8684-CC2AFB6EF305}"/>
              </a:ext>
            </a:extLst>
          </p:cNvPr>
          <p:cNvSpPr>
            <a:spLocks noGrp="1"/>
          </p:cNvSpPr>
          <p:nvPr>
            <p:ph type="title"/>
          </p:nvPr>
        </p:nvSpPr>
        <p:spPr>
          <a:xfrm>
            <a:off x="457198" y="305220"/>
            <a:ext cx="10283782" cy="877729"/>
          </a:xfrm>
        </p:spPr>
        <p:txBody>
          <a:bodyPr anchor="ctr">
            <a:normAutofit/>
          </a:bodyPr>
          <a:lstStyle/>
          <a:p>
            <a:r>
              <a:rPr lang="en-US" sz="4000" dirty="0">
                <a:solidFill>
                  <a:srgbClr val="FFFFFF"/>
                </a:solidFill>
              </a:rPr>
              <a:t>History Faculty Searches</a:t>
            </a:r>
            <a:endParaRPr lang="en-US" sz="4000" dirty="0">
              <a:solidFill>
                <a:srgbClr val="FFFF00"/>
              </a:solidFill>
            </a:endParaRPr>
          </a:p>
        </p:txBody>
      </p:sp>
      <p:sp>
        <p:nvSpPr>
          <p:cNvPr id="5" name="TextBox 4">
            <a:extLst>
              <a:ext uri="{FF2B5EF4-FFF2-40B4-BE49-F238E27FC236}">
                <a16:creationId xmlns:a16="http://schemas.microsoft.com/office/drawing/2014/main" id="{48A82120-633C-4AF2-A9DE-4232D215E86B}"/>
              </a:ext>
            </a:extLst>
          </p:cNvPr>
          <p:cNvSpPr txBox="1"/>
          <p:nvPr/>
        </p:nvSpPr>
        <p:spPr>
          <a:xfrm>
            <a:off x="457198" y="2120630"/>
            <a:ext cx="9819739" cy="3416320"/>
          </a:xfrm>
          <a:prstGeom prst="rect">
            <a:avLst/>
          </a:prstGeom>
          <a:noFill/>
        </p:spPr>
        <p:txBody>
          <a:bodyPr wrap="none" rtlCol="0">
            <a:spAutoFit/>
          </a:bodyPr>
          <a:lstStyle/>
          <a:p>
            <a:r>
              <a:rPr lang="en-US" sz="2400" dirty="0"/>
              <a:t>Full-Time Faculty Position Request</a:t>
            </a:r>
          </a:p>
          <a:p>
            <a:pPr marL="742950" lvl="1" indent="-285750">
              <a:buFont typeface="Arial" panose="020B0604020202020204" pitchFamily="34" charset="0"/>
              <a:buChar char="•"/>
            </a:pPr>
            <a:r>
              <a:rPr lang="en-US" sz="2400" dirty="0"/>
              <a:t>Ranked 4</a:t>
            </a:r>
            <a:r>
              <a:rPr lang="en-US" sz="2400" baseline="30000" dirty="0"/>
              <a:t>th</a:t>
            </a:r>
            <a:r>
              <a:rPr lang="en-US" sz="2400" dirty="0"/>
              <a:t> by Division Council (</a:t>
            </a:r>
            <a:r>
              <a:rPr lang="en-US" sz="2400" dirty="0" err="1"/>
              <a:t>Psyc</a:t>
            </a:r>
            <a:r>
              <a:rPr lang="en-US" sz="2400" dirty="0"/>
              <a:t>, Anthro, HDEV, Hist, Ethnic Studies)</a:t>
            </a:r>
          </a:p>
          <a:p>
            <a:pPr marL="742950" lvl="1" indent="-285750">
              <a:buFont typeface="Arial" panose="020B0604020202020204" pitchFamily="34" charset="0"/>
              <a:buChar char="•"/>
            </a:pPr>
            <a:r>
              <a:rPr lang="en-US" sz="2400" dirty="0"/>
              <a:t>Amy Himsel – BSS Faculty Rep</a:t>
            </a:r>
          </a:p>
          <a:p>
            <a:pPr marL="742950" lvl="1" indent="-285750">
              <a:buFont typeface="Arial" panose="020B0604020202020204" pitchFamily="34" charset="0"/>
              <a:buChar char="•"/>
            </a:pPr>
            <a:r>
              <a:rPr lang="en-US" sz="2400" dirty="0"/>
              <a:t>College committee submitted rankings yesterday</a:t>
            </a:r>
          </a:p>
          <a:p>
            <a:pPr marL="742950" lvl="1" indent="-285750">
              <a:buFont typeface="Arial" panose="020B0604020202020204" pitchFamily="34" charset="0"/>
              <a:buChar char="•"/>
            </a:pPr>
            <a:r>
              <a:rPr lang="en-US" sz="2400" dirty="0"/>
              <a:t>Results in next week or two</a:t>
            </a:r>
          </a:p>
          <a:p>
            <a:pPr marL="742950" lvl="1" indent="-285750">
              <a:buFont typeface="Arial" panose="020B0604020202020204" pitchFamily="34" charset="0"/>
              <a:buChar char="•"/>
            </a:pPr>
            <a:r>
              <a:rPr lang="en-US" sz="2400" dirty="0"/>
              <a:t>President will decide before Thanksgiving</a:t>
            </a:r>
          </a:p>
          <a:p>
            <a:pPr marL="742950" lvl="1" indent="-285750">
              <a:buFont typeface="Arial" panose="020B0604020202020204" pitchFamily="34" charset="0"/>
              <a:buChar char="•"/>
            </a:pPr>
            <a:endParaRPr lang="en-US" sz="2400" dirty="0"/>
          </a:p>
          <a:p>
            <a:r>
              <a:rPr lang="en-US" sz="2400" dirty="0"/>
              <a:t>Part-Time Faculty Search (John) – US and World</a:t>
            </a:r>
          </a:p>
          <a:p>
            <a:pPr marL="742950" lvl="1"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975562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B71CAED-0284-3996-2D14-977358AC2986}"/>
            </a:ext>
          </a:extLst>
        </p:cNvPr>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A42FDC0E-2AAC-799C-1FCD-FD02459B59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8EEF0EF0-3C4A-BCED-D1CE-09293D3D85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91437F82-C5F6-9249-FB47-71625CA8B6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E1DFBBFE-1F95-F3C7-A9EF-9D13EAE315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52C2FE9-0EFB-2E15-A761-9A8148BC8011}"/>
              </a:ext>
            </a:extLst>
          </p:cNvPr>
          <p:cNvSpPr>
            <a:spLocks noGrp="1"/>
          </p:cNvSpPr>
          <p:nvPr>
            <p:ph type="title"/>
          </p:nvPr>
        </p:nvSpPr>
        <p:spPr>
          <a:xfrm>
            <a:off x="457197" y="305220"/>
            <a:ext cx="8606591" cy="877729"/>
          </a:xfrm>
        </p:spPr>
        <p:txBody>
          <a:bodyPr anchor="ctr">
            <a:normAutofit/>
          </a:bodyPr>
          <a:lstStyle/>
          <a:p>
            <a:r>
              <a:rPr lang="en-US" sz="4000" dirty="0">
                <a:solidFill>
                  <a:srgbClr val="FFFFFF"/>
                </a:solidFill>
              </a:rPr>
              <a:t>Faculty Evaluations</a:t>
            </a:r>
          </a:p>
        </p:txBody>
      </p:sp>
      <p:sp>
        <p:nvSpPr>
          <p:cNvPr id="5" name="Content Placeholder 4">
            <a:extLst>
              <a:ext uri="{FF2B5EF4-FFF2-40B4-BE49-F238E27FC236}">
                <a16:creationId xmlns:a16="http://schemas.microsoft.com/office/drawing/2014/main" id="{7A1409FF-BF20-98C9-B2ED-66D9E244584F}"/>
              </a:ext>
            </a:extLst>
          </p:cNvPr>
          <p:cNvSpPr>
            <a:spLocks noGrp="1"/>
          </p:cNvSpPr>
          <p:nvPr>
            <p:ph idx="1"/>
          </p:nvPr>
        </p:nvSpPr>
        <p:spPr/>
        <p:txBody>
          <a:bodyPr/>
          <a:lstStyle/>
          <a:p>
            <a:pPr marL="0" indent="0">
              <a:lnSpc>
                <a:spcPct val="200000"/>
              </a:lnSpc>
              <a:buNone/>
            </a:pPr>
            <a:r>
              <a:rPr lang="en-US" dirty="0"/>
              <a:t>Everyone who is being evaluated or is evaluating should have received and email from Cecelia.  Let Cecelia and I know if you get an email from </a:t>
            </a:r>
            <a:r>
              <a:rPr lang="en-US" dirty="0" err="1"/>
              <a:t>Trakstar</a:t>
            </a:r>
            <a:r>
              <a:rPr lang="en-US" dirty="0"/>
              <a:t> that is incorrect.</a:t>
            </a:r>
          </a:p>
        </p:txBody>
      </p:sp>
    </p:spTree>
    <p:extLst>
      <p:ext uri="{BB962C8B-B14F-4D97-AF65-F5344CB8AC3E}">
        <p14:creationId xmlns:p14="http://schemas.microsoft.com/office/powerpoint/2010/main" val="2581150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922AA43-35D4-2FAE-2A71-DBA3AD6ED095}"/>
            </a:ext>
          </a:extLst>
        </p:cNvPr>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8220AE51-EA14-4CFC-1333-F69957C4B6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904CCBA1-2034-01EA-01D1-57E5A9D5C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2D8DB671-D481-6826-A924-63B967FCDD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21CE980-D429-1013-E28B-27A3A51910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902DA04-0B47-DC9F-8684-CC2AFB6EF305}"/>
              </a:ext>
            </a:extLst>
          </p:cNvPr>
          <p:cNvSpPr>
            <a:spLocks noGrp="1"/>
          </p:cNvSpPr>
          <p:nvPr>
            <p:ph type="title"/>
          </p:nvPr>
        </p:nvSpPr>
        <p:spPr>
          <a:xfrm>
            <a:off x="457198" y="305220"/>
            <a:ext cx="10283782" cy="877729"/>
          </a:xfrm>
        </p:spPr>
        <p:txBody>
          <a:bodyPr anchor="ctr">
            <a:normAutofit/>
          </a:bodyPr>
          <a:lstStyle/>
          <a:p>
            <a:r>
              <a:rPr lang="en-US" sz="4000" dirty="0">
                <a:solidFill>
                  <a:srgbClr val="FFFFFF"/>
                </a:solidFill>
              </a:rPr>
              <a:t>Updating the </a:t>
            </a:r>
            <a:r>
              <a:rPr lang="en-US" sz="4000" dirty="0">
                <a:solidFill>
                  <a:schemeClr val="bg1"/>
                </a:solidFill>
              </a:rPr>
              <a:t>History Pathway</a:t>
            </a:r>
          </a:p>
        </p:txBody>
      </p:sp>
      <p:sp>
        <p:nvSpPr>
          <p:cNvPr id="19" name="TextBox 18">
            <a:extLst>
              <a:ext uri="{FF2B5EF4-FFF2-40B4-BE49-F238E27FC236}">
                <a16:creationId xmlns:a16="http://schemas.microsoft.com/office/drawing/2014/main" id="{0F0E3D38-2E89-4C6C-84B7-3A0A362585DF}"/>
              </a:ext>
            </a:extLst>
          </p:cNvPr>
          <p:cNvSpPr txBox="1"/>
          <p:nvPr/>
        </p:nvSpPr>
        <p:spPr>
          <a:xfrm>
            <a:off x="744124" y="1762774"/>
            <a:ext cx="10909611" cy="5632311"/>
          </a:xfrm>
          <a:prstGeom prst="rect">
            <a:avLst/>
          </a:prstGeom>
          <a:noFill/>
        </p:spPr>
        <p:txBody>
          <a:bodyPr wrap="square" rtlCol="0">
            <a:spAutoFit/>
          </a:bodyPr>
          <a:lstStyle/>
          <a:p>
            <a:r>
              <a:rPr lang="en-US" sz="2400" b="1" dirty="0">
                <a:solidFill>
                  <a:srgbClr val="FF0000"/>
                </a:solidFill>
              </a:rPr>
              <a:t>Due Date:  End of Semester</a:t>
            </a:r>
          </a:p>
          <a:p>
            <a:endParaRPr lang="en-US" sz="2400" b="1" dirty="0">
              <a:solidFill>
                <a:srgbClr val="FF0000"/>
              </a:solidFill>
            </a:endParaRPr>
          </a:p>
          <a:p>
            <a:r>
              <a:rPr lang="en-US" sz="2400" b="1" dirty="0">
                <a:solidFill>
                  <a:srgbClr val="FF0000"/>
                </a:solidFill>
              </a:rPr>
              <a:t>Please: </a:t>
            </a:r>
          </a:p>
          <a:p>
            <a:endParaRPr lang="en-US" sz="2400" b="1" dirty="0">
              <a:solidFill>
                <a:srgbClr val="FF0000"/>
              </a:solidFill>
            </a:endParaRPr>
          </a:p>
          <a:p>
            <a:pPr marL="342900" indent="-342900">
              <a:buAutoNum type="arabicPeriod"/>
            </a:pPr>
            <a:r>
              <a:rPr lang="en-US" sz="2400" b="1" dirty="0">
                <a:solidFill>
                  <a:srgbClr val="FF0000"/>
                </a:solidFill>
              </a:rPr>
              <a:t>Review your degree and see if any changes are needed.</a:t>
            </a:r>
          </a:p>
          <a:p>
            <a:endParaRPr lang="en-US" sz="2400" b="1" dirty="0">
              <a:solidFill>
                <a:srgbClr val="FF0000"/>
              </a:solidFill>
            </a:endParaRPr>
          </a:p>
          <a:p>
            <a:pPr marL="342900" indent="-342900">
              <a:buAutoNum type="arabicPeriod" startAt="2"/>
            </a:pPr>
            <a:r>
              <a:rPr lang="en-US" sz="2400" b="1" dirty="0">
                <a:solidFill>
                  <a:srgbClr val="FF0000"/>
                </a:solidFill>
              </a:rPr>
              <a:t>Review the order of courses and indicate any changes (please keep transfer-level Math and English in the first year).</a:t>
            </a:r>
          </a:p>
          <a:p>
            <a:pPr marL="342900" indent="-342900">
              <a:buAutoNum type="arabicPeriod" startAt="2"/>
            </a:pPr>
            <a:endParaRPr lang="en-US" sz="2400" b="1" dirty="0">
              <a:solidFill>
                <a:srgbClr val="FF0000"/>
              </a:solidFill>
            </a:endParaRPr>
          </a:p>
          <a:p>
            <a:pPr marL="342900" indent="-342900">
              <a:buAutoNum type="arabicPeriod" startAt="2"/>
            </a:pPr>
            <a:r>
              <a:rPr lang="en-US" sz="2400" b="1" dirty="0">
                <a:solidFill>
                  <a:srgbClr val="FF0000"/>
                </a:solidFill>
              </a:rPr>
              <a:t>Narrow down the choices for all the green and yellow boxes to 3-4 choices. </a:t>
            </a:r>
          </a:p>
          <a:p>
            <a:pPr marL="342900" indent="-342900">
              <a:buAutoNum type="arabicPeriod" startAt="2"/>
            </a:pPr>
            <a:endParaRPr lang="en-US" sz="2400" b="1" dirty="0">
              <a:solidFill>
                <a:srgbClr val="FF0000"/>
              </a:solidFill>
            </a:endParaRPr>
          </a:p>
          <a:p>
            <a:pPr marL="342900" indent="-342900">
              <a:buAutoNum type="arabicPeriod" startAt="2"/>
            </a:pPr>
            <a:r>
              <a:rPr lang="en-US" sz="2400" b="1" dirty="0">
                <a:solidFill>
                  <a:srgbClr val="FF0000"/>
                </a:solidFill>
              </a:rPr>
              <a:t>Review the course information provided by the Dean to inform your decisions.</a:t>
            </a:r>
          </a:p>
          <a:p>
            <a:pPr marL="342900" indent="-342900">
              <a:buAutoNum type="arabicPeriod" startAt="2"/>
            </a:pPr>
            <a:endParaRPr lang="en-US" sz="2400" dirty="0"/>
          </a:p>
          <a:p>
            <a:endParaRPr lang="en-US" sz="2400" dirty="0"/>
          </a:p>
          <a:p>
            <a:r>
              <a:rPr lang="en-US" sz="2400" dirty="0"/>
              <a:t> </a:t>
            </a:r>
          </a:p>
        </p:txBody>
      </p:sp>
    </p:spTree>
    <p:extLst>
      <p:ext uri="{BB962C8B-B14F-4D97-AF65-F5344CB8AC3E}">
        <p14:creationId xmlns:p14="http://schemas.microsoft.com/office/powerpoint/2010/main" val="25860770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0931e994-e6d3-4300-856d-b2b971b8f13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369D9347F5AFA4D8692FBB46C69E792" ma:contentTypeVersion="18" ma:contentTypeDescription="Create a new document." ma:contentTypeScope="" ma:versionID="ed39e236e443ffda1a41bbf0918c185e">
  <xsd:schema xmlns:xsd="http://www.w3.org/2001/XMLSchema" xmlns:xs="http://www.w3.org/2001/XMLSchema" xmlns:p="http://schemas.microsoft.com/office/2006/metadata/properties" xmlns:ns3="0931e994-e6d3-4300-856d-b2b971b8f134" xmlns:ns4="6d4c085d-c9ea-458a-a43a-bf1021d0c369" targetNamespace="http://schemas.microsoft.com/office/2006/metadata/properties" ma:root="true" ma:fieldsID="6d5e40ef00ccb0f0da5d0f27670d6a08" ns3:_="" ns4:_="">
    <xsd:import namespace="0931e994-e6d3-4300-856d-b2b971b8f134"/>
    <xsd:import namespace="6d4c085d-c9ea-458a-a43a-bf1021d0c36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element ref="ns3:MediaLengthInSeconds"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31e994-e6d3-4300-856d-b2b971b8f1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d4c085d-c9ea-458a-a43a-bf1021d0c369"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11BCA8-18D5-4035-99A4-D9907DB4E608}">
  <ds:schemaRefs>
    <ds:schemaRef ds:uri="http://purl.org/dc/terms/"/>
    <ds:schemaRef ds:uri="http://purl.org/dc/dcmitype/"/>
    <ds:schemaRef ds:uri="http://purl.org/dc/elements/1.1/"/>
    <ds:schemaRef ds:uri="http://schemas.microsoft.com/office/2006/documentManagement/types"/>
    <ds:schemaRef ds:uri="6d4c085d-c9ea-458a-a43a-bf1021d0c369"/>
    <ds:schemaRef ds:uri="http://www.w3.org/XML/1998/namespace"/>
    <ds:schemaRef ds:uri="http://schemas.openxmlformats.org/package/2006/metadata/core-properties"/>
    <ds:schemaRef ds:uri="0931e994-e6d3-4300-856d-b2b971b8f134"/>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F0451F9F-0F08-45BF-A0AD-8CA1964869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31e994-e6d3-4300-856d-b2b971b8f134"/>
    <ds:schemaRef ds:uri="6d4c085d-c9ea-458a-a43a-bf1021d0c3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119AEB0-81CF-491A-BCAC-B5A3569464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10341</TotalTime>
  <Words>591</Words>
  <Application>Microsoft Macintosh PowerPoint</Application>
  <PresentationFormat>Widescreen</PresentationFormat>
  <Paragraphs>110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History Department Meeting</vt:lpstr>
      <vt:lpstr>History Department - Agenda</vt:lpstr>
      <vt:lpstr>Fall Enrollment and Spring Scheduling </vt:lpstr>
      <vt:lpstr>Committee Membership</vt:lpstr>
      <vt:lpstr>Curriculum - John</vt:lpstr>
      <vt:lpstr>Program Review and SLO Assessment</vt:lpstr>
      <vt:lpstr>History Faculty Searches</vt:lpstr>
      <vt:lpstr>Faculty Evaluations</vt:lpstr>
      <vt:lpstr>Updating the History Pathway</vt:lpstr>
      <vt:lpstr>Updating the History AAT and Pathway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Gold, Christina</dc:creator>
  <cp:lastModifiedBy>Gold, Christina</cp:lastModifiedBy>
  <cp:revision>80</cp:revision>
  <cp:lastPrinted>2024-09-17T16:20:56Z</cp:lastPrinted>
  <dcterms:created xsi:type="dcterms:W3CDTF">2021-02-06T12:58:35Z</dcterms:created>
  <dcterms:modified xsi:type="dcterms:W3CDTF">2025-01-12T18:15:24Z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0x010100C369D9347F5AFA4D8692FBB46C69E792</vt:lpwstr>
  </property>
</Properties>
</file>