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6"/>
  </p:notesMasterIdLst>
  <p:sldIdLst>
    <p:sldId id="271" r:id="rId5"/>
    <p:sldId id="415" r:id="rId6"/>
    <p:sldId id="418" r:id="rId7"/>
    <p:sldId id="423" r:id="rId8"/>
    <p:sldId id="430" r:id="rId9"/>
    <p:sldId id="420" r:id="rId10"/>
    <p:sldId id="419" r:id="rId11"/>
    <p:sldId id="422" r:id="rId12"/>
    <p:sldId id="421" r:id="rId13"/>
    <p:sldId id="425" r:id="rId14"/>
    <p:sldId id="42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9E90E-7199-4E09-BADC-C975BB3A5C4F}" v="7" dt="2024-10-23T02:17:22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D6C9E90E-7199-4E09-BADC-C975BB3A5C4F}"/>
    <pc:docChg chg="custSel modSld">
      <pc:chgData name="Gold, Christina" userId="d63662b5-8bea-4558-821e-508c3105d592" providerId="ADAL" clId="{D6C9E90E-7199-4E09-BADC-C975BB3A5C4F}" dt="2024-10-23T02:29:29.482" v="1480" actId="20577"/>
      <pc:docMkLst>
        <pc:docMk/>
      </pc:docMkLst>
      <pc:sldChg chg="addSp modSp mod">
        <pc:chgData name="Gold, Christina" userId="d63662b5-8bea-4558-821e-508c3105d592" providerId="ADAL" clId="{D6C9E90E-7199-4E09-BADC-C975BB3A5C4F}" dt="2024-10-23T02:05:38.888" v="152" actId="20577"/>
        <pc:sldMkLst>
          <pc:docMk/>
          <pc:sldMk cId="1750339019" sldId="415"/>
        </pc:sldMkLst>
        <pc:spChg chg="mod">
          <ac:chgData name="Gold, Christina" userId="d63662b5-8bea-4558-821e-508c3105d592" providerId="ADAL" clId="{D6C9E90E-7199-4E09-BADC-C975BB3A5C4F}" dt="2024-10-23T01:56:57.275" v="1" actId="27636"/>
          <ac:spMkLst>
            <pc:docMk/>
            <pc:sldMk cId="1750339019" sldId="415"/>
            <ac:spMk id="2" creationId="{7323EFF1-E3B3-1A40-9683-5DC08610D3A9}"/>
          </ac:spMkLst>
        </pc:spChg>
        <pc:spChg chg="add mod">
          <ac:chgData name="Gold, Christina" userId="d63662b5-8bea-4558-821e-508c3105d592" providerId="ADAL" clId="{D6C9E90E-7199-4E09-BADC-C975BB3A5C4F}" dt="2024-10-23T02:05:38.888" v="152" actId="20577"/>
          <ac:spMkLst>
            <pc:docMk/>
            <pc:sldMk cId="1750339019" sldId="415"/>
            <ac:spMk id="3" creationId="{8AF8A999-B418-7D0C-DAC6-4C3C68CE594C}"/>
          </ac:spMkLst>
        </pc:spChg>
      </pc:sldChg>
      <pc:sldChg chg="addSp modSp mod">
        <pc:chgData name="Gold, Christina" userId="d63662b5-8bea-4558-821e-508c3105d592" providerId="ADAL" clId="{D6C9E90E-7199-4E09-BADC-C975BB3A5C4F}" dt="2024-10-23T02:29:29.482" v="1480" actId="20577"/>
        <pc:sldMkLst>
          <pc:docMk/>
          <pc:sldMk cId="1273683155" sldId="418"/>
        </pc:sldMkLst>
        <pc:spChg chg="add mod">
          <ac:chgData name="Gold, Christina" userId="d63662b5-8bea-4558-821e-508c3105d592" providerId="ADAL" clId="{D6C9E90E-7199-4E09-BADC-C975BB3A5C4F}" dt="2024-10-23T02:29:29.482" v="1480" actId="20577"/>
          <ac:spMkLst>
            <pc:docMk/>
            <pc:sldMk cId="1273683155" sldId="418"/>
            <ac:spMk id="3" creationId="{104DF77F-3C2F-135D-888C-0C0CF597A614}"/>
          </ac:spMkLst>
        </pc:spChg>
      </pc:sldChg>
      <pc:sldChg chg="addSp delSp modSp mod">
        <pc:chgData name="Gold, Christina" userId="d63662b5-8bea-4558-821e-508c3105d592" providerId="ADAL" clId="{D6C9E90E-7199-4E09-BADC-C975BB3A5C4F}" dt="2024-10-23T02:27:12.070" v="1389" actId="14100"/>
        <pc:sldMkLst>
          <pc:docMk/>
          <pc:sldMk cId="904952945" sldId="419"/>
        </pc:sldMkLst>
        <pc:spChg chg="mod">
          <ac:chgData name="Gold, Christina" userId="d63662b5-8bea-4558-821e-508c3105d592" providerId="ADAL" clId="{D6C9E90E-7199-4E09-BADC-C975BB3A5C4F}" dt="2024-10-23T02:15:43.034" v="891" actId="20577"/>
          <ac:spMkLst>
            <pc:docMk/>
            <pc:sldMk cId="904952945" sldId="419"/>
            <ac:spMk id="2" creationId="{29E19850-43AF-767D-5D9B-56CB7FCC9B23}"/>
          </ac:spMkLst>
        </pc:spChg>
        <pc:spChg chg="add del mod">
          <ac:chgData name="Gold, Christina" userId="d63662b5-8bea-4558-821e-508c3105d592" providerId="ADAL" clId="{D6C9E90E-7199-4E09-BADC-C975BB3A5C4F}" dt="2024-10-23T02:17:11.400" v="895"/>
          <ac:spMkLst>
            <pc:docMk/>
            <pc:sldMk cId="904952945" sldId="419"/>
            <ac:spMk id="3" creationId="{B466F64A-C3E3-6DFC-D826-7E0A0398B5F8}"/>
          </ac:spMkLst>
        </pc:spChg>
        <pc:spChg chg="add mod">
          <ac:chgData name="Gold, Christina" userId="d63662b5-8bea-4558-821e-508c3105d592" providerId="ADAL" clId="{D6C9E90E-7199-4E09-BADC-C975BB3A5C4F}" dt="2024-10-23T02:27:12.070" v="1389" actId="14100"/>
          <ac:spMkLst>
            <pc:docMk/>
            <pc:sldMk cId="904952945" sldId="419"/>
            <ac:spMk id="4" creationId="{B855892D-48C0-5190-54E6-3405804008C2}"/>
          </ac:spMkLst>
        </pc:spChg>
        <pc:picChg chg="del">
          <ac:chgData name="Gold, Christina" userId="d63662b5-8bea-4558-821e-508c3105d592" providerId="ADAL" clId="{D6C9E90E-7199-4E09-BADC-C975BB3A5C4F}" dt="2024-10-23T02:15:32.323" v="880" actId="478"/>
          <ac:picMkLst>
            <pc:docMk/>
            <pc:sldMk cId="904952945" sldId="419"/>
            <ac:picMk id="1026" creationId="{8F8F0FB5-C638-EA6A-7135-9870CE9CCA4A}"/>
          </ac:picMkLst>
        </pc:picChg>
      </pc:sldChg>
      <pc:sldChg chg="addSp modSp mod">
        <pc:chgData name="Gold, Christina" userId="d63662b5-8bea-4558-821e-508c3105d592" providerId="ADAL" clId="{D6C9E90E-7199-4E09-BADC-C975BB3A5C4F}" dt="2024-10-23T02:13:15.699" v="757" actId="20577"/>
        <pc:sldMkLst>
          <pc:docMk/>
          <pc:sldMk cId="311570093" sldId="423"/>
        </pc:sldMkLst>
        <pc:spChg chg="mod">
          <ac:chgData name="Gold, Christina" userId="d63662b5-8bea-4558-821e-508c3105d592" providerId="ADAL" clId="{D6C9E90E-7199-4E09-BADC-C975BB3A5C4F}" dt="2024-10-23T02:11:09.035" v="488" actId="14100"/>
          <ac:spMkLst>
            <pc:docMk/>
            <pc:sldMk cId="311570093" sldId="423"/>
            <ac:spMk id="2" creationId="{BC957ACB-B540-9088-C616-3F598BFC2F31}"/>
          </ac:spMkLst>
        </pc:spChg>
        <pc:spChg chg="add mod">
          <ac:chgData name="Gold, Christina" userId="d63662b5-8bea-4558-821e-508c3105d592" providerId="ADAL" clId="{D6C9E90E-7199-4E09-BADC-C975BB3A5C4F}" dt="2024-10-23T02:13:15.699" v="757" actId="20577"/>
          <ac:spMkLst>
            <pc:docMk/>
            <pc:sldMk cId="311570093" sldId="423"/>
            <ac:spMk id="3" creationId="{0C327998-F1D9-DF65-C086-FFA79F5517A1}"/>
          </ac:spMkLst>
        </pc:spChg>
      </pc:sldChg>
      <pc:sldChg chg="addSp modSp mod">
        <pc:chgData name="Gold, Christina" userId="d63662b5-8bea-4558-821e-508c3105d592" providerId="ADAL" clId="{D6C9E90E-7199-4E09-BADC-C975BB3A5C4F}" dt="2024-10-23T02:14:15.201" v="879" actId="20577"/>
        <pc:sldMkLst>
          <pc:docMk/>
          <pc:sldMk cId="1520815501" sldId="430"/>
        </pc:sldMkLst>
        <pc:spChg chg="add mod">
          <ac:chgData name="Gold, Christina" userId="d63662b5-8bea-4558-821e-508c3105d592" providerId="ADAL" clId="{D6C9E90E-7199-4E09-BADC-C975BB3A5C4F}" dt="2024-10-23T02:14:15.201" v="879" actId="20577"/>
          <ac:spMkLst>
            <pc:docMk/>
            <pc:sldMk cId="1520815501" sldId="430"/>
            <ac:spMk id="6" creationId="{6CF97706-62BC-DBAE-5720-D45E27D42EA9}"/>
          </ac:spMkLst>
        </pc:spChg>
      </pc:sldChg>
    </pc:docChg>
  </pc:docChgLst>
  <pc:docChgLst>
    <pc:chgData name="Gold, Christina" userId="d63662b5-8bea-4558-821e-508c3105d592" providerId="ADAL" clId="{57ADB568-2A8C-4947-8FF1-609D56B0DD14}"/>
    <pc:docChg chg="custSel modSld">
      <pc:chgData name="Gold, Christina" userId="d63662b5-8bea-4558-821e-508c3105d592" providerId="ADAL" clId="{57ADB568-2A8C-4947-8FF1-609D56B0DD14}" dt="2024-09-26T20:29:41.241" v="114" actId="20577"/>
      <pc:docMkLst>
        <pc:docMk/>
      </pc:docMkLst>
      <pc:sldChg chg="modSp">
        <pc:chgData name="Gold, Christina" userId="d63662b5-8bea-4558-821e-508c3105d592" providerId="ADAL" clId="{57ADB568-2A8C-4947-8FF1-609D56B0DD14}" dt="2024-09-26T20:21:18.990" v="60" actId="20577"/>
        <pc:sldMkLst>
          <pc:docMk/>
          <pc:sldMk cId="1273683155" sldId="418"/>
        </pc:sldMkLst>
        <pc:spChg chg="mod">
          <ac:chgData name="Gold, Christina" userId="d63662b5-8bea-4558-821e-508c3105d592" providerId="ADAL" clId="{57ADB568-2A8C-4947-8FF1-609D56B0DD14}" dt="2024-09-26T20:21:18.990" v="60" actId="20577"/>
          <ac:spMkLst>
            <pc:docMk/>
            <pc:sldMk cId="1273683155" sldId="418"/>
            <ac:spMk id="4" creationId="{417DC57E-A46E-33AB-87E3-50D88616D741}"/>
          </ac:spMkLst>
        </pc:spChg>
      </pc:sldChg>
      <pc:sldChg chg="modSp">
        <pc:chgData name="Gold, Christina" userId="d63662b5-8bea-4558-821e-508c3105d592" providerId="ADAL" clId="{57ADB568-2A8C-4947-8FF1-609D56B0DD14}" dt="2024-09-26T20:29:41.241" v="114" actId="20577"/>
        <pc:sldMkLst>
          <pc:docMk/>
          <pc:sldMk cId="1683936066" sldId="420"/>
        </pc:sldMkLst>
        <pc:spChg chg="mod">
          <ac:chgData name="Gold, Christina" userId="d63662b5-8bea-4558-821e-508c3105d592" providerId="ADAL" clId="{57ADB568-2A8C-4947-8FF1-609D56B0DD14}" dt="2024-09-26T20:29:41.241" v="114" actId="20577"/>
          <ac:spMkLst>
            <pc:docMk/>
            <pc:sldMk cId="1683936066" sldId="420"/>
            <ac:spMk id="5" creationId="{054EC877-D454-9087-5FEB-48FEACFEBCC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0:29.7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0:41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78,'64'-17,"2"4,-11 10,5 1,7 2,4 0,6 0,1 0,-1 1,-3 0,-6 0,-11-1,-13 0,-8 0,-2 0,5 0,6 0,7 0,6 0,9 1,-1 0,-4 0,-10-1,-10 0,-8 0,9 0,12 0,21 0,15 0,-41 0,0 0,1 0,-1 0,44 0,-15 0,-18 0,-12-1,-8 0,3 0,5-1,11 1,9 0,8 1,7 0,6 0,7 1,3 0,-50-1,2 1,2 1,0-1,1 0,-1 0,42 1,-44-1,0 1,0-1,1 1,0-1,0 0,5 1,-2-1,35 0,-7-1,-2 0,2 0,-1 0,-4 0,-7-1,-8 0,-3 0,0 1,5-1,7 2,-4 1,14 1,11 1,-39-1,1 0,2 0,1 0,4 1,1-1,2 1,0-1,2 1,1-1,5 0,0-1,-10 0,-1-1,-3 0,-1 0,-7-1,-3 1,28-1,-6 0,-7 0,-5 0,-3 0,-6 0,3 0,7-1,10 0,-2 0,6 1,-2 0,0 0,3 2,2 0,8 1,5 0,6 0,-43-2,1 1,3-1,1 0,4 0,0 0,-2-1,0 1,0-1,-1 0,-4 0,-1 0,-3 0,1 0,2 0,1 0,0 0,2 1,6-1,0 1,-2 0,1-1,2 2,2-1,0 0,0 0,3 1,1 0,2 0,0 1,-5 0,-1 0,1 0,-1 1,2 0,0 1,5 0,3 0,10 0,4 1,5 0,1 0,-29-2,0 0,0-1,29 3,-4-1,-10 0,-4-1,-9 0,-2-1,-10-1,-2 0,2 0,-1 0,44-1,-38 0,3-1,3 0,0-1,-5 1,-2-1,-4 1,-4-1,17 0,-24 3,-17 5,-11 2,-5-10,5-1,25-13,22 6,33-2,-39 6,2 0,7 2,0 0,1 0,0 1,-1 1,-1 0,-1 0,-1 1,-3-1,0 1,-4 0,-2 0,-3-1,-1 1,47-1,-4-1,-1-1,5-2,-49 2,1 0,0-1,-1 0,47-4,-7 0,-8 2,-12 1,-5 2,-5 2,8 1,12 0,-31-1,2 1,8-1,1 0,5 0,4-1,25 0,2-1,-24 2,-2-1,17 0,-4-1,14-1,-16-2,-3-1,-1-2,2 0,-1-2,-4 0,5-1,3 1,9 2,0 3,-1 4,-5 1,-12 3,-5 0,-12 0,-5-1,-3 0,3 0,9 0,12 1,11 1,14-1,-45-1,2 0,6-1,1-1,7 1,1-1,6 1,1-1,-1 1,0 0,-3 0,-2 0,-9 1,-2-1,41 2,-7-1,1 0,-43-1,1-1,4 0,1 0,11-2,4-1,13 0,4-1,6 1,2-1,-30 2,1 0,-1 0,24 1,-4 0,-12 1,-3 0,-8 0,-1 0,-10 1,1-1,6 1,2-1,12 0,5 1,16-1,3 1,-26 0,2 0,0 0,7 0,0 0,0 0,-2 0,-1-1,-1 1,-3 0,-2 0,-2 0,23 0,-7 0,-17 0,-6 0,32 0,-24 1,-13-1,-9 2,-3-1,-1 1,-1-2,-4 0,-2 0,-2 1,3 0,3 1,3-1,-3 0,-4-1,-9 0,-13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0:58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10,'80'-3,"1"0,1 0,0 2,-4 1,0 2,-8 0,-2 0,-12 0,-4 1,28 1,-21-1,-12-1,-6 0,-2-2,5 1,3 0,5 0,6 1,1-2,1 1,-1-1,1 1,-2-1,-3 2,-1-1,-3 1,2 0,-4 0,-1 0,6 0,9 0,7 1,9 0,-1-1,3 2,-2-2,-1 0,-4 0,-5 0,-1 0,-7 0,7 2,7 2,13 1,-36-3,2-1,5 1,2-1,3 1,0-1,1-1,1 1,-2-1,0 0,1 1,-1-1,1-1,-1 1,0-1,0 1,1-1,-1 0,1 0,1-1,0 1,1 0,0-1,0 0,0 0,-2 0,-5 0,-2 0,-6 1,-1-1,38 2,-11-1,1 2,8-1,7 1,-42-1,1-1,5 1,1 0,3 0,0-1,1 0,0 0,0 0,0 0,-6-1,-1 1,-1-1,-2 1,46 0,-11-1,1-1,-2 0,-1 0,-3 0,-2 1,4 0,-1 0,6 1,-4 2,3 0,1 2,6 0,1-1,-2 1,-3 0,3 0,2 0,-45-3,2-1,-1 1,1-1,-1 0,0 0,1 0,0 0,0 0,1 1,2-1,1 0,-5 0,-1 1,43 0,-12 0,-7 1,3-2,4 2,8-1,-41-2,2 1,1 0,2-1,4 1,2-1,1 1,0-1,3 1,0-1,2 0,0 0,2 0,0 0,1 0,0 0,4 0,2 0,0 0,0 0,-1 0,0 0,-1 0,-2 1,-2-1,-1 1,-2-1,-1 1,-1-1,0 0,-2 0,0 0,-3 0,-1 0,-3 1,0-1,-3 0,0 1,4 0,0 0,1 1,2 0,4 1,1 0,0 1,-1 0,2 0,0-1,1 0,1-1,2 0,1-1,0 0,-1-1,1 1,0-1,3-1,1 0,2-1,1 0,1-1,-1 0,0-1,-1 0,-5 1,-2 0,-7 0,-2 1,-7 1,-3 0,32 0,-15 1,5 0,11 0,-32 0,4-1,8 1,4 0,9-1,2-1,-3 1,2-1,11-1,2 0,-3 0,-1 0,-2 0,0 1,2-1,-3 0,-20 2,-2-1,1 1,-1 0,-5 0,-2 0,3 1,1-1,9 0,2 1,5 0,2 0,4 0,1 1,0-1,-2 1,-4 0,-1-1,-6 0,2 0,21-1,5 0,-28-1,1 1,2-1,6 1,1-1,0-1,-2 1,-2 0,-4 1,6-1,-4 0,0 0,-2 1,-12-1,-4 1,41-2,-15 0,-46 0,23-4,8 0,14-2,-6 2,6-1,4 1,-7 0,4 0,2 1,-1 0,-2 1,1 0,-2 1,-3-1,12 1,-4 0,-6 1,10 0,-12 1,8-1,-23-1,0 0,26-1,-35 3,1 1,46-1,-17 1,-20 1,-7 0,-3-2,5 1,3-1,-6 1,-6 0,-6 1,-4 0,-4 0,-3 0,-5 0,0 0,5 1,7 0,7 1,1 1,-3-2,-2 0,-2-1,0 1,1 0,3 1,6 1,9 2,5-1,3 0,-7-2,-8 0,-9-1,-7 1,-1-2,1 1,1 0,-1 0,-7-1,-7 1,-2-1,1 0,2-1,-5 0,-1 1,-3-1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1:13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77,'90'0,"-11"1,-10 0,-24 0,-19-1,2 0,15-2,29-1,-21 0,2-1,4 1,1-1,-2 1,0 0,41-2,-18 3,-9-1,-6 1,3 1,7 1,13-1,-36 1,3 0,3 0,2 0,8 0,2 0,6 0,1 0,7 0,1 0,0 1,0-1,-1 1,0-1,-5 1,-1-1,-2 1,-1-1,-3 0,1 0,-3 0,0 0,1 0,2-1,3 0,1 0,4-1,2 1,5-1,1 0,9 1,1-1,2 0,0 1,-31-1,0 1,0-1,28 0,-1 0,-5-1,-2 1,-1 0,-1 0,-3 0,0 0,-1 0,1 0,4 1,1 0,7 0,4 1,-27 0,1 1,1-1,3 1,0-1,1 1,1 1,1 0,-1-1,-1 1,-1 0,-1 0,-2 0,-1 0,-1 0,0-1,-1 1,-2 0,29 0,-3-1,-3 1,-2 0,1 0,-1 0,-2 0,-1-1,-2 1,-1-1,-6 1,-1-1,-6 1,-1-2,-3 1,0 0,4-1,1 1,-1-1,1 0,1 1,0 0,-3-1,-1 1,-3-1,0 1,-3-1,1 0,-3 0,1 0,4 0,0 0,-2 0,-1 0,4 0,0 0,-5 0,-1 0,-2 0,-1 0,-2 0,0 0,0 0,2 1,6 0,3 0,12 1,4 0,-18 0,3 0,1 1,8 0,2 0,1 1,5 0,0 0,2 1,2-1,0 1,0 0,-3 0,-2 0,1-1,-1 0,-1 0,-1 0,-4-1,-1 0,-2 0,-2-1,0 0,-2 0,-4-1,-1 1,-1 0,28 0,-2 0,-7 1,-1-1,-3 0,0 1,2-1,1-1,0 1,0 1,1-2,0 1,-4 0,0-1,-3 1,-1-1,-1 0,0 0,4 1,0 0,0-1,0 1,7 0,1 0,8 1,2 0,-28 0,0-1,1 1,2 0,1 0,-1 0,-4 0,0 0,-3 0,19 0,-4-1,-13 0,-5 0,31-1,-18 1,-3-1,13 2,-29 0,5-1,16 2,3 0,7 0,2 0,1 0,-2 1,-13-2,-6 0,28 2,-38-4,-38-4,-12-6,-10-17,0 4,1-6,3 16,41 7,21 6,16 2,5 0,9 1,5-1,-10 0,4 0,2 0,2-1,-13 0,2-1,2 1,-2-1,-3 0,11 0,-1-1,-4 1,-2-1,11-1,-4 0,-6 0,11 0,-14 0,4-1,-11-3,6-5,-20 4,6 0,16-1,5 0,6 0,1 1,-6 0,-2 1,-7-1,-4 0,-15 1,-5 0,36-3,-20 3,-13 3,0 0,7 1,14 1,11 0,-8 0,-20 0,-25 0,-21 0,-3 0,-4 0,4 0,-1 0,1 0,-2 0,-4 0,4 0,1 0,-2 0,1 0,-1 5,-6 0,5 9,-8-1,0 4,-1-4,3 0,8-5,-4-1,7-3,-6-4,3 0,0 0,2 0,-5 1,0 0,3 2,-1 2,1 1,-5 0,2 1,6-1,-2 0,2-2,-8-2,2 4,0 0,0 3,0-3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1:26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1 160,'59'-10,"1"0,2 1,8 0,5 0,5 0,6 0,5-1,1 2,-10 1,3 0,1 0,2 1,0 0,8-1,1 1,2 1,-1 0,-1 0,-5 2,0-1,-1 2,-1-1,0 2,-5-1,0 2,0-1,-2 1,-1 0,12 0,0 0,-3 1,-1 0,-11 0,-2 1,0 0,-2-1,18 2,-1 0,-3-1,-10 1,-2-1,3 1,-8-1,3 1,2-1,0 1,3-1,1 1,0 0,2-1,7 1,2 0,1 0,0 0,4 0,1 0,0 0,0 0,-1 0,-1-1,0 1,1-1,-16-1,1 0,0 0,1-1,-1 1,-1-1,1 0,0-1,-1 1,-1-1,14 0,-2 0,-1-1,-2 1,-8-1,-2 1,-2-1,-2 1,11-1,-2 1,-4-1,20 0,-4 1,-7-1,-3 0,-14 0,-3 1,-1 0,-1 0,-4-1,-1 1,-4 1,-3-1,38 0,-22 1,-15 0,-6 1,5-1,8 2,7 0,10-1,3 2,5-1,7 0,2 1,-2 0,-5 0,-5 0,4 1,8 0,-43-2,2 0,7 1,2 1,7 0,2 0,1 0,0 0,0 2,0-1,-4 0,0 0,-2 0,1 0,2 0,0-1,0 0,0 0,1 0,1 0,4 0,0 0,3 2,1-1,0 0,1 1,-2-1,-1 1,-2-1,0 0,3-1,0-1,-1 0,-1-1,2 0,-1 0,-3-1,-1 0,2 0,-1 1,0-1,1 1,2-1,0 1,1-1,-1 1,-1-1,-1 0,-4 0,-1-1,1 0,-1 0,-4 0,-1-1,-4 0,0 0,-1 0,-2 0,-7 0,-1-1,3 1,2 0,2-1,2 1,7 0,0-1,-8 1,-1 1,7 0,2 0,5 2,1 0,11 1,3 1,-15-2,3 1,1 0,3 1,0 0,2 0,7 0,2 0,1 0,3 1,0-1,0 0,-2-1,-1 1,0-1,-3 0,0 0,-2-1,-6 1,0-1,-2-1,-3 1,-1-1,-2 1,-6-1,-1 1,-1-1,24 0,-4 0,-8 0,-1-1,-2 1,1-1,11-1,2 0,6 0,1 0,-3-1,-1 1,-5-1,-4 1,-16 0,-3 1,-8-1,-1 0,-3 0,0-1,0 1,1-1,5 0,2 0,8-1,5 1,19-1,7 0,-25 1,3 0,1 0,7 0,1 0,0 1,-6-1,0 1,-4 0,20 0,-5 0,-19 0,-4 1,-11-1,-2 0,-2 0,0 0,3 0,2 0,6-1,2 1,12-1,3-1,5 0,1 0,3 0,-2 0,-8-1,-5 1,-16 1,-5 1,24-2,-35 2,-17 1,-7 0,6-1,8 0,8-1,6 0,-3 0,-3 1,-5 0,-3 1,-3 0,-5 0,-10 0,-7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2:18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90,'94'0,"-11"0,-11 0,-24 0,-18 1,-9-1,5 1,12 0,21 0,29 1,-36-1,2 0,3 0,1 0,-4 0,0 0,45 0,-8 0,0 1,-3 0,0 1,5 0,1 0,-43-2,0 1,0-1,0-1,3 2,0-1,3 0,1 0,2 0,2 0,3 0,1 1,5 0,0-1,1 1,-1 0,0-1,-2 0,-7 1,-1-2,-4 1,0 0,1 0,1-1,1 1,1-1,1 1,0-1,-1 1,0 0,-3-1,-1 1,-1 0,0 0,-3 1,0-1,0 0,-1 0,2 0,0 0,2 0,1-1,1 1,1 0,1-1,1 1,0 0,1-1,3 1,-1 0,1-1,-1 1,-1 0,0 0,5 0,-1 1,-2 0,1 0,4 0,1 0,-5-1,0 0,1 1,0 0,1 0,0 0,-4-1,0 1,3 0,0 0,-5 0,-2 0,-5 0,-1 0,1 0,-1 0,36 1,-3-1,-2-1,-4 0,3 0,-1 1,5 0,-38 0,0 0,4 0,2 0,6 0,1 1,3-1,1 0,6 1,2-1,3 0,1 0,6 1,2 0,6-1,3-1,-23 0,2 0,2 0,8-1,2 1,1-1,3 0,0 0,2 0,0-1,1 1,-1-1,-3 0,-1 1,-1-2,-5 1,0 0,-3-1,-6 0,-1 0,-3 0,20 0,-6-1,-19-1,-5 1,37-2,-32 1,-18 1,-21 0,-12 2,-1-5,1 1,6-2,24 0,7 4,11 1,4 1,7 0,5 0,-1 0,4 1,4 0,2 0,-3 1,3-1,2 1,1 0,1 0,6 0,2 0,1 0,0 1,-2-1,-5 0,0 0,0 0,-2 0,-2-1,12 1,-2-2,-2 1,-6-1,5 0,-6 0,-7-1,3-1,-8 0,-20 1,-5 0,26 0,11 1,-27 0,6 0,17 1,5-1,-24 0,1 0,0 1,1-1,1 0,-2 0,27-1,-3 1,-14 0,-5-1,-12 1,-4 0,22 0,-33 0,-19 0,-15-5,-6-7,-4-4,1-4,0 0,-1 0,2-1,3 4,1 5,18 6,67 11,-33 0,8 2,6-1,1 1,5 0,4 0,2-1,-7 0,3 0,2 0,0 0,0-1,2 0,0-1,1 1,-1-1,-2-1,13 1,-1-1,-2-1,-2 0,-8 0,-2 0,-3-1,-2 0,6 0,-4 0,-4-1,17 0,-6 0,-20-1,-7 1,20-3,-16 1,-17 0,5 0,5 0,17-1,18 0,-39 2,2 0,4 0,1 0,3 0,0 0,-1 0,-2 0,-2-1,-1 1,-3-1,-1 0,-1 1,0 0,2 0,0 1,1 0,0 0,0 0,-1 1,1-1,1 1,1-1,1 0,3 1,0 0,3 1,0-1,2 1,1-1,0 1,-1-1,1 0,-2 0,-2 0,-2 0,-4 0,-2 0,40 0,-13 0,-15 0,-11 0,-1 0,-7 0,-1 0,-5 1,-3 0,-1-1,0 1,2-1,-1 1,-4 0,3 0,2-1,9 1,9 0,10 1,13-1,15 1,-43 0,1 0,-1-1,-1 1,37 2,-21-1,-35-2,-13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1:33:07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12:13:31.0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4,'46'-1,"-3"-1,-17 2,-1 0,0 0,-4 0,1 0,4 1,6 3,11 1,5 1,5-1,2-1,0 0,-3-1,-5 0,-4-1,-4 0,1 0,-1 0,0 1,-4-1,-4 0,-3-1,0 0,3 0,-2-1,14 2,5 2,9 0,2 0,1-1,2 1,-9-2,-4 1,-4-2,4-1,8 0,2 0,-4 0,5 0,2 0,-1-1,-2-2,-5 0,-4 0,-1 0,1 0,1 2,2 0,3 1,4 0,0 0,3 0,-3-1,-4 1,5 0,-2 0,4 0,0 0,0 0,-1 0,-4 0,-8 0,-8 0,-6 0,-3 0,3-1,5 0,5 1,4 0,3 1,3 0,-1-1,1 0,-3 0,0 1,-1 1,-2-1,1 0,0 0,3-1,-4 0,-3 0,-7 0,-9 0,-5-1,-2 0,0 0,5 0,6 0,4 0,-1 0,0-1,1 1,5-1,4 0,5 0,3 0,2 1,4-1,2 0,1 1,0 0,-6 0,-5 0,-6-1,-4 0,-4 1,-5 0,-1 1,-4 0,3-1,0 0,3 0,0 0,1 1,3 0,4 0,8 0,2 0,-1 1,-5 0,-10-1,-16 1,-9-1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l-camino.programmapper.ws/academics/interest-clusters/0a77b8f3-2554-4559-8f42-168885bb8a26/programs/e3dfb5aa-4b59-a6a4-543f-ad4b55b890c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talog.elcamino.edu/preview_program.php?catoid=11&amp;poid=2569&amp;returnto=6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Philosophy Department Meeting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5633765"/>
            <a:ext cx="4076698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Thursday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September 26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AA6F2-B55E-FAD0-6E98-77F42086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96" b="21671"/>
          <a:stretch/>
        </p:blipFill>
        <p:spPr>
          <a:xfrm>
            <a:off x="320040" y="207567"/>
            <a:ext cx="11548872" cy="45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5241279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Updating the </a:t>
            </a:r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Philosophy AAT Pathway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5FFC9-4365-4933-A403-2CF55FCFD162}"/>
              </a:ext>
            </a:extLst>
          </p:cNvPr>
          <p:cNvSpPr txBox="1"/>
          <p:nvPr/>
        </p:nvSpPr>
        <p:spPr>
          <a:xfrm>
            <a:off x="218831" y="1675225"/>
            <a:ext cx="34934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Due Date:  October 18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Please: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9A0D1-18AB-E0A4-254F-4A3B414D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79" y="0"/>
            <a:ext cx="649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067DD-D656-257C-89BD-92B1147A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3"/>
          <a:stretch/>
        </p:blipFill>
        <p:spPr>
          <a:xfrm>
            <a:off x="1268360" y="45194"/>
            <a:ext cx="9851923" cy="67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4955723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Philosophy Department -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41D8B-8BC6-C5F7-5627-48BEA60A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arenR"/>
            </a:pPr>
            <a:r>
              <a:rPr lang="en-US" dirty="0"/>
              <a:t>SLOs – Spring and Fall 2024</a:t>
            </a:r>
          </a:p>
          <a:p>
            <a:pPr marL="571500" indent="-571500">
              <a:buAutoNum type="romanUcParenR"/>
            </a:pPr>
            <a:r>
              <a:rPr lang="en-US" dirty="0"/>
              <a:t>Fall Enrollment and Scheduling</a:t>
            </a:r>
          </a:p>
          <a:p>
            <a:pPr marL="571500" indent="-571500">
              <a:buAutoNum type="romanUcParenR"/>
            </a:pPr>
            <a:r>
              <a:rPr lang="en-US" dirty="0"/>
              <a:t>Committee Membership</a:t>
            </a:r>
          </a:p>
          <a:p>
            <a:pPr marL="571500" indent="-571500">
              <a:buAutoNum type="romanUcParenR"/>
            </a:pPr>
            <a:r>
              <a:rPr lang="en-US" dirty="0"/>
              <a:t>Curriculum Review</a:t>
            </a:r>
          </a:p>
          <a:p>
            <a:pPr marL="571500" indent="-571500">
              <a:buAutoNum type="romanUcParenR"/>
            </a:pPr>
            <a:r>
              <a:rPr lang="en-US" dirty="0"/>
              <a:t>Evaluations</a:t>
            </a:r>
          </a:p>
          <a:p>
            <a:pPr marL="571500" indent="-571500">
              <a:buAutoNum type="romanUcParenR"/>
            </a:pPr>
            <a:r>
              <a:rPr lang="en-US" dirty="0"/>
              <a:t>Updating Pathways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8A999-B418-7D0C-DAC6-4C3C68CE594C}"/>
              </a:ext>
            </a:extLst>
          </p:cNvPr>
          <p:cNvSpPr txBox="1"/>
          <p:nvPr/>
        </p:nvSpPr>
        <p:spPr>
          <a:xfrm>
            <a:off x="5009607" y="126257"/>
            <a:ext cx="7049043" cy="1015663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Minutes are embedded in the PowerPoint in red boxes.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 attendance:  Chris Gold, Randy Firestone, Roberto Garcia, Felipe Leon, and Larry Fike.</a:t>
            </a:r>
          </a:p>
        </p:txBody>
      </p:sp>
    </p:spTree>
    <p:extLst>
      <p:ext uri="{BB962C8B-B14F-4D97-AF65-F5344CB8AC3E}">
        <p14:creationId xmlns:p14="http://schemas.microsoft.com/office/powerpoint/2010/main" val="17503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324DF-00E2-D124-1DA3-300EDCED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70ED46-56EA-F8E0-7A87-04AF4969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C8760-74DF-D572-F13D-14DDAB26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45EB01-F77B-4C66-1403-4C2548102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56999-7A33-78C5-F2E2-28998F0E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D1F82-D5D6-CFC6-D327-916AFA3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91"/>
            <a:ext cx="406314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SLO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C57E-A46E-33AB-87E3-50D88616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54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Spring 2024</a:t>
            </a:r>
          </a:p>
          <a:p>
            <a:pPr marL="0" indent="0">
              <a:buNone/>
            </a:pPr>
            <a:r>
              <a:rPr lang="en-US" sz="2400" dirty="0"/>
              <a:t>Completed!!!!!!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u="sng" dirty="0"/>
              <a:t>Fall 2024</a:t>
            </a:r>
          </a:p>
          <a:p>
            <a:r>
              <a:rPr lang="en-US" dirty="0"/>
              <a:t>PHIL 111 SLO 3 (Luca)</a:t>
            </a:r>
          </a:p>
          <a:p>
            <a:r>
              <a:rPr lang="en-US" dirty="0"/>
              <a:t>PHIL 112 SLO 2 (Felipe)</a:t>
            </a:r>
          </a:p>
          <a:p>
            <a:r>
              <a:rPr lang="en-US" dirty="0"/>
              <a:t>PLO 2 (Randy and Roberto)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New SLO Requirements - Randy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DF77F-3C2F-135D-888C-0C0CF597A614}"/>
              </a:ext>
            </a:extLst>
          </p:cNvPr>
          <p:cNvSpPr txBox="1"/>
          <p:nvPr/>
        </p:nvSpPr>
        <p:spPr>
          <a:xfrm>
            <a:off x="5009607" y="126257"/>
            <a:ext cx="7049043" cy="1938992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Randy reviewed the SLOs to be evaluated in Fall 2024.  The department needs to start collecting data from part-time faculty.  They also need to use Canvas outcomes for assessment.  They can create a multiple choice test.  They will work together to create similar questions to be ready for next semester in the intro, ethics and religion courses.</a:t>
            </a:r>
          </a:p>
        </p:txBody>
      </p:sp>
    </p:spTree>
    <p:extLst>
      <p:ext uri="{BB962C8B-B14F-4D97-AF65-F5344CB8AC3E}">
        <p14:creationId xmlns:p14="http://schemas.microsoft.com/office/powerpoint/2010/main" val="12736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47FF4-012F-F285-0D0A-411D017A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8A5B45-8675-8138-4294-CEDCA58D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9E2E3-FC16-B068-772B-8D77C075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93CB2C-41CE-151F-A3A0-730BAA98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CB561-54E7-5336-8018-F30B2D81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7ACB-B540-9088-C616-3F598BF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641713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Fall Enrollment and Spring Scheduling – On Campus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E4AE6-E635-4E2B-A2B4-0BD2640BE83D}"/>
              </a:ext>
            </a:extLst>
          </p:cNvPr>
          <p:cNvSpPr txBox="1"/>
          <p:nvPr/>
        </p:nvSpPr>
        <p:spPr>
          <a:xfrm>
            <a:off x="10008607" y="1896882"/>
            <a:ext cx="925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Fill Rate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1ED0935-6E97-4717-B625-0D7E5CFE194A}"/>
              </a:ext>
            </a:extLst>
          </p:cNvPr>
          <p:cNvSpPr/>
          <p:nvPr/>
        </p:nvSpPr>
        <p:spPr>
          <a:xfrm>
            <a:off x="10347344" y="2331156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4CAC5-66BE-FAA8-821F-FB567BD7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53"/>
          <a:stretch/>
        </p:blipFill>
        <p:spPr>
          <a:xfrm>
            <a:off x="267428" y="2583958"/>
            <a:ext cx="7977225" cy="2700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02895-4ACA-77DB-208E-C802553A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97"/>
          <a:stretch/>
        </p:blipFill>
        <p:spPr>
          <a:xfrm>
            <a:off x="8267408" y="2583958"/>
            <a:ext cx="2937745" cy="2700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FE430-F94A-436C-AC63-C411FA40BADE}"/>
              </a:ext>
            </a:extLst>
          </p:cNvPr>
          <p:cNvSpPr txBox="1"/>
          <p:nvPr/>
        </p:nvSpPr>
        <p:spPr>
          <a:xfrm>
            <a:off x="8720825" y="1439164"/>
            <a:ext cx="125547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Number of </a:t>
            </a:r>
          </a:p>
          <a:p>
            <a:r>
              <a:rPr lang="en-US" dirty="0"/>
              <a:t>Enrolled</a:t>
            </a:r>
          </a:p>
          <a:p>
            <a:r>
              <a:rPr lang="en-US" dirty="0"/>
              <a:t>Students</a:t>
            </a:r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42288A77-43D4-2521-92A2-15BEE960E612}"/>
              </a:ext>
            </a:extLst>
          </p:cNvPr>
          <p:cNvSpPr/>
          <p:nvPr/>
        </p:nvSpPr>
        <p:spPr>
          <a:xfrm>
            <a:off x="9286245" y="2348766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56C1A-12CA-D77A-78B7-7DE493D98408}"/>
              </a:ext>
            </a:extLst>
          </p:cNvPr>
          <p:cNvSpPr txBox="1"/>
          <p:nvPr/>
        </p:nvSpPr>
        <p:spPr>
          <a:xfrm>
            <a:off x="7147274" y="1929558"/>
            <a:ext cx="1241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Course Cap</a:t>
            </a:r>
          </a:p>
        </p:txBody>
      </p:sp>
      <p:sp>
        <p:nvSpPr>
          <p:cNvPr id="13" name="Arrow: Down 14">
            <a:extLst>
              <a:ext uri="{FF2B5EF4-FFF2-40B4-BE49-F238E27FC236}">
                <a16:creationId xmlns:a16="http://schemas.microsoft.com/office/drawing/2014/main" id="{CC8A71BE-1A4D-6CCC-8167-3060F436F2D3}"/>
              </a:ext>
            </a:extLst>
          </p:cNvPr>
          <p:cNvSpPr/>
          <p:nvPr/>
        </p:nvSpPr>
        <p:spPr>
          <a:xfrm>
            <a:off x="7768213" y="2308460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27998-F1D9-DF65-C086-FFA79F5517A1}"/>
              </a:ext>
            </a:extLst>
          </p:cNvPr>
          <p:cNvSpPr txBox="1"/>
          <p:nvPr/>
        </p:nvSpPr>
        <p:spPr>
          <a:xfrm>
            <a:off x="5706836" y="126257"/>
            <a:ext cx="6351814" cy="1323439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Fraud was found throughout the BSS division in online and on-campus classes.  Specific sections within specific programs were targeted.  Philosophy faculty found fraud in an on-campus ethics class.</a:t>
            </a:r>
          </a:p>
        </p:txBody>
      </p:sp>
    </p:spTree>
    <p:extLst>
      <p:ext uri="{BB962C8B-B14F-4D97-AF65-F5344CB8AC3E}">
        <p14:creationId xmlns:p14="http://schemas.microsoft.com/office/powerpoint/2010/main" val="31157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BFE00-0E14-F075-015F-B424FAA5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EC1A81-D50D-D292-930E-A76D72D3E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59DE3-B89C-9CB2-BB92-FED5DA832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A270E1-2B22-F5A7-1143-5452CE0D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550E2E-A534-B85F-75EE-DCA8D4363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4F675-F22C-38FD-6FD7-81B8D10D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10995288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Fall Enrollment and Spring Scheduling – Online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possible fraud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8C1F7-5342-F2B8-E4A2-00430CA539A7}"/>
              </a:ext>
            </a:extLst>
          </p:cNvPr>
          <p:cNvSpPr txBox="1"/>
          <p:nvPr/>
        </p:nvSpPr>
        <p:spPr>
          <a:xfrm>
            <a:off x="8290411" y="1887609"/>
            <a:ext cx="925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Fill Rate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4B1D37E-17FF-77A7-1B6B-5E5A60E01EE3}"/>
              </a:ext>
            </a:extLst>
          </p:cNvPr>
          <p:cNvSpPr/>
          <p:nvPr/>
        </p:nvSpPr>
        <p:spPr>
          <a:xfrm>
            <a:off x="8660417" y="2289429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2BB4C-1573-ECCE-B1DC-E903FFE5DEA5}"/>
              </a:ext>
            </a:extLst>
          </p:cNvPr>
          <p:cNvSpPr txBox="1"/>
          <p:nvPr/>
        </p:nvSpPr>
        <p:spPr>
          <a:xfrm>
            <a:off x="7063385" y="1342992"/>
            <a:ext cx="125547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Number of </a:t>
            </a:r>
          </a:p>
          <a:p>
            <a:r>
              <a:rPr lang="en-US" dirty="0"/>
              <a:t>Enrolled</a:t>
            </a:r>
          </a:p>
          <a:p>
            <a:r>
              <a:rPr lang="en-US" dirty="0"/>
              <a:t>Students</a:t>
            </a:r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C2B5B2F3-6D7B-3057-4A8C-D373A4FA3457}"/>
              </a:ext>
            </a:extLst>
          </p:cNvPr>
          <p:cNvSpPr/>
          <p:nvPr/>
        </p:nvSpPr>
        <p:spPr>
          <a:xfrm>
            <a:off x="7499026" y="2321426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9F680-BCC8-4D4B-19BE-8B72AD920E67}"/>
              </a:ext>
            </a:extLst>
          </p:cNvPr>
          <p:cNvSpPr txBox="1"/>
          <p:nvPr/>
        </p:nvSpPr>
        <p:spPr>
          <a:xfrm>
            <a:off x="5601824" y="1859750"/>
            <a:ext cx="1241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Course Cap</a:t>
            </a:r>
          </a:p>
        </p:txBody>
      </p:sp>
      <p:sp>
        <p:nvSpPr>
          <p:cNvPr id="13" name="Arrow: Down 14">
            <a:extLst>
              <a:ext uri="{FF2B5EF4-FFF2-40B4-BE49-F238E27FC236}">
                <a16:creationId xmlns:a16="http://schemas.microsoft.com/office/drawing/2014/main" id="{763B7EB3-6969-702F-55D4-5FC534DAAE30}"/>
              </a:ext>
            </a:extLst>
          </p:cNvPr>
          <p:cNvSpPr/>
          <p:nvPr/>
        </p:nvSpPr>
        <p:spPr>
          <a:xfrm>
            <a:off x="6381135" y="2231415"/>
            <a:ext cx="247973" cy="2347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F8F96-A599-6BCA-1BFC-D19432C6A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0"/>
          <a:stretch/>
        </p:blipFill>
        <p:spPr>
          <a:xfrm>
            <a:off x="7013596" y="2556618"/>
            <a:ext cx="2102755" cy="4127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F0774-3A56-0740-D7DC-8B87AF33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149"/>
          <a:stretch/>
        </p:blipFill>
        <p:spPr>
          <a:xfrm>
            <a:off x="1020591" y="2540834"/>
            <a:ext cx="5823111" cy="4130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4393B0-DCBF-D524-476E-F31039E71824}"/>
                  </a:ext>
                </a:extLst>
              </p14:cNvPr>
              <p14:cNvContentPartPr/>
              <p14:nvPr/>
            </p14:nvContentPartPr>
            <p14:xfrm>
              <a:off x="7565565" y="-64546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4393B0-DCBF-D524-476E-F31039E718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925" y="-75346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4D9846-108D-89AE-F666-3546FFFF96E5}"/>
                  </a:ext>
                </a:extLst>
              </p14:cNvPr>
              <p14:cNvContentPartPr/>
              <p14:nvPr/>
            </p14:nvContentPartPr>
            <p14:xfrm>
              <a:off x="1182045" y="3243978"/>
              <a:ext cx="7881480" cy="96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4D9846-108D-89AE-F666-3546FFFF96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8405" y="3135978"/>
                <a:ext cx="79891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CABB80-5CF0-1047-40BA-063F13B9C106}"/>
                  </a:ext>
                </a:extLst>
              </p14:cNvPr>
              <p14:cNvContentPartPr/>
              <p14:nvPr/>
            </p14:nvContentPartPr>
            <p14:xfrm>
              <a:off x="1187445" y="4073418"/>
              <a:ext cx="7852320" cy="9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CABB80-5CF0-1047-40BA-063F13B9C1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3805" y="3965418"/>
                <a:ext cx="79599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40DE49-891C-D084-A5AD-A45F97DD9CE4}"/>
                  </a:ext>
                </a:extLst>
              </p14:cNvPr>
              <p14:cNvContentPartPr/>
              <p14:nvPr/>
            </p14:nvContentPartPr>
            <p14:xfrm>
              <a:off x="1164405" y="4865778"/>
              <a:ext cx="7771680" cy="10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40DE49-891C-D084-A5AD-A45F97DD9C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0765" y="4757778"/>
                <a:ext cx="78793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BA62CD-3101-E6BD-59DE-CD46C7758D8E}"/>
                  </a:ext>
                </a:extLst>
              </p14:cNvPr>
              <p14:cNvContentPartPr/>
              <p14:nvPr/>
            </p14:nvContentPartPr>
            <p14:xfrm>
              <a:off x="1141365" y="5360058"/>
              <a:ext cx="7911000" cy="11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BA62CD-3101-E6BD-59DE-CD46C7758D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7725" y="5252058"/>
                <a:ext cx="80186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41A466-85AA-54FB-A108-A06603311D12}"/>
                  </a:ext>
                </a:extLst>
              </p14:cNvPr>
              <p14:cNvContentPartPr/>
              <p14:nvPr/>
            </p14:nvContentPartPr>
            <p14:xfrm>
              <a:off x="1161525" y="6189858"/>
              <a:ext cx="7839360" cy="9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41A466-85AA-54FB-A108-A06603311D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525" y="6082218"/>
                <a:ext cx="7947000" cy="309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CF97706-62BC-DBAE-5720-D45E27D42EA9}"/>
              </a:ext>
            </a:extLst>
          </p:cNvPr>
          <p:cNvSpPr txBox="1"/>
          <p:nvPr/>
        </p:nvSpPr>
        <p:spPr>
          <a:xfrm>
            <a:off x="9215857" y="126257"/>
            <a:ext cx="2842793" cy="1015663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Five online Philosophy classes were likely targets of fraud.</a:t>
            </a:r>
          </a:p>
        </p:txBody>
      </p:sp>
    </p:spTree>
    <p:extLst>
      <p:ext uri="{BB962C8B-B14F-4D97-AF65-F5344CB8AC3E}">
        <p14:creationId xmlns:p14="http://schemas.microsoft.com/office/powerpoint/2010/main" val="152081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F18DD-7DEC-CBA7-5EAB-853F8836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506DD-7E9F-6891-1168-E5FDBAC0B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73A8EC-6CDC-9821-F910-E338C70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4D0C9-28AB-A22F-C228-D2F84F2D6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AFA127-C2D7-3BFE-7239-530C2E4B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34FB6-A345-50DE-C331-AE5A80E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5164375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Committee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EC877-D454-9087-5FEB-48FEACFE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Division Council – Felipe Leon</a:t>
            </a:r>
          </a:p>
          <a:p>
            <a:pPr marL="0" indent="0">
              <a:buNone/>
            </a:pPr>
            <a:r>
              <a:rPr lang="en-US" dirty="0"/>
              <a:t>Load Committee – None</a:t>
            </a:r>
          </a:p>
          <a:p>
            <a:pPr marL="0" indent="0">
              <a:buNone/>
            </a:pPr>
            <a:r>
              <a:rPr lang="en-US" dirty="0"/>
              <a:t>BSS Division Curriculum Committee – Roberto Garcia (Chair)</a:t>
            </a:r>
          </a:p>
          <a:p>
            <a:pPr marL="0" indent="0">
              <a:buNone/>
            </a:pPr>
            <a:r>
              <a:rPr lang="en-US" dirty="0"/>
              <a:t>SLOs Committee – Randy Firestone</a:t>
            </a:r>
          </a:p>
          <a:p>
            <a:pPr marL="0" indent="0">
              <a:buNone/>
            </a:pPr>
            <a:r>
              <a:rPr lang="en-US" dirty="0"/>
              <a:t>Annual Plan – Felipe Leon</a:t>
            </a:r>
          </a:p>
          <a:p>
            <a:pPr marL="0" indent="0">
              <a:buNone/>
            </a:pPr>
            <a:r>
              <a:rPr lang="en-US" dirty="0"/>
              <a:t>Program Review – Roberto Garcia (thank you!)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D1B23E-DDED-3ADC-2239-35A584851C8C}"/>
                  </a:ext>
                </a:extLst>
              </p14:cNvPr>
              <p14:cNvContentPartPr/>
              <p14:nvPr/>
            </p14:nvContentPartPr>
            <p14:xfrm>
              <a:off x="3019485" y="-9885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D1B23E-DDED-3ADC-2239-35A584851C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5845" y="-109618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93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AF5C4-127B-985E-1685-71F37718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24D081-C7B8-7D57-13C4-39C31794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AE70A-C9D3-15D6-582A-5CA00E998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39C7C-B8BE-900E-12C9-EFA1AA0C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81BC4-7BB8-4302-2A44-1D98B162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19850-43AF-767D-5D9B-56CB7FCC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9389990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Curriculum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5892D-48C0-5190-54E6-3405804008C2}"/>
              </a:ext>
            </a:extLst>
          </p:cNvPr>
          <p:cNvSpPr txBox="1"/>
          <p:nvPr/>
        </p:nvSpPr>
        <p:spPr>
          <a:xfrm>
            <a:off x="840920" y="1881175"/>
            <a:ext cx="9576709" cy="4154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Fall Curriculum Review </a:t>
            </a:r>
            <a:r>
              <a:rPr lang="en-US" sz="2400" dirty="0">
                <a:solidFill>
                  <a:srgbClr val="FF0000"/>
                </a:solidFill>
              </a:rPr>
              <a:t>– none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u="sng" dirty="0">
                <a:solidFill>
                  <a:srgbClr val="FF0000"/>
                </a:solidFill>
              </a:rPr>
              <a:t>New Philosophy Courses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Inductive Logic – likely can be offered in Spring 2026.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Future possible courses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Philosophy of the Mind (possibly meet biological sciences 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Philosophy of Aesthetics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Philosophy of Science (possibly meet physical science GE)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u="sng" dirty="0">
                <a:solidFill>
                  <a:srgbClr val="FF0000"/>
                </a:solidFill>
              </a:rPr>
              <a:t>Rotations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department discussed possible two-year rotations for new courses.</a:t>
            </a:r>
          </a:p>
        </p:txBody>
      </p:sp>
    </p:spTree>
    <p:extLst>
      <p:ext uri="{BB962C8B-B14F-4D97-AF65-F5344CB8AC3E}">
        <p14:creationId xmlns:p14="http://schemas.microsoft.com/office/powerpoint/2010/main" val="9049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F4860-25AA-1C90-851F-27399B93F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34C15CE-BD44-93A3-0F6B-463C2E6C4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6DD42-01E3-791E-AD31-AB063087C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8FE974-6C4D-BC21-4910-DA557583B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EDC79-9382-2D02-B433-A36922CE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EE354-FC73-C4A2-14CC-9A21185E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8606591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Faculty Evaluations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C25FE-2A24-ED3F-A381-0D3115C9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Keep an eye on your email and let Cecelia and I know if you get an email from </a:t>
            </a:r>
            <a:r>
              <a:rPr lang="en-US" dirty="0" err="1"/>
              <a:t>Trakstar</a:t>
            </a:r>
            <a:r>
              <a:rPr lang="en-US" dirty="0"/>
              <a:t> that is incorrect.</a:t>
            </a:r>
          </a:p>
        </p:txBody>
      </p:sp>
    </p:spTree>
    <p:extLst>
      <p:ext uri="{BB962C8B-B14F-4D97-AF65-F5344CB8AC3E}">
        <p14:creationId xmlns:p14="http://schemas.microsoft.com/office/powerpoint/2010/main" val="285852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1028378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Review the </a:t>
            </a:r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Philosophy AAT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3D38-2E89-4C6C-84B7-3A0A362585DF}"/>
              </a:ext>
            </a:extLst>
          </p:cNvPr>
          <p:cNvSpPr txBox="1"/>
          <p:nvPr/>
        </p:nvSpPr>
        <p:spPr>
          <a:xfrm>
            <a:off x="218831" y="1675225"/>
            <a:ext cx="34934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Due Date:  October 18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Please: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053FE-D484-4F2A-ABEA-2ACFA257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86" y="0"/>
            <a:ext cx="3918857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3EDF22-763D-5409-CE02-8259CEA952A1}"/>
                  </a:ext>
                </a:extLst>
              </p14:cNvPr>
              <p14:cNvContentPartPr/>
              <p14:nvPr/>
            </p14:nvContentPartPr>
            <p14:xfrm>
              <a:off x="7285387" y="3199667"/>
              <a:ext cx="2090520" cy="29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3EDF22-763D-5409-CE02-8259CEA952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1747" y="3092027"/>
                <a:ext cx="2198160" cy="244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34E57BC-B941-154D-56CA-756E3D0D6256}"/>
              </a:ext>
            </a:extLst>
          </p:cNvPr>
          <p:cNvSpPr txBox="1"/>
          <p:nvPr/>
        </p:nvSpPr>
        <p:spPr>
          <a:xfrm>
            <a:off x="10481733" y="2997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PHIL 116?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6B0362-6274-7F85-354A-E6C0F25FE2B5}"/>
              </a:ext>
            </a:extLst>
          </p:cNvPr>
          <p:cNvCxnSpPr/>
          <p:nvPr/>
        </p:nvCxnSpPr>
        <p:spPr>
          <a:xfrm>
            <a:off x="3860800" y="2844800"/>
            <a:ext cx="335078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6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31e994-e6d3-4300-856d-b2b971b8f1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9D9347F5AFA4D8692FBB46C69E792" ma:contentTypeVersion="18" ma:contentTypeDescription="Create a new document." ma:contentTypeScope="" ma:versionID="ed39e236e443ffda1a41bbf0918c185e">
  <xsd:schema xmlns:xsd="http://www.w3.org/2001/XMLSchema" xmlns:xs="http://www.w3.org/2001/XMLSchema" xmlns:p="http://schemas.microsoft.com/office/2006/metadata/properties" xmlns:ns3="0931e994-e6d3-4300-856d-b2b971b8f134" xmlns:ns4="6d4c085d-c9ea-458a-a43a-bf1021d0c369" targetNamespace="http://schemas.microsoft.com/office/2006/metadata/properties" ma:root="true" ma:fieldsID="6d5e40ef00ccb0f0da5d0f27670d6a08" ns3:_="" ns4:_="">
    <xsd:import namespace="0931e994-e6d3-4300-856d-b2b971b8f134"/>
    <xsd:import namespace="6d4c085d-c9ea-458a-a43a-bf1021d0c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1e994-e6d3-4300-856d-b2b971b8f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c085d-c9ea-458a-a43a-bf1021d0c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1BCA8-18D5-4035-99A4-D9907DB4E608}">
  <ds:schemaRefs>
    <ds:schemaRef ds:uri="http://purl.org/dc/elements/1.1/"/>
    <ds:schemaRef ds:uri="0931e994-e6d3-4300-856d-b2b971b8f134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6d4c085d-c9ea-458a-a43a-bf1021d0c36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451F9F-0F08-45BF-A0AD-8CA19648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1e994-e6d3-4300-856d-b2b971b8f134"/>
    <ds:schemaRef ds:uri="6d4c085d-c9ea-458a-a43a-bf1021d0c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10285</TotalTime>
  <Words>504</Words>
  <Application>Microsoft Macintosh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Philosophy Department Meeting</vt:lpstr>
      <vt:lpstr>Philosophy Department - Agenda</vt:lpstr>
      <vt:lpstr>SLO Assessment</vt:lpstr>
      <vt:lpstr>Fall Enrollment and Spring Scheduling – On Campus </vt:lpstr>
      <vt:lpstr>Fall Enrollment and Spring Scheduling – Online possible fraud</vt:lpstr>
      <vt:lpstr>Committee Membership</vt:lpstr>
      <vt:lpstr>Curriculum</vt:lpstr>
      <vt:lpstr>Faculty Evaluations</vt:lpstr>
      <vt:lpstr>Review the Philosophy AAT</vt:lpstr>
      <vt:lpstr>Updating the Philosophy AAT Pathway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79</cp:revision>
  <cp:lastPrinted>2024-09-17T16:20:56Z</cp:lastPrinted>
  <dcterms:created xsi:type="dcterms:W3CDTF">2021-02-06T12:58:35Z</dcterms:created>
  <dcterms:modified xsi:type="dcterms:W3CDTF">2024-10-23T10:07:55Z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0x010100C369D9347F5AFA4D8692FBB46C69E792</vt:lpwstr>
  </property>
</Properties>
</file>