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4"/>
  </p:sldMasterIdLst>
  <p:notesMasterIdLst>
    <p:notesMasterId r:id="rId18"/>
  </p:notesMasterIdLst>
  <p:sldIdLst>
    <p:sldId id="271" r:id="rId5"/>
    <p:sldId id="415" r:id="rId6"/>
    <p:sldId id="418" r:id="rId7"/>
    <p:sldId id="416" r:id="rId8"/>
    <p:sldId id="423" r:id="rId9"/>
    <p:sldId id="420" r:id="rId10"/>
    <p:sldId id="419" r:id="rId11"/>
    <p:sldId id="427" r:id="rId12"/>
    <p:sldId id="421" r:id="rId13"/>
    <p:sldId id="430" r:id="rId14"/>
    <p:sldId id="431" r:id="rId15"/>
    <p:sldId id="425" r:id="rId16"/>
    <p:sldId id="429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04" autoAdjust="0"/>
    <p:restoredTop sz="94762"/>
  </p:normalViewPr>
  <p:slideViewPr>
    <p:cSldViewPr snapToGrid="0" snapToObjects="1">
      <p:cViewPr>
        <p:scale>
          <a:sx n="120" d="100"/>
          <a:sy n="120" d="100"/>
        </p:scale>
        <p:origin x="-79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ld, Christina" userId="d63662b5-8bea-4558-821e-508c3105d592" providerId="ADAL" clId="{1DEE6479-02A0-4318-B1BD-5E669CB1CFE8}"/>
    <pc:docChg chg="undo custSel addSld delSld modSld">
      <pc:chgData name="Gold, Christina" userId="d63662b5-8bea-4558-821e-508c3105d592" providerId="ADAL" clId="{1DEE6479-02A0-4318-B1BD-5E669CB1CFE8}" dt="2024-10-08T20:28:28.592" v="1015" actId="14100"/>
      <pc:docMkLst>
        <pc:docMk/>
      </pc:docMkLst>
      <pc:sldChg chg="addSp delSp modSp">
        <pc:chgData name="Gold, Christina" userId="d63662b5-8bea-4558-821e-508c3105d592" providerId="ADAL" clId="{1DEE6479-02A0-4318-B1BD-5E669CB1CFE8}" dt="2024-10-08T18:49:49.352" v="42" actId="20577"/>
        <pc:sldMkLst>
          <pc:docMk/>
          <pc:sldMk cId="3967215856" sldId="271"/>
        </pc:sldMkLst>
        <pc:spChg chg="mod">
          <ac:chgData name="Gold, Christina" userId="d63662b5-8bea-4558-821e-508c3105d592" providerId="ADAL" clId="{1DEE6479-02A0-4318-B1BD-5E669CB1CFE8}" dt="2024-10-08T18:49:49.352" v="42" actId="20577"/>
          <ac:spMkLst>
            <pc:docMk/>
            <pc:sldMk cId="3967215856" sldId="271"/>
            <ac:spMk id="4" creationId="{F317097F-EA46-F54E-AC8A-D03EAFABAB06}"/>
          </ac:spMkLst>
        </pc:spChg>
        <pc:spChg chg="mod">
          <ac:chgData name="Gold, Christina" userId="d63662b5-8bea-4558-821e-508c3105d592" providerId="ADAL" clId="{1DEE6479-02A0-4318-B1BD-5E669CB1CFE8}" dt="2024-10-08T18:49:42.207" v="14" actId="20577"/>
          <ac:spMkLst>
            <pc:docMk/>
            <pc:sldMk cId="3967215856" sldId="271"/>
            <ac:spMk id="5" creationId="{0165C7E6-52E9-7743-A475-45EEF0B8C31E}"/>
          </ac:spMkLst>
        </pc:spChg>
        <pc:picChg chg="del">
          <ac:chgData name="Gold, Christina" userId="d63662b5-8bea-4558-821e-508c3105d592" providerId="ADAL" clId="{1DEE6479-02A0-4318-B1BD-5E669CB1CFE8}" dt="2024-10-08T18:49:24.576" v="0" actId="478"/>
          <ac:picMkLst>
            <pc:docMk/>
            <pc:sldMk cId="3967215856" sldId="271"/>
            <ac:picMk id="3" creationId="{8F7798C1-C8EE-BD9E-05CC-8E7E3BD68A0A}"/>
          </ac:picMkLst>
        </pc:picChg>
        <pc:picChg chg="add">
          <ac:chgData name="Gold, Christina" userId="d63662b5-8bea-4558-821e-508c3105d592" providerId="ADAL" clId="{1DEE6479-02A0-4318-B1BD-5E669CB1CFE8}" dt="2024-10-08T18:49:31.484" v="1"/>
          <ac:picMkLst>
            <pc:docMk/>
            <pc:sldMk cId="3967215856" sldId="271"/>
            <ac:picMk id="9" creationId="{4AA9BD45-6163-4270-A83C-5AF3EB805E1B}"/>
          </ac:picMkLst>
        </pc:picChg>
      </pc:sldChg>
      <pc:sldChg chg="delSp modSp">
        <pc:chgData name="Gold, Christina" userId="d63662b5-8bea-4558-821e-508c3105d592" providerId="ADAL" clId="{1DEE6479-02A0-4318-B1BD-5E669CB1CFE8}" dt="2024-10-08T20:18:46.658" v="818" actId="20577"/>
        <pc:sldMkLst>
          <pc:docMk/>
          <pc:sldMk cId="1750339019" sldId="415"/>
        </pc:sldMkLst>
        <pc:spChg chg="mod">
          <ac:chgData name="Gold, Christina" userId="d63662b5-8bea-4558-821e-508c3105d592" providerId="ADAL" clId="{1DEE6479-02A0-4318-B1BD-5E669CB1CFE8}" dt="2024-10-08T19:37:06.141" v="806" actId="14100"/>
          <ac:spMkLst>
            <pc:docMk/>
            <pc:sldMk cId="1750339019" sldId="415"/>
            <ac:spMk id="2" creationId="{7323EFF1-E3B3-1A40-9683-5DC08610D3A9}"/>
          </ac:spMkLst>
        </pc:spChg>
        <pc:spChg chg="del">
          <ac:chgData name="Gold, Christina" userId="d63662b5-8bea-4558-821e-508c3105d592" providerId="ADAL" clId="{1DEE6479-02A0-4318-B1BD-5E669CB1CFE8}" dt="2024-10-08T18:49:55.677" v="43" actId="478"/>
          <ac:spMkLst>
            <pc:docMk/>
            <pc:sldMk cId="1750339019" sldId="415"/>
            <ac:spMk id="3" creationId="{7DCDDD7B-AAAB-8E47-84B4-8D06026C2D25}"/>
          </ac:spMkLst>
        </pc:spChg>
        <pc:spChg chg="mod">
          <ac:chgData name="Gold, Christina" userId="d63662b5-8bea-4558-821e-508c3105d592" providerId="ADAL" clId="{1DEE6479-02A0-4318-B1BD-5E669CB1CFE8}" dt="2024-10-08T20:18:46.658" v="818" actId="20577"/>
          <ac:spMkLst>
            <pc:docMk/>
            <pc:sldMk cId="1750339019" sldId="415"/>
            <ac:spMk id="5" creationId="{FB841D8B-8BC6-C5F7-5627-48BEA60AED92}"/>
          </ac:spMkLst>
        </pc:spChg>
      </pc:sldChg>
      <pc:sldChg chg="addSp delSp modSp">
        <pc:chgData name="Gold, Christina" userId="d63662b5-8bea-4558-821e-508c3105d592" providerId="ADAL" clId="{1DEE6479-02A0-4318-B1BD-5E669CB1CFE8}" dt="2024-10-08T18:58:39.056" v="141" actId="1076"/>
        <pc:sldMkLst>
          <pc:docMk/>
          <pc:sldMk cId="1477437082" sldId="416"/>
        </pc:sldMkLst>
        <pc:spChg chg="mod">
          <ac:chgData name="Gold, Christina" userId="d63662b5-8bea-4558-821e-508c3105d592" providerId="ADAL" clId="{1DEE6479-02A0-4318-B1BD-5E669CB1CFE8}" dt="2024-10-08T18:56:16.725" v="132" actId="14100"/>
          <ac:spMkLst>
            <pc:docMk/>
            <pc:sldMk cId="1477437082" sldId="416"/>
            <ac:spMk id="2" creationId="{BC957ACB-B540-9088-C616-3F598BFC2F31}"/>
          </ac:spMkLst>
        </pc:spChg>
        <pc:spChg chg="del mod">
          <ac:chgData name="Gold, Christina" userId="d63662b5-8bea-4558-821e-508c3105d592" providerId="ADAL" clId="{1DEE6479-02A0-4318-B1BD-5E669CB1CFE8}" dt="2024-10-08T18:56:09.721" v="131" actId="478"/>
          <ac:spMkLst>
            <pc:docMk/>
            <pc:sldMk cId="1477437082" sldId="416"/>
            <ac:spMk id="3" creationId="{9B592E81-4F24-B964-C25B-649F4525EF07}"/>
          </ac:spMkLst>
        </pc:spChg>
        <pc:spChg chg="del">
          <ac:chgData name="Gold, Christina" userId="d63662b5-8bea-4558-821e-508c3105d592" providerId="ADAL" clId="{1DEE6479-02A0-4318-B1BD-5E669CB1CFE8}" dt="2024-10-08T18:56:05.198" v="130" actId="478"/>
          <ac:spMkLst>
            <pc:docMk/>
            <pc:sldMk cId="1477437082" sldId="416"/>
            <ac:spMk id="4" creationId="{733EAE4B-DAEB-4944-ADE7-C4309D7BC060}"/>
          </ac:spMkLst>
        </pc:spChg>
        <pc:spChg chg="del">
          <ac:chgData name="Gold, Christina" userId="d63662b5-8bea-4558-821e-508c3105d592" providerId="ADAL" clId="{1DEE6479-02A0-4318-B1BD-5E669CB1CFE8}" dt="2024-10-08T18:55:59.070" v="126" actId="478"/>
          <ac:spMkLst>
            <pc:docMk/>
            <pc:sldMk cId="1477437082" sldId="416"/>
            <ac:spMk id="9" creationId="{875CEF58-B321-41A7-A7B8-EE3CAF0E863D}"/>
          </ac:spMkLst>
        </pc:spChg>
        <pc:spChg chg="del">
          <ac:chgData name="Gold, Christina" userId="d63662b5-8bea-4558-821e-508c3105d592" providerId="ADAL" clId="{1DEE6479-02A0-4318-B1BD-5E669CB1CFE8}" dt="2024-10-08T18:56:00.138" v="127" actId="478"/>
          <ac:spMkLst>
            <pc:docMk/>
            <pc:sldMk cId="1477437082" sldId="416"/>
            <ac:spMk id="10" creationId="{34FE768D-4952-4BBB-85C1-59F2287B3D4E}"/>
          </ac:spMkLst>
        </pc:spChg>
        <pc:picChg chg="add mod modCrop">
          <ac:chgData name="Gold, Christina" userId="d63662b5-8bea-4558-821e-508c3105d592" providerId="ADAL" clId="{1DEE6479-02A0-4318-B1BD-5E669CB1CFE8}" dt="2024-10-08T18:55:56.996" v="125" actId="1076"/>
          <ac:picMkLst>
            <pc:docMk/>
            <pc:sldMk cId="1477437082" sldId="416"/>
            <ac:picMk id="5" creationId="{88E52645-1B3A-4772-BC2F-CCB3B6882D59}"/>
          </ac:picMkLst>
        </pc:picChg>
        <pc:picChg chg="del">
          <ac:chgData name="Gold, Christina" userId="d63662b5-8bea-4558-821e-508c3105d592" providerId="ADAL" clId="{1DEE6479-02A0-4318-B1BD-5E669CB1CFE8}" dt="2024-10-08T18:51:55.212" v="114" actId="478"/>
          <ac:picMkLst>
            <pc:docMk/>
            <pc:sldMk cId="1477437082" sldId="416"/>
            <ac:picMk id="6" creationId="{42697A9C-EEBC-4800-B701-0E155963CA83}"/>
          </ac:picMkLst>
        </pc:picChg>
        <pc:picChg chg="del">
          <ac:chgData name="Gold, Christina" userId="d63662b5-8bea-4558-821e-508c3105d592" providerId="ADAL" clId="{1DEE6479-02A0-4318-B1BD-5E669CB1CFE8}" dt="2024-10-08T18:52:01.317" v="119" actId="478"/>
          <ac:picMkLst>
            <pc:docMk/>
            <pc:sldMk cId="1477437082" sldId="416"/>
            <ac:picMk id="8" creationId="{BDB4B347-315F-44A0-9CB6-97561F6B295E}"/>
          </ac:picMkLst>
        </pc:picChg>
        <pc:picChg chg="add mod modCrop">
          <ac:chgData name="Gold, Christina" userId="d63662b5-8bea-4558-821e-508c3105d592" providerId="ADAL" clId="{1DEE6479-02A0-4318-B1BD-5E669CB1CFE8}" dt="2024-10-08T18:56:02.983" v="128" actId="1076"/>
          <ac:picMkLst>
            <pc:docMk/>
            <pc:sldMk cId="1477437082" sldId="416"/>
            <ac:picMk id="19" creationId="{3701695B-CEDE-4C52-AFAD-226227E3E8AB}"/>
          </ac:picMkLst>
        </pc:picChg>
        <pc:inkChg chg="add del">
          <ac:chgData name="Gold, Christina" userId="d63662b5-8bea-4558-821e-508c3105d592" providerId="ADAL" clId="{1DEE6479-02A0-4318-B1BD-5E669CB1CFE8}" dt="2024-10-08T18:57:45.408" v="134"/>
          <ac:inkMkLst>
            <pc:docMk/>
            <pc:sldMk cId="1477437082" sldId="416"/>
            <ac:inkMk id="7" creationId="{55132631-DA25-4286-8700-7CF3F3764F6D}"/>
          </ac:inkMkLst>
        </pc:inkChg>
        <pc:inkChg chg="del">
          <ac:chgData name="Gold, Christina" userId="d63662b5-8bea-4558-821e-508c3105d592" providerId="ADAL" clId="{1DEE6479-02A0-4318-B1BD-5E669CB1CFE8}" dt="2024-10-08T18:51:58.929" v="117" actId="478"/>
          <ac:inkMkLst>
            <pc:docMk/>
            <pc:sldMk cId="1477437082" sldId="416"/>
            <ac:inkMk id="11" creationId="{C2F8FA3B-B06E-48C4-8EA9-A3CF2120E070}"/>
          </ac:inkMkLst>
        </pc:inkChg>
        <pc:inkChg chg="del">
          <ac:chgData name="Gold, Christina" userId="d63662b5-8bea-4558-821e-508c3105d592" providerId="ADAL" clId="{1DEE6479-02A0-4318-B1BD-5E669CB1CFE8}" dt="2024-10-08T18:51:57.613" v="116" actId="478"/>
          <ac:inkMkLst>
            <pc:docMk/>
            <pc:sldMk cId="1477437082" sldId="416"/>
            <ac:inkMk id="12" creationId="{E97E50AE-289B-42EC-BAAC-987E0A0193D1}"/>
          </ac:inkMkLst>
        </pc:inkChg>
        <pc:inkChg chg="add mod">
          <ac:chgData name="Gold, Christina" userId="d63662b5-8bea-4558-821e-508c3105d592" providerId="ADAL" clId="{1DEE6479-02A0-4318-B1BD-5E669CB1CFE8}" dt="2024-10-08T18:58:39.056" v="141" actId="1076"/>
          <ac:inkMkLst>
            <pc:docMk/>
            <pc:sldMk cId="1477437082" sldId="416"/>
            <ac:inkMk id="13" creationId="{DE04F56E-DB53-44D5-AD9A-4BBF1C070B9A}"/>
          </ac:inkMkLst>
        </pc:inkChg>
        <pc:inkChg chg="del">
          <ac:chgData name="Gold, Christina" userId="d63662b5-8bea-4558-821e-508c3105d592" providerId="ADAL" clId="{1DEE6479-02A0-4318-B1BD-5E669CB1CFE8}" dt="2024-10-08T18:51:56.389" v="115" actId="478"/>
          <ac:inkMkLst>
            <pc:docMk/>
            <pc:sldMk cId="1477437082" sldId="416"/>
            <ac:inkMk id="17" creationId="{8336686C-A04F-47BF-BA48-48FC10CC5B9A}"/>
          </ac:inkMkLst>
        </pc:inkChg>
        <pc:inkChg chg="del">
          <ac:chgData name="Gold, Christina" userId="d63662b5-8bea-4558-821e-508c3105d592" providerId="ADAL" clId="{1DEE6479-02A0-4318-B1BD-5E669CB1CFE8}" dt="2024-10-08T18:52:00.633" v="118" actId="478"/>
          <ac:inkMkLst>
            <pc:docMk/>
            <pc:sldMk cId="1477437082" sldId="416"/>
            <ac:inkMk id="18" creationId="{F6721906-C24B-4D77-92D4-6B86E7C1E502}"/>
          </ac:inkMkLst>
        </pc:inkChg>
      </pc:sldChg>
      <pc:sldChg chg="delSp modSp">
        <pc:chgData name="Gold, Christina" userId="d63662b5-8bea-4558-821e-508c3105d592" providerId="ADAL" clId="{1DEE6479-02A0-4318-B1BD-5E669CB1CFE8}" dt="2024-10-08T20:20:14.428" v="969" actId="20577"/>
        <pc:sldMkLst>
          <pc:docMk/>
          <pc:sldMk cId="1273683155" sldId="418"/>
        </pc:sldMkLst>
        <pc:spChg chg="del">
          <ac:chgData name="Gold, Christina" userId="d63662b5-8bea-4558-821e-508c3105d592" providerId="ADAL" clId="{1DEE6479-02A0-4318-B1BD-5E669CB1CFE8}" dt="2024-10-08T18:50:03.086" v="44" actId="478"/>
          <ac:spMkLst>
            <pc:docMk/>
            <pc:sldMk cId="1273683155" sldId="418"/>
            <ac:spMk id="3" creationId="{BF4A56A9-5C3B-4E12-698B-638017F67F07}"/>
          </ac:spMkLst>
        </pc:spChg>
        <pc:spChg chg="mod">
          <ac:chgData name="Gold, Christina" userId="d63662b5-8bea-4558-821e-508c3105d592" providerId="ADAL" clId="{1DEE6479-02A0-4318-B1BD-5E669CB1CFE8}" dt="2024-10-08T20:20:14.428" v="969" actId="20577"/>
          <ac:spMkLst>
            <pc:docMk/>
            <pc:sldMk cId="1273683155" sldId="418"/>
            <ac:spMk id="4" creationId="{417DC57E-A46E-33AB-87E3-50D88616D741}"/>
          </ac:spMkLst>
        </pc:spChg>
      </pc:sldChg>
      <pc:sldChg chg="delSp modSp">
        <pc:chgData name="Gold, Christina" userId="d63662b5-8bea-4558-821e-508c3105d592" providerId="ADAL" clId="{1DEE6479-02A0-4318-B1BD-5E669CB1CFE8}" dt="2024-10-08T20:28:28.592" v="1015" actId="14100"/>
        <pc:sldMkLst>
          <pc:docMk/>
          <pc:sldMk cId="904952945" sldId="419"/>
        </pc:sldMkLst>
        <pc:spChg chg="mod">
          <ac:chgData name="Gold, Christina" userId="d63662b5-8bea-4558-821e-508c3105d592" providerId="ADAL" clId="{1DEE6479-02A0-4318-B1BD-5E669CB1CFE8}" dt="2024-10-08T20:28:28.592" v="1015" actId="14100"/>
          <ac:spMkLst>
            <pc:docMk/>
            <pc:sldMk cId="904952945" sldId="419"/>
            <ac:spMk id="3" creationId="{D41C081D-8BC2-12D3-9201-ED49C853C7E1}"/>
          </ac:spMkLst>
        </pc:spChg>
        <pc:spChg chg="del">
          <ac:chgData name="Gold, Christina" userId="d63662b5-8bea-4558-821e-508c3105d592" providerId="ADAL" clId="{1DEE6479-02A0-4318-B1BD-5E669CB1CFE8}" dt="2024-10-08T19:07:57.653" v="468" actId="478"/>
          <ac:spMkLst>
            <pc:docMk/>
            <pc:sldMk cId="904952945" sldId="419"/>
            <ac:spMk id="4" creationId="{40DBFFC5-4F6F-01DC-B8B9-4CAE1012F01C}"/>
          </ac:spMkLst>
        </pc:spChg>
      </pc:sldChg>
      <pc:sldChg chg="modSp">
        <pc:chgData name="Gold, Christina" userId="d63662b5-8bea-4558-821e-508c3105d592" providerId="ADAL" clId="{1DEE6479-02A0-4318-B1BD-5E669CB1CFE8}" dt="2024-10-08T20:25:43.963" v="1003" actId="20577"/>
        <pc:sldMkLst>
          <pc:docMk/>
          <pc:sldMk cId="1683936066" sldId="420"/>
        </pc:sldMkLst>
        <pc:spChg chg="mod">
          <ac:chgData name="Gold, Christina" userId="d63662b5-8bea-4558-821e-508c3105d592" providerId="ADAL" clId="{1DEE6479-02A0-4318-B1BD-5E669CB1CFE8}" dt="2024-10-08T19:07:40.356" v="428" actId="20577"/>
          <ac:spMkLst>
            <pc:docMk/>
            <pc:sldMk cId="1683936066" sldId="420"/>
            <ac:spMk id="2" creationId="{8B534FB6-A345-50DE-C331-AE5A80EA412D}"/>
          </ac:spMkLst>
        </pc:spChg>
        <pc:spChg chg="mod">
          <ac:chgData name="Gold, Christina" userId="d63662b5-8bea-4558-821e-508c3105d592" providerId="ADAL" clId="{1DEE6479-02A0-4318-B1BD-5E669CB1CFE8}" dt="2024-10-08T20:25:43.963" v="1003" actId="20577"/>
          <ac:spMkLst>
            <pc:docMk/>
            <pc:sldMk cId="1683936066" sldId="420"/>
            <ac:spMk id="5" creationId="{054EC877-D454-9087-5FEB-48FEACFEBCCA}"/>
          </ac:spMkLst>
        </pc:spChg>
      </pc:sldChg>
      <pc:sldChg chg="delSp modSp">
        <pc:chgData name="Gold, Christina" userId="d63662b5-8bea-4558-821e-508c3105d592" providerId="ADAL" clId="{1DEE6479-02A0-4318-B1BD-5E669CB1CFE8}" dt="2024-10-08T19:14:15.123" v="603" actId="20577"/>
        <pc:sldMkLst>
          <pc:docMk/>
          <pc:sldMk cId="975562406" sldId="421"/>
        </pc:sldMkLst>
        <pc:spChg chg="mod">
          <ac:chgData name="Gold, Christina" userId="d63662b5-8bea-4558-821e-508c3105d592" providerId="ADAL" clId="{1DEE6479-02A0-4318-B1BD-5E669CB1CFE8}" dt="2024-10-08T19:11:01.148" v="564" actId="207"/>
          <ac:spMkLst>
            <pc:docMk/>
            <pc:sldMk cId="975562406" sldId="421"/>
            <ac:spMk id="2" creationId="{B902DA04-0B47-DC9F-8684-CC2AFB6EF305}"/>
          </ac:spMkLst>
        </pc:spChg>
        <pc:spChg chg="mod">
          <ac:chgData name="Gold, Christina" userId="d63662b5-8bea-4558-821e-508c3105d592" providerId="ADAL" clId="{1DEE6479-02A0-4318-B1BD-5E669CB1CFE8}" dt="2024-10-08T19:14:15.123" v="603" actId="20577"/>
          <ac:spMkLst>
            <pc:docMk/>
            <pc:sldMk cId="975562406" sldId="421"/>
            <ac:spMk id="19" creationId="{0F0E3D38-2E89-4C6C-84B7-3A0A362585DF}"/>
          </ac:spMkLst>
        </pc:spChg>
        <pc:picChg chg="del">
          <ac:chgData name="Gold, Christina" userId="d63662b5-8bea-4558-821e-508c3105d592" providerId="ADAL" clId="{1DEE6479-02A0-4318-B1BD-5E669CB1CFE8}" dt="2024-10-08T19:11:04.650" v="565" actId="478"/>
          <ac:picMkLst>
            <pc:docMk/>
            <pc:sldMk cId="975562406" sldId="421"/>
            <ac:picMk id="3" creationId="{DC7F347A-F94A-75DA-8B55-C12B2A012D49}"/>
          </ac:picMkLst>
        </pc:picChg>
        <pc:picChg chg="del">
          <ac:chgData name="Gold, Christina" userId="d63662b5-8bea-4558-821e-508c3105d592" providerId="ADAL" clId="{1DEE6479-02A0-4318-B1BD-5E669CB1CFE8}" dt="2024-10-08T19:11:06.332" v="566" actId="478"/>
          <ac:picMkLst>
            <pc:docMk/>
            <pc:sldMk cId="975562406" sldId="421"/>
            <ac:picMk id="4" creationId="{B7620948-C12C-E3BA-5D7D-235E1A86C6CF}"/>
          </ac:picMkLst>
        </pc:picChg>
      </pc:sldChg>
      <pc:sldChg chg="del">
        <pc:chgData name="Gold, Christina" userId="d63662b5-8bea-4558-821e-508c3105d592" providerId="ADAL" clId="{1DEE6479-02A0-4318-B1BD-5E669CB1CFE8}" dt="2024-10-08T19:09:09.495" v="524" actId="2696"/>
        <pc:sldMkLst>
          <pc:docMk/>
          <pc:sldMk cId="2858526456" sldId="422"/>
        </pc:sldMkLst>
      </pc:sldChg>
      <pc:sldChg chg="addSp delSp modSp">
        <pc:chgData name="Gold, Christina" userId="d63662b5-8bea-4558-821e-508c3105d592" providerId="ADAL" clId="{1DEE6479-02A0-4318-B1BD-5E669CB1CFE8}" dt="2024-10-08T19:02:44.706" v="227" actId="1076"/>
        <pc:sldMkLst>
          <pc:docMk/>
          <pc:sldMk cId="311570093" sldId="423"/>
        </pc:sldMkLst>
        <pc:spChg chg="del mod">
          <ac:chgData name="Gold, Christina" userId="d63662b5-8bea-4558-821e-508c3105d592" providerId="ADAL" clId="{1DEE6479-02A0-4318-B1BD-5E669CB1CFE8}" dt="2024-10-08T18:58:51.421" v="145" actId="478"/>
          <ac:spMkLst>
            <pc:docMk/>
            <pc:sldMk cId="311570093" sldId="423"/>
            <ac:spMk id="6" creationId="{FE7F5B70-2F70-87EE-6914-7AA90C88535B}"/>
          </ac:spMkLst>
        </pc:spChg>
        <pc:spChg chg="del">
          <ac:chgData name="Gold, Christina" userId="d63662b5-8bea-4558-821e-508c3105d592" providerId="ADAL" clId="{1DEE6479-02A0-4318-B1BD-5E669CB1CFE8}" dt="2024-10-08T18:58:48.814" v="144" actId="478"/>
          <ac:spMkLst>
            <pc:docMk/>
            <pc:sldMk cId="311570093" sldId="423"/>
            <ac:spMk id="7" creationId="{557AFED0-5F73-5498-662F-09B6ECD47D15}"/>
          </ac:spMkLst>
        </pc:spChg>
        <pc:spChg chg="del">
          <ac:chgData name="Gold, Christina" userId="d63662b5-8bea-4558-821e-508c3105d592" providerId="ADAL" clId="{1DEE6479-02A0-4318-B1BD-5E669CB1CFE8}" dt="2024-10-08T18:58:45.935" v="142" actId="478"/>
          <ac:spMkLst>
            <pc:docMk/>
            <pc:sldMk cId="311570093" sldId="423"/>
            <ac:spMk id="8" creationId="{3580A9CB-D447-8AA5-135B-47BDD84F9E6E}"/>
          </ac:spMkLst>
        </pc:spChg>
        <pc:spChg chg="add mod">
          <ac:chgData name="Gold, Christina" userId="d63662b5-8bea-4558-821e-508c3105d592" providerId="ADAL" clId="{1DEE6479-02A0-4318-B1BD-5E669CB1CFE8}" dt="2024-10-08T19:02:35.459" v="225" actId="1076"/>
          <ac:spMkLst>
            <pc:docMk/>
            <pc:sldMk cId="311570093" sldId="423"/>
            <ac:spMk id="12" creationId="{8C2ADA23-67FD-4C41-843C-D7B339CB1877}"/>
          </ac:spMkLst>
        </pc:spChg>
        <pc:spChg chg="del">
          <ac:chgData name="Gold, Christina" userId="d63662b5-8bea-4558-821e-508c3105d592" providerId="ADAL" clId="{1DEE6479-02A0-4318-B1BD-5E669CB1CFE8}" dt="2024-10-08T18:58:53.036" v="146" actId="478"/>
          <ac:spMkLst>
            <pc:docMk/>
            <pc:sldMk cId="311570093" sldId="423"/>
            <ac:spMk id="14" creationId="{C2CE4AE6-E635-4E2B-A2B4-0BD2640BE83D}"/>
          </ac:spMkLst>
        </pc:spChg>
        <pc:spChg chg="del">
          <ac:chgData name="Gold, Christina" userId="d63662b5-8bea-4558-821e-508c3105d592" providerId="ADAL" clId="{1DEE6479-02A0-4318-B1BD-5E669CB1CFE8}" dt="2024-10-08T18:58:54.134" v="147" actId="478"/>
          <ac:spMkLst>
            <pc:docMk/>
            <pc:sldMk cId="311570093" sldId="423"/>
            <ac:spMk id="15" creationId="{91ED0935-6E97-4717-B625-0D7E5CFE194A}"/>
          </ac:spMkLst>
        </pc:spChg>
        <pc:picChg chg="del">
          <ac:chgData name="Gold, Christina" userId="d63662b5-8bea-4558-821e-508c3105d592" providerId="ADAL" clId="{1DEE6479-02A0-4318-B1BD-5E669CB1CFE8}" dt="2024-10-08T18:58:57.730" v="148" actId="478"/>
          <ac:picMkLst>
            <pc:docMk/>
            <pc:sldMk cId="311570093" sldId="423"/>
            <ac:picMk id="3" creationId="{BE027D05-A2D7-4877-9558-09E84A051F30}"/>
          </ac:picMkLst>
        </pc:picChg>
        <pc:picChg chg="add mod modCrop">
          <ac:chgData name="Gold, Christina" userId="d63662b5-8bea-4558-821e-508c3105d592" providerId="ADAL" clId="{1DEE6479-02A0-4318-B1BD-5E669CB1CFE8}" dt="2024-10-08T19:02:44.706" v="227" actId="1076"/>
          <ac:picMkLst>
            <pc:docMk/>
            <pc:sldMk cId="311570093" sldId="423"/>
            <ac:picMk id="10" creationId="{F6AFEDBF-25AE-45E2-B7AC-16720DF72CE4}"/>
          </ac:picMkLst>
        </pc:picChg>
        <pc:picChg chg="add mod modCrop">
          <ac:chgData name="Gold, Christina" userId="d63662b5-8bea-4558-821e-508c3105d592" providerId="ADAL" clId="{1DEE6479-02A0-4318-B1BD-5E669CB1CFE8}" dt="2024-10-08T19:02:40.365" v="226" actId="1076"/>
          <ac:picMkLst>
            <pc:docMk/>
            <pc:sldMk cId="311570093" sldId="423"/>
            <ac:picMk id="18" creationId="{8F0A6009-FC94-4C74-99B5-4850EBE8F5F6}"/>
          </ac:picMkLst>
        </pc:picChg>
        <pc:inkChg chg="del">
          <ac:chgData name="Gold, Christina" userId="d63662b5-8bea-4558-821e-508c3105d592" providerId="ADAL" clId="{1DEE6479-02A0-4318-B1BD-5E669CB1CFE8}" dt="2024-10-08T18:59:24.189" v="152" actId="478"/>
          <ac:inkMkLst>
            <pc:docMk/>
            <pc:sldMk cId="311570093" sldId="423"/>
            <ac:inkMk id="4" creationId="{5A2C180F-5EDD-450F-8AE9-F700C6C76F44}"/>
          </ac:inkMkLst>
        </pc:inkChg>
        <pc:inkChg chg="del">
          <ac:chgData name="Gold, Christina" userId="d63662b5-8bea-4558-821e-508c3105d592" providerId="ADAL" clId="{1DEE6479-02A0-4318-B1BD-5E669CB1CFE8}" dt="2024-10-08T18:59:20.373" v="149" actId="478"/>
          <ac:inkMkLst>
            <pc:docMk/>
            <pc:sldMk cId="311570093" sldId="423"/>
            <ac:inkMk id="5" creationId="{D00F859C-3CC3-4B38-8260-36C7FE48FF43}"/>
          </ac:inkMkLst>
        </pc:inkChg>
        <pc:inkChg chg="del">
          <ac:chgData name="Gold, Christina" userId="d63662b5-8bea-4558-821e-508c3105d592" providerId="ADAL" clId="{1DEE6479-02A0-4318-B1BD-5E669CB1CFE8}" dt="2024-10-08T18:59:21.237" v="150" actId="478"/>
          <ac:inkMkLst>
            <pc:docMk/>
            <pc:sldMk cId="311570093" sldId="423"/>
            <ac:inkMk id="9" creationId="{B4422691-854C-4D22-9B5E-905C2FF17134}"/>
          </ac:inkMkLst>
        </pc:inkChg>
        <pc:inkChg chg="del">
          <ac:chgData name="Gold, Christina" userId="d63662b5-8bea-4558-821e-508c3105d592" providerId="ADAL" clId="{1DEE6479-02A0-4318-B1BD-5E669CB1CFE8}" dt="2024-10-08T18:59:22.549" v="151" actId="478"/>
          <ac:inkMkLst>
            <pc:docMk/>
            <pc:sldMk cId="311570093" sldId="423"/>
            <ac:inkMk id="11" creationId="{162BBC5E-4493-467A-B523-4E36A246247C}"/>
          </ac:inkMkLst>
        </pc:inkChg>
      </pc:sldChg>
      <pc:sldChg chg="delSp del">
        <pc:chgData name="Gold, Christina" userId="d63662b5-8bea-4558-821e-508c3105d592" providerId="ADAL" clId="{1DEE6479-02A0-4318-B1BD-5E669CB1CFE8}" dt="2024-10-08T19:02:04.937" v="166" actId="2696"/>
        <pc:sldMkLst>
          <pc:docMk/>
          <pc:sldMk cId="3883921531" sldId="424"/>
        </pc:sldMkLst>
        <pc:picChg chg="del">
          <ac:chgData name="Gold, Christina" userId="d63662b5-8bea-4558-821e-508c3105d592" providerId="ADAL" clId="{1DEE6479-02A0-4318-B1BD-5E669CB1CFE8}" dt="2024-10-08T19:01:37.053" v="165" actId="478"/>
          <ac:picMkLst>
            <pc:docMk/>
            <pc:sldMk cId="3883921531" sldId="424"/>
            <ac:picMk id="4" creationId="{C3965ED0-9865-4E2F-9B60-C0A95E0F49FC}"/>
          </ac:picMkLst>
        </pc:picChg>
        <pc:picChg chg="del">
          <ac:chgData name="Gold, Christina" userId="d63662b5-8bea-4558-821e-508c3105d592" providerId="ADAL" clId="{1DEE6479-02A0-4318-B1BD-5E669CB1CFE8}" dt="2024-10-08T19:01:35.100" v="164" actId="478"/>
          <ac:picMkLst>
            <pc:docMk/>
            <pc:sldMk cId="3883921531" sldId="424"/>
            <ac:picMk id="5" creationId="{234B3C09-05CA-4FED-B312-5FCA23C9BDE9}"/>
          </ac:picMkLst>
        </pc:picChg>
        <pc:inkChg chg="del">
          <ac:chgData name="Gold, Christina" userId="d63662b5-8bea-4558-821e-508c3105d592" providerId="ADAL" clId="{1DEE6479-02A0-4318-B1BD-5E669CB1CFE8}" dt="2024-10-08T19:01:34.045" v="163" actId="478"/>
          <ac:inkMkLst>
            <pc:docMk/>
            <pc:sldMk cId="3883921531" sldId="424"/>
            <ac:inkMk id="3" creationId="{09637B15-0F43-15E0-1F15-04B9B8036D08}"/>
          </ac:inkMkLst>
        </pc:inkChg>
      </pc:sldChg>
      <pc:sldChg chg="addSp delSp modSp">
        <pc:chgData name="Gold, Christina" userId="d63662b5-8bea-4558-821e-508c3105d592" providerId="ADAL" clId="{1DEE6479-02A0-4318-B1BD-5E669CB1CFE8}" dt="2024-10-08T19:14:24.579" v="622" actId="20577"/>
        <pc:sldMkLst>
          <pc:docMk/>
          <pc:sldMk cId="3394281971" sldId="425"/>
        </pc:sldMkLst>
        <pc:spChg chg="mod">
          <ac:chgData name="Gold, Christina" userId="d63662b5-8bea-4558-821e-508c3105d592" providerId="ADAL" clId="{1DEE6479-02A0-4318-B1BD-5E669CB1CFE8}" dt="2024-10-08T19:12:35.239" v="574" actId="27636"/>
          <ac:spMkLst>
            <pc:docMk/>
            <pc:sldMk cId="3394281971" sldId="425"/>
            <ac:spMk id="2" creationId="{B902DA04-0B47-DC9F-8684-CC2AFB6EF305}"/>
          </ac:spMkLst>
        </pc:spChg>
        <pc:spChg chg="mod">
          <ac:chgData name="Gold, Christina" userId="d63662b5-8bea-4558-821e-508c3105d592" providerId="ADAL" clId="{1DEE6479-02A0-4318-B1BD-5E669CB1CFE8}" dt="2024-10-08T19:14:24.579" v="622" actId="20577"/>
          <ac:spMkLst>
            <pc:docMk/>
            <pc:sldMk cId="3394281971" sldId="425"/>
            <ac:spMk id="11" creationId="{99F5FFC9-4365-4933-A403-2CF55FCFD162}"/>
          </ac:spMkLst>
        </pc:spChg>
        <pc:picChg chg="del">
          <ac:chgData name="Gold, Christina" userId="d63662b5-8bea-4558-821e-508c3105d592" providerId="ADAL" clId="{1DEE6479-02A0-4318-B1BD-5E669CB1CFE8}" dt="2024-10-08T19:12:03.827" v="570" actId="478"/>
          <ac:picMkLst>
            <pc:docMk/>
            <pc:sldMk cId="3394281971" sldId="425"/>
            <ac:picMk id="3" creationId="{00840665-8E2A-34C9-AF22-DD2C6EC1428A}"/>
          </ac:picMkLst>
        </pc:picChg>
        <pc:picChg chg="add mod">
          <ac:chgData name="Gold, Christina" userId="d63662b5-8bea-4558-821e-508c3105d592" providerId="ADAL" clId="{1DEE6479-02A0-4318-B1BD-5E669CB1CFE8}" dt="2024-10-08T19:12:41.278" v="576" actId="1076"/>
          <ac:picMkLst>
            <pc:docMk/>
            <pc:sldMk cId="3394281971" sldId="425"/>
            <ac:picMk id="4" creationId="{8BD92057-8E4F-42C7-95A2-ACF3AE8CFD09}"/>
          </ac:picMkLst>
        </pc:picChg>
      </pc:sldChg>
      <pc:sldChg chg="del">
        <pc:chgData name="Gold, Christina" userId="d63662b5-8bea-4558-821e-508c3105d592" providerId="ADAL" clId="{1DEE6479-02A0-4318-B1BD-5E669CB1CFE8}" dt="2024-10-08T19:20:11.349" v="785" actId="2696"/>
        <pc:sldMkLst>
          <pc:docMk/>
          <pc:sldMk cId="4233707951" sldId="426"/>
        </pc:sldMkLst>
      </pc:sldChg>
      <pc:sldChg chg="del">
        <pc:chgData name="Gold, Christina" userId="d63662b5-8bea-4558-821e-508c3105d592" providerId="ADAL" clId="{1DEE6479-02A0-4318-B1BD-5E669CB1CFE8}" dt="2024-10-08T19:20:14.863" v="786" actId="2696"/>
        <pc:sldMkLst>
          <pc:docMk/>
          <pc:sldMk cId="3278215720" sldId="428"/>
        </pc:sldMkLst>
      </pc:sldChg>
      <pc:sldChg chg="addSp delSp">
        <pc:chgData name="Gold, Christina" userId="d63662b5-8bea-4558-821e-508c3105d592" providerId="ADAL" clId="{1DEE6479-02A0-4318-B1BD-5E669CB1CFE8}" dt="2024-10-08T19:24:14.997" v="788"/>
        <pc:sldMkLst>
          <pc:docMk/>
          <pc:sldMk cId="534116682" sldId="429"/>
        </pc:sldMkLst>
        <pc:picChg chg="add">
          <ac:chgData name="Gold, Christina" userId="d63662b5-8bea-4558-821e-508c3105d592" providerId="ADAL" clId="{1DEE6479-02A0-4318-B1BD-5E669CB1CFE8}" dt="2024-10-08T19:24:14.997" v="788"/>
          <ac:picMkLst>
            <pc:docMk/>
            <pc:sldMk cId="534116682" sldId="429"/>
            <ac:picMk id="2" creationId="{329AAF72-D694-47B3-8449-F4C9FDDD8F31}"/>
          </ac:picMkLst>
        </pc:picChg>
        <pc:picChg chg="del">
          <ac:chgData name="Gold, Christina" userId="d63662b5-8bea-4558-821e-508c3105d592" providerId="ADAL" clId="{1DEE6479-02A0-4318-B1BD-5E669CB1CFE8}" dt="2024-10-08T19:22:18.205" v="787" actId="478"/>
          <ac:picMkLst>
            <pc:docMk/>
            <pc:sldMk cId="534116682" sldId="429"/>
            <ac:picMk id="4" creationId="{05556002-E309-4471-8F01-28C2F91A146E}"/>
          </ac:picMkLst>
        </pc:picChg>
      </pc:sldChg>
      <pc:sldChg chg="add del">
        <pc:chgData name="Gold, Christina" userId="d63662b5-8bea-4558-821e-508c3105d592" providerId="ADAL" clId="{1DEE6479-02A0-4318-B1BD-5E669CB1CFE8}" dt="2024-10-08T19:14:45.848" v="624" actId="2696"/>
        <pc:sldMkLst>
          <pc:docMk/>
          <pc:sldMk cId="2380236164" sldId="430"/>
        </pc:sldMkLst>
      </pc:sldChg>
      <pc:sldChg chg="add">
        <pc:chgData name="Gold, Christina" userId="d63662b5-8bea-4558-821e-508c3105d592" providerId="ADAL" clId="{1DEE6479-02A0-4318-B1BD-5E669CB1CFE8}" dt="2024-10-08T19:14:49.459" v="625"/>
        <pc:sldMkLst>
          <pc:docMk/>
          <pc:sldMk cId="3384299881" sldId="430"/>
        </pc:sldMkLst>
      </pc:sldChg>
      <pc:sldChg chg="addSp delSp modSp add">
        <pc:chgData name="Gold, Christina" userId="d63662b5-8bea-4558-821e-508c3105d592" providerId="ADAL" clId="{1DEE6479-02A0-4318-B1BD-5E669CB1CFE8}" dt="2024-10-08T19:19:35.240" v="784" actId="20577"/>
        <pc:sldMkLst>
          <pc:docMk/>
          <pc:sldMk cId="597364277" sldId="431"/>
        </pc:sldMkLst>
        <pc:spChg chg="del">
          <ac:chgData name="Gold, Christina" userId="d63662b5-8bea-4558-821e-508c3105d592" providerId="ADAL" clId="{1DEE6479-02A0-4318-B1BD-5E669CB1CFE8}" dt="2024-10-08T19:15:44.682" v="628" actId="478"/>
          <ac:spMkLst>
            <pc:docMk/>
            <pc:sldMk cId="597364277" sldId="431"/>
            <ac:spMk id="2" creationId="{B902DA04-0B47-DC9F-8684-CC2AFB6EF305}"/>
          </ac:spMkLst>
        </pc:spChg>
        <pc:spChg chg="add mod">
          <ac:chgData name="Gold, Christina" userId="d63662b5-8bea-4558-821e-508c3105d592" providerId="ADAL" clId="{1DEE6479-02A0-4318-B1BD-5E669CB1CFE8}" dt="2024-10-08T19:15:59.805" v="657" actId="207"/>
          <ac:spMkLst>
            <pc:docMk/>
            <pc:sldMk cId="597364277" sldId="431"/>
            <ac:spMk id="4" creationId="{436C686F-FA47-4BE5-ACD4-F75A1ABA7A96}"/>
          </ac:spMkLst>
        </pc:spChg>
        <pc:spChg chg="add mod">
          <ac:chgData name="Gold, Christina" userId="d63662b5-8bea-4558-821e-508c3105d592" providerId="ADAL" clId="{1DEE6479-02A0-4318-B1BD-5E669CB1CFE8}" dt="2024-10-08T19:19:35.240" v="784" actId="20577"/>
          <ac:spMkLst>
            <pc:docMk/>
            <pc:sldMk cId="597364277" sldId="431"/>
            <ac:spMk id="7" creationId="{B3553C8C-E227-42A6-B491-BE8DADE9FE36}"/>
          </ac:spMkLst>
        </pc:spChg>
        <pc:spChg chg="del">
          <ac:chgData name="Gold, Christina" userId="d63662b5-8bea-4558-821e-508c3105d592" providerId="ADAL" clId="{1DEE6479-02A0-4318-B1BD-5E669CB1CFE8}" dt="2024-10-08T19:15:39.542" v="627" actId="478"/>
          <ac:spMkLst>
            <pc:docMk/>
            <pc:sldMk cId="597364277" sldId="431"/>
            <ac:spMk id="19" creationId="{0F0E3D38-2E89-4C6C-84B7-3A0A362585DF}"/>
          </ac:spMkLst>
        </pc:spChg>
        <pc:picChg chg="add mod">
          <ac:chgData name="Gold, Christina" userId="d63662b5-8bea-4558-821e-508c3105d592" providerId="ADAL" clId="{1DEE6479-02A0-4318-B1BD-5E669CB1CFE8}" dt="2024-10-08T19:18:21.761" v="663" actId="1076"/>
          <ac:picMkLst>
            <pc:docMk/>
            <pc:sldMk cId="597364277" sldId="431"/>
            <ac:picMk id="5" creationId="{4DB112FC-2D0E-4BAE-9B62-5ADA446BFF46}"/>
          </ac:picMkLst>
        </pc:picChg>
        <pc:picChg chg="add mod">
          <ac:chgData name="Gold, Christina" userId="d63662b5-8bea-4558-821e-508c3105d592" providerId="ADAL" clId="{1DEE6479-02A0-4318-B1BD-5E669CB1CFE8}" dt="2024-10-08T19:18:24.186" v="664" actId="1076"/>
          <ac:picMkLst>
            <pc:docMk/>
            <pc:sldMk cId="597364277" sldId="431"/>
            <ac:picMk id="6" creationId="{6B2FDEC7-B89D-4DD4-BECE-7C334933FB24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4" units="cm"/>
          <inkml:channel name="T" type="integer" min="-2.14748E9" max="2.14748E9" units="dev"/>
        </inkml:traceFormat>
        <inkml:channelProperties>
          <inkml:channelProperty channel="X" name="resolution" value="74.13127" units="1/cm"/>
          <inkml:channelProperty channel="Y" name="resolution" value="37.16049" units="1/cm"/>
          <inkml:channelProperty channel="T" name="resolution" value="1" units="1/dev"/>
        </inkml:channelProperties>
      </inkml:inkSource>
      <inkml:timestamp xml:id="ts0" timeString="2024-09-17T16:12:23.726"/>
    </inkml:context>
    <inkml:brush xml:id="br0">
      <inkml:brushProperty name="width" value="0.175" units="cm"/>
      <inkml:brushProperty name="height" value="0.35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88 270 0,'0'-5'63,"12"5"-32,-12-5 31,12 5-46,0 0 46,-12-5-62,12 5 32,-12-5-17,24 5 17,-12 0-17,12 0-15,24-5 16,0 5-16,-12 0 15,0 0-15,12 0 16,-24 0-16,12 0 16,-25 0-16,2 0 78,11 0 94,12 0-157,-24 0-15,11 0 16,14 0-16,-2 0 16,-22 0-1,10 0 1,1 0-16,-12 0 0,0 0 15,1 0-15,-2 0 32,13 0 61,12 0-77,12 0-16,-12 5 16,72 0-16,-24 5 15,-24-10-15,60 5 16,-36 0-16,-37 0 16,2 0-16,-1-5 15,0 5-15,-24-5 16,-13 0-16,2 0 31,11 0 78,-1 0-109,1 0 16,-12 0 0,-12-5-16,12 5 15,1 0-15,-2 0 47,2-5-47,-2 5 16,-11-5-1,13 5-15,-2 0 16,1 0 15,-12-5 1,12 5-17,0 0-15,-12-5 16,12 5-1,0 0-15,0 0 16,12 0-16,-12 0 16,12 0-16,0 0 15,-12-5-15,0 5 16,12 0-16,-12 0 16,12 0-16,0 0 15,0 0-15,12 0 0,-24 0 16,12 0-1,-12 0-15,12 0 16,0 0-16,-12 0 16,0 0-16,0 0 0,0 0 31,0 0-15,0 0-16,0 0 15,0 0-15,24 0 16,0 5-1,-1 0-15,-10-5 16,35 5-16,-13-5 16,-10 5-16,-2-5 0,1 5 15,1-5-15,-13 0 16,-13 0-16,13 5 16,-12-5-16,0 0 31,0 0-31,0 0 31,12 0-15,-12 0-1,36 0-15,0 0 16,12 0-16,12 0 16,-48 0-16,48 0 15,36 0-15,-48 0 16,-24 0-16,0 0 15,12 0-15,0 0 16,-24 0-16,0 0 16,-13 0-16,13 0 140,1 0-124,-14 0-16,13 0 16,13-5-16,-26 5 15,25 0-15,-24 0 16,0 0-16,0-5 15,0 5-15,0 0 32,0 0-1,0 0-15,12 0-1,-12 0-15,12 0 16,-12 0-16,12-5 15,0 5-15,0 0 16,12 0-16,-24 0 16,12 0-16,24 0 15,-24 0-15,12 0 16,0 0-16,-12 0 16,0 0-16,12 0 15,-24 0-15,24 0 0,-24 0 16,0 0-1,0 0 1,0 0 31,12 0-16,-12 0-31,12 0 16,11 0-1,-11 0-15,24 0 16,1 0-16,-38 0 16,26 0-16,11 0 0,-1 0 15,-11 0-15,13 0 16,-2 5-16,1-5 16,-24 0-16,60 5 15,-60-5-15,24 0 16,-12 0-16,0 0 15,0 5-15,0-5 16,0 0 0,-12 0-16,12 0 0,-12 0 15,0 5-15,0-5 16,12 0-16,-25 0 16,2 0-16,11 0 15,-13 0 1,2 0-1,10 0 32,14 0-47,-13 0 16,24 0-16,11 5 16,1-5-16,12 5 15,-12-5-15,120 10 16,-120-10-1,36 0-15,-24 0 16,-48 0-16,24 0 16,0 0-16,-24 0 15,0 0-15,-12 0 16,-1 0-16,2 0 16,-2 0-16,2 0 15,-2 0 1,2 0 15,-2 0-31,2 0 16,-2 0-16,2-5 15,-2 5-15,1 0 16,0 0-16,0 0 16,12 0-16,-12 0 15,13-5-15,-14 5 16,2 0-16,-2 0 15,13 0-15,-12-5 16,12 5 0,0 0-1,-12 0-15,12-5 16,0 5-16,0 0 16,12 0-16,0-5 15,-12 5-15,0 0 16,12 0-16,-12-5 15,12 5-15,-12 0 16,12 0-16,-12-5 16,12 5-16,-12-5 15,0 0-15,12 5 16,-1-5-16,-11 0 16,1 5-16,10 0 15,-22-5-15,22 5 16,-11 0-16,-11 0 15,22-5-15,-23 5 16,12 0-16,-12 0 16,0 0 62,12 0-78,-11 0 15,22 0 1,1 0-16,0 0 16,12 0-16,-12 0 0,12 0 15,-12 0-15,0 0 16,0 0-16,-12 0 16,0 0-1,12 0-15,-24 0 0,12 0 16,-12 0-1,0 0 1,0 0 47,0 0-63,12 0 15,0 0-15,12 0 16,-24 0-16,11 0 15,14 0-15,-13 0 16,0 0-16,0 0 16,-12 0-16,12 0 15,-13 0-15,2 0 16,-2 0-16,2 0 16,-2 0-16,13-5 15,-12 5 1,12 0-16,-11 0 15,11 0-15,-13 0 16,13 0-16,-11 0 16,10 0-16,1 0 15,-12 0-15,12 0 16,0 0-16,0 0 16,0-4-1,-12 4 1,0-5-1,0 5 17,0 0-1,0 0-15,12 0-1,12 0-15,0 0 16,-24 0-16,24 0 15,12 0-15,-12 5 16,0-5 0,-12 4-16,12-4 15,0 5-15,-24-5 16,11 0-16,-10 5 16,-1-5-16,0 0 31,0 0 141,0 0-172,24 0 15,-1 5-15,26-5 16,-26 5-16,38-5 16,-38 5-16,37-5 15,12 5-15,-24-5 16,60 0-1,-84 0-15,-24 0 16,24 0-16,-12 0 16,12 0-16,-12 0 0,-12 0 15,12 0-15,-12 0 16,0 0 0,-12-5-1,12 5 16,0 0-15,0 0 0,11 0-1,2 0 1,-13 0-16,0 0 16,0 0-16,0 0 15,0 0 1,0 0-16,0 0 15,11 0-15,14 0 16,-13 0-16,11 5 16,1 0-16,-12-5 15,13 0-15,10 0 16,-11 0-16,-24 5 16,24-5-16,-11 0 15,-2 0-15,1 0 16,0 5-16,-12-5 15,0 0 1,0 0 0,0 0-1,0 0-15,0 0 16,0 0-16,0 0 16,12 0-16,-12 0 15,24 0-15,-12 5 16,-12-5-16,0 0 15,12 0-15,-12 0 16,12 0-16,0 5 16,0-5-1,-12 0 1,0 0-16,0 0 16,0 0 46,12 5-62,-12-5 16,12 0-16,0 5 15,-12-5-15,12 0 16,-12 0-16,36 0 16,-37 0-1,13 0 1,0 0-16,1 5 15,-14-5 1,13 0-16,-11 0 16,11 0-16,-13 0 15,26 0-15,-14 0 16,-11 0-16,12 0 16,-12 0-16,12 0 0,-12 0 15,0 0 1,1 0-1,-2 0 1,1 0 0,0 0-1,60 0 17,12-5-17,-60 0 1,-12 5-16,12 0 15,0 0-15,0-5 16,-12 5-16,0-5 0,0 5 16,12-5-16,0 0 15,-12 5-15,12-5 16,-12 5 0,0-5-16,-12 0 15,12 5-15,0 0 141,0 0-126,24 0-15,0 0 16,47 0-16,-22 10 16,47-10-16,-25 5 15,-23 0-15,24-5 16,-24 5-16,-24-5 16,12 0-16,-24 0 15,0 0-15,0 0 16,-12 0 281,0 0-282,-12-5-15,12 0 16,0 0 0,0 5-16,-12-5 171,12 5-124,0-5-15,-12 0-1,12 5-31,0 0 31,-12-5-31,12 0 94,0 0-79,0 0 1,-12 1-16,12 4 31,0-5-15,0 5-16,-12-5 16,12 5 46,0 0 188,0-5-234,12 5-16,12 0 15,-12 0-15,23 0 16,2 0-16,-14 0 16,13 0-16,84 0 15,-95 0 1,10 0-16,-23 0 15,-12 0 1,0 0 109,0 0-109,12 0-16,84-10 31,36 0-15,-108 10-1,-12 0-15,24-5 16,0 5-16,-24 0 15,12 0-15,-1 0 16,62 0 15,-38-10-15,-46 10-16,-2 0 0,2 0 16,-2 0-1,13 0 1,0 0-1,12 0 1,-12 0-16,-11 0 0,22 0 16,1 0-16,0 0 15,-12 0-15,12 0 16,12 0-16,-36 0 16,24 0-16,-12 0 15,-12 0-15,12 0 16,-12 0-1,-12 5 48,12-5-63,0 5 16,-12 0 46,0 0-46,0 0-16,0 0 15,0 5 17,0 0-17,0-6 16,24-4 1,0 5-17,0 0-15,0-5 16,24 0-16,-24 0 16,24 0-16,-12 0 15,-13 0-15,14 0 16,-25 0-16,0 0 15,0 0 1,0 0 31,0-5-31,12 5-1,-13-5 1,50 5-1,-26 0-15,14 0 16,10 0-16,-11 0 16,12-4-16,0 4 15,-12 0-15,-12 0 16,0 0-16,-12 0 16,0 0-16,0 0 15,12 0-15,-24 0 16,0 0-16,0 0 15,0 0-15,12 0 16,0 0 0,24 0-16,-12 4 15,48 1 1,-36-5-16,47 0 16,-47 0-1,-23 0-15,10 5 16,-11-5-16,-11 0 15,-2 0-15,2 0 63,-2 0-32,13 0-31,12 0 16,12 0-16,-12 5 15,36-5-15,-12 0 16,-12 5-16,12-5 16,24 5-16,-36-5 15,-24 0-15,0 5 16,-12-5-16,0 0 16,0 0-1,-24 0 220,-12-10-220,-24-5 1,12 15-16,24 0 15,-24 0-15,12 0 16,-12 0-16,0 0 16,12 0-16,0 0 15,-12 0-15,24 0 16,-12 0-16,12 0 16,0 5-1,0-5 1,12 5-1,-12-5-15,0 0 16,0 0 0,-36 0-1,12 0-15,24 0 16,-24 0-16,0 0 16,25 0-16,-13 0 15,0 0-15,0 0 16,11 0-1,-10 0 1,-1 0 0,0 0-16,0 5 15,-13-5-15,14 0 16,-13 0-16,-13 5 16,14-5-16,11 0 15,-24 0-15,0 0 16,12 0-16,0 0 15,0 0-15,12 0 16,-12 0-16,12 0 16,12 0-16,-12 0 15,12 0-15,0 0 16,-24 0-16,24 0 16,-24 0-1,0 0-15,12 0 16,-35 0-16,11 0 15,-1 0-15,1 0 0,37 0 16,-50-5 0,26 0-16,-13 5 15,-1 0-15,-10 0 16,23 0-16,24 0 0,-48 0 16,36 0-16,-12 0 15,-12 0-15,36 0 16,-36 0-1,12 0-15,0 0 0,0 0 16,-24 0-16,12 0 16,12 0-16,0-5 15,1 5-15,-14 0 16,25 0-16,-11 0 16,11-5-16,11 5 15,-22 0-15,11 0 16,12 0-16,-12 0 15,0 0-15,0 0 16,11 0 0,-10 0-16,-1 0 15,0 0 1,-12 5-16,24-5 16,-12 0-16,12 0 15,0 0-15,-24 0 16,12 0-16,0 0 15,-12 0-15,24 0 16,-12 0-16,-12 0 16,24 0-16,-24 0 15,24 0-15,-24 0 16,0 0-16,12 0 16,-12 0-16,0 0 15,-11 0-15,10-5 16,1 5-16,-12-5 15,-11 5-15,22 0 16,-10-4-16,23 4 16,-24 0-16,12 0 15,12 0-15,-12 0 16,0 0-16,12 0 16,-12 0-16,12 0 15,0 0-15,0 0 16,12 0-16,0 0 15,0 0-15,0 0 47,0 0 16,-12 0-63,12 0 15,0 0 1,0 0 31,36 0 187,12 0-234,24 0 16,24 4-16,12-4 16,-24 0-16,-1 0 15,61 5-15,-95 0 16,47-5-16,-36 0 15,-1 0-15,-35 0 16,0 0-16,0 0 16,12 0 31,0 0-47,0 0 15,0 0-15,24 0 16,-24 0-16,24 0 15,0 0-15,0 0 16,12 0-16,-48 0 16,24 0-16,-24 0 15,24 0-15,-12 0 16,-24-5-16,12 5 16,11-5-16,-10 5 15,11 0-15,-12 0 16,12 0-16,11 0 15,26 0 1,34 0 0,-58 0-16,-2 0 15,25 0-15,-36 0 16,12 0-16,0 0 16,-24 5-16,24-5 15,0 5-15,-12-5 16,0 0-16,0 0 15,-12 0-15,12 0 16,-12 0-16,12 0 16,0 0-16,-12 0 15,12 0-15,-12 0 16,0 0-16,12 0 16,0 0-1,-12 0-15,-24 0 141,-12 0-126,-12 0-15,24 0 16,-24 0-16,-36 0 16,12 0-16,12 0 15,-24 0-15,-12 0 16,-23 0-16,23 0 16,12 0-16,24 0 15,0-5-15,12 5 16,36-5-16,-13 5 0,2 0 62,-1 0-30,0 0-17,0 0 48,-24 0-48,12 0-15,-24 0 16,-12 5-16,12-5 16,-12 0-16,24 5 15,-24-5-15,12 5 16,0 0-16,36-5 15,-24 5-15,0 0 16,12-5-16,-11 0 16,10 0-16,1 5 15,-35-5-15,22 5 16,26-5-16,-37 5 16,24-5-16,-12 0 15,-36 5-15,48-5 16,0 5-16,-24 0 15,12-5-15,0 0 16,24 0 0,12 5-1,0 0 48,12-5 93,36 0-156,-24 0 16,24-5-16,35-10 15,-22 10-15,-14 5 16,-10-5-16,11 5 16,-37 0-16,2 0 15,-2 0 95,37 0-95,1 0-15,-2 0 16,37 0-16,0 5 15,-12-5-15,12 5 16,-60 0-16,72 0 16,-84-5-16,24 0 15,0 5-15,-24-5 16,12 0-16,-12 0 16,-1 0-1,2 0-15,-2 0 31,14 5-31,-13-5 16,12 0-16,12 0 16,-12 0-16,0 0 0,11 0 15,-11 0-15,-12 0 16,0 0 0,12 0-16,-12 0 15,1 0 32,-2 0-31,2 0-16,11 0 15,11 0 1,-23 0-16,12 0 16,-12 0-16,12 0 15,0 0-15,-12 0 16,12 0-16,-24-5 15,12 5-15,12 0 16,0 0 109,0 0-125,-12 0 16,0 0-16,0 0 15,24 0-15,-12 0 16,-12 0-16,0 0 16,0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8DF8F51-6789-EB4A-8154-77CC3DB32F1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FED7F3-BFCA-FB44-81BD-738177352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4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3DA6B-6B24-1440-9F6B-763E947A1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9F60A5-A72E-3542-ADD6-7F7E469AA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4B0E4-6967-7440-A7FD-0035CC86A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1F431-B065-604B-AC4F-0C8985D14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00D54-8E7D-1443-BF08-155E89BAA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4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1F308-86A2-7A4E-9F95-592284568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52193-C149-144F-AC5F-426CB5993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2C6F9-519B-384F-AD09-8BDCFFD8F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FDEC6-3904-A741-BF9E-BCE37BBC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D6FF3-EC28-1246-9834-9FA42C6D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4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4BB596-3D0B-874A-8379-CDFB94A56A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AFB219-BC78-174A-B43E-4AD615964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A0EEB-2516-3046-A093-3F0A1218F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83887-4528-3843-AE50-A72862F74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4631C-2A79-2344-AC13-F16C1531C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1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FB353-7D64-744F-BC2C-A027A5329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C8DC8-9290-6544-92F4-EC0FC4E1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7470B-8313-C445-8F03-1C854826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519AA-3BD0-BA45-AE8B-6CEF57FE4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222BC-1F7A-B642-B5ED-DF65187E1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2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8665C-1229-2F4C-AEB4-EC5A89019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E5A0A-AAE2-834F-9AD8-CCCF0539B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C7283-F9A4-0A4B-BF4E-AC4636DA6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7FD95-3B80-054B-8406-A68F4C724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25D62-88FD-A44A-87E6-A29694D4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9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5D4CD-393C-1448-9DEC-FA10C0021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26411-3A5D-0B4B-B207-7E2112EE5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D92DC-45F0-1644-A241-22DD68264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20D71A-2A22-D842-A225-13C02C20E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D865B-476F-874B-B901-7DB413153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21116-EE9F-3A40-B6A4-68FFE82E0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8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5B7EC-A46A-014F-989D-F189E953C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423E8-FB2D-E14B-9028-B3CD64516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C1576-66FD-064E-A238-E8A92F2B8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426CF-89B1-A442-BFF1-65D4EF0A6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7E888F-DC4C-A14B-AAFC-CC737F4D1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DBCB84-5FA8-DA4E-B225-13B2FE793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EF32DE-E9CA-EC48-9713-D6B6D017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C43CA-7D61-F744-B50A-AF5DCB0FB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7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83F1D-30A6-4549-818E-528A7B9F7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EDE18A-1FA8-1D4E-BC50-EAF7935E4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813D5-ABB3-2C4F-A371-06F397EB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2BDF6E-B22F-E343-B956-44B6EF412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5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C84A8A-3672-394A-9952-CEB92E20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BBDFF2-2A4F-F549-8B08-1FB021017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7ABE4E-46CC-9446-9DAF-39D0D8B6F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1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86C0C-433E-174F-A965-0860FD3D1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38380-0504-2945-AC51-9B0DC390D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3F4662-303A-5748-A39C-00B000FE2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E8A6D-FEBD-E048-8917-93F6604B4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41C03-71D5-5F4C-A7EC-03A89E5D7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2980A-B726-A049-A53D-72F8F4ABD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6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7A657-CDBC-2247-97C8-5B948725C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D3A0F-0511-A247-AB35-87ED0E11C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86669-30DC-B44B-84CB-831D5DEAE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A131FE-5902-DE4B-8F2C-3AFC6CBB0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DC83EF-B01E-6A44-A130-0694083F6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478633-B411-EB4F-A8AB-A52F50CBF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8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B48C73-E69C-594D-AB01-7BCE5FD4F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98214-8E19-9A43-BFEC-9281B250B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4D7F0-A786-D449-BDB3-F99432703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97FD-1A72-3341-BB9A-328B585295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D1CD9-A27E-AF41-AD9E-8FFC6BC113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679E7-1C09-0A4B-949F-799333D2A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7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l-camino.programmapper.ws/academics/interest-clusters/0a77b8f3-2554-4559-8f42-168885bb8a26/programs/fe7f22ba-e648-3d35-eb09-5b06a3f4215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el-camino.programmapper.ws/academics/interest-clusters/0a77b8f3-2554-4559-8f42-168885bb8a26/programs/fe7f22ba-e648-3d35-eb09-5b06a3f4215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l-camino.programmapper.ws/academics/interest-clusters/0a77b8f3-2554-4559-8f42-168885bb8a26/programs/fe7f22ba-e648-3d35-eb09-5b06a3f4215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17097F-EA46-F54E-AC8A-D03EAFABA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5490971"/>
            <a:ext cx="6962072" cy="11592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Political Science Department Meeting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65C7E6-52E9-7743-A475-45EEF0B8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5296" y="5633765"/>
            <a:ext cx="4076698" cy="8736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Tuesday, </a:t>
            </a:r>
            <a:r>
              <a:rPr lang="en-US" sz="2400" dirty="0">
                <a:solidFill>
                  <a:srgbClr val="FFFFFF"/>
                </a:solidFill>
              </a:rPr>
              <a:t>October 8</a:t>
            </a: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, 2024</a:t>
            </a:r>
          </a:p>
        </p:txBody>
      </p:sp>
      <p:pic>
        <p:nvPicPr>
          <p:cNvPr id="9" name="Picture 2" descr="Sacramento City College Political Science">
            <a:extLst>
              <a:ext uri="{FF2B5EF4-FFF2-40B4-BE49-F238E27FC236}">
                <a16:creationId xmlns:a16="http://schemas.microsoft.com/office/drawing/2014/main" id="{4AA9BD45-6163-4270-A83C-5AF3EB805E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32"/>
          <a:stretch/>
        </p:blipFill>
        <p:spPr bwMode="auto">
          <a:xfrm>
            <a:off x="8" y="0"/>
            <a:ext cx="12191994" cy="531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215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22AA43-35D4-2FAE-2A71-DBA3AD6ED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220AE51-EA14-4CFC-1333-F69957C4B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4CCBA1-2034-01EA-01D1-57E5A9D5C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8DB671-D481-6826-A924-63B967FCD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21CE980-D429-1013-E28B-27A3A5191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02DA04-0B47-DC9F-8684-CC2AFB6E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305220"/>
            <a:ext cx="10283782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Updating the </a:t>
            </a:r>
            <a:r>
              <a:rPr lang="en-US" sz="40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Political Science AAT Pathway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0E3D38-2E89-4C6C-84B7-3A0A362585DF}"/>
              </a:ext>
            </a:extLst>
          </p:cNvPr>
          <p:cNvSpPr txBox="1"/>
          <p:nvPr/>
        </p:nvSpPr>
        <p:spPr>
          <a:xfrm>
            <a:off x="1423283" y="1881175"/>
            <a:ext cx="87861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Due Date:  End of the Semester</a:t>
            </a:r>
          </a:p>
          <a:p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Please: </a:t>
            </a:r>
          </a:p>
          <a:p>
            <a:endParaRPr lang="en-US" sz="16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1600" b="1" dirty="0">
                <a:solidFill>
                  <a:srgbClr val="FF0000"/>
                </a:solidFill>
              </a:rPr>
              <a:t>Review your degree and see if any changes are needed.</a:t>
            </a:r>
          </a:p>
          <a:p>
            <a:endParaRPr lang="en-US" sz="16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1600" b="1" dirty="0">
                <a:solidFill>
                  <a:srgbClr val="FF0000"/>
                </a:solidFill>
              </a:rPr>
              <a:t>Review the order of courses and indicate any changes (please keep transfer-level Math and English in the first year).</a:t>
            </a:r>
          </a:p>
          <a:p>
            <a:pPr marL="342900" indent="-342900">
              <a:buAutoNum type="arabicPeriod" startAt="2"/>
            </a:pPr>
            <a:endParaRPr lang="en-US" sz="16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1600" b="1" dirty="0">
                <a:solidFill>
                  <a:srgbClr val="FF0000"/>
                </a:solidFill>
              </a:rPr>
              <a:t>Narrow down the choices for all the green and yellow boxes to 3-4 choices. </a:t>
            </a:r>
          </a:p>
          <a:p>
            <a:pPr marL="342900" indent="-342900">
              <a:buAutoNum type="arabicPeriod" startAt="2"/>
            </a:pPr>
            <a:endParaRPr lang="en-US" sz="16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1600" b="1" dirty="0">
                <a:solidFill>
                  <a:srgbClr val="FF0000"/>
                </a:solidFill>
              </a:rPr>
              <a:t>Review the course information provided by the Dean to inform your decisions.</a:t>
            </a:r>
          </a:p>
          <a:p>
            <a:pPr marL="342900" indent="-342900">
              <a:buAutoNum type="arabicPeriod" startAt="2"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4299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22AA43-35D4-2FAE-2A71-DBA3AD6ED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220AE51-EA14-4CFC-1333-F69957C4B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4CCBA1-2034-01EA-01D1-57E5A9D5C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8DB671-D481-6826-A924-63B967FCD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21CE980-D429-1013-E28B-27A3A5191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6C686F-FA47-4BE5-ACD4-F75A1ABA7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Review Political Science AAT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B112FC-2D0E-4BAE-9B62-5ADA446BF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468" y="1941080"/>
            <a:ext cx="4832736" cy="38582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2FDEC7-B89D-4DD4-BECE-7C334933F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8843" y="0"/>
            <a:ext cx="3662265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553C8C-E227-42A6-B491-BE8DADE9FE36}"/>
              </a:ext>
            </a:extLst>
          </p:cNvPr>
          <p:cNvSpPr txBox="1"/>
          <p:nvPr/>
        </p:nvSpPr>
        <p:spPr>
          <a:xfrm>
            <a:off x="492981" y="6154310"/>
            <a:ext cx="580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 courses that may fit:  Intro to Social Justice Studies and</a:t>
            </a:r>
          </a:p>
          <a:p>
            <a:r>
              <a:rPr lang="en-US" dirty="0"/>
              <a:t>Intro to LGBTQ+ Studies.</a:t>
            </a:r>
          </a:p>
        </p:txBody>
      </p:sp>
    </p:spTree>
    <p:extLst>
      <p:ext uri="{BB962C8B-B14F-4D97-AF65-F5344CB8AC3E}">
        <p14:creationId xmlns:p14="http://schemas.microsoft.com/office/powerpoint/2010/main" val="597364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22AA43-35D4-2FAE-2A71-DBA3AD6ED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220AE51-EA14-4CFC-1333-F69957C4B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4CCBA1-2034-01EA-01D1-57E5A9D5C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8DB671-D481-6826-A924-63B967FCD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21CE980-D429-1013-E28B-27A3A5191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02DA04-0B47-DC9F-8684-CC2AFB6E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305220"/>
            <a:ext cx="5029202" cy="877729"/>
          </a:xfrm>
        </p:spPr>
        <p:txBody>
          <a:bodyPr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Updating the </a:t>
            </a:r>
            <a:r>
              <a:rPr lang="en-US" sz="40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Political Science AAT Pathway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F5FFC9-4365-4933-A403-2CF55FCFD162}"/>
              </a:ext>
            </a:extLst>
          </p:cNvPr>
          <p:cNvSpPr txBox="1"/>
          <p:nvPr/>
        </p:nvSpPr>
        <p:spPr>
          <a:xfrm>
            <a:off x="218831" y="1675225"/>
            <a:ext cx="349347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Due Date:  End of the Semester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Please: 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Review your degree and see if any changes are needed.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1600" dirty="0">
                <a:solidFill>
                  <a:srgbClr val="FF0000"/>
                </a:solidFill>
              </a:rPr>
              <a:t>Review the order of courses and indicate any changes (please keep transfer-level Math and English in the first year).</a:t>
            </a:r>
          </a:p>
          <a:p>
            <a:pPr marL="342900" indent="-342900">
              <a:buAutoNum type="arabicPeriod" startAt="2"/>
            </a:pPr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1600" dirty="0">
                <a:solidFill>
                  <a:srgbClr val="FF0000"/>
                </a:solidFill>
              </a:rPr>
              <a:t>Narrow down the choices for all the green and yellow boxes to 3-4 choices. </a:t>
            </a:r>
          </a:p>
          <a:p>
            <a:pPr marL="342900" indent="-342900">
              <a:buAutoNum type="arabicPeriod" startAt="2"/>
            </a:pPr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1600" dirty="0">
                <a:solidFill>
                  <a:srgbClr val="FF0000"/>
                </a:solidFill>
              </a:rPr>
              <a:t>Review the course information provided by the Dean to inform your decisions.</a:t>
            </a:r>
          </a:p>
          <a:p>
            <a:pPr marL="342900" indent="-342900">
              <a:buAutoNum type="arabicPeriod" startAt="2"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D92057-8E4F-42C7-95A2-ACF3AE8CFD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9290" y="0"/>
            <a:ext cx="65399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281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9AAF72-D694-47B3-8449-F4C9FDDD8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354"/>
            <a:ext cx="12192000" cy="431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11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23EFF1-E3B3-1A40-9683-5DC08610D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305220"/>
            <a:ext cx="7343032" cy="877729"/>
          </a:xfrm>
        </p:spPr>
        <p:txBody>
          <a:bodyPr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Political Science Department - 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841D8B-8BC6-C5F7-5627-48BEA60AE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arenR"/>
            </a:pPr>
            <a:r>
              <a:rPr lang="en-US" dirty="0"/>
              <a:t>SLOs – Spring and Fall 2024</a:t>
            </a:r>
          </a:p>
          <a:p>
            <a:pPr marL="571500" indent="-571500">
              <a:buAutoNum type="romanUcParenR"/>
            </a:pPr>
            <a:r>
              <a:rPr lang="en-US" dirty="0"/>
              <a:t>Fall Enrollment and Scheduling</a:t>
            </a:r>
          </a:p>
          <a:p>
            <a:pPr marL="571500" indent="-571500">
              <a:buAutoNum type="romanUcParenR"/>
            </a:pPr>
            <a:r>
              <a:rPr lang="en-US" dirty="0"/>
              <a:t>Committee Membership</a:t>
            </a:r>
          </a:p>
          <a:p>
            <a:pPr marL="571500" indent="-571500">
              <a:buAutoNum type="romanUcParenR"/>
            </a:pPr>
            <a:r>
              <a:rPr lang="en-US" dirty="0"/>
              <a:t>Curriculum Review</a:t>
            </a:r>
          </a:p>
          <a:p>
            <a:pPr marL="571500" indent="-571500">
              <a:buAutoNum type="romanUcParenR"/>
            </a:pPr>
            <a:r>
              <a:rPr lang="en-US" dirty="0"/>
              <a:t>Evaluations</a:t>
            </a:r>
          </a:p>
          <a:p>
            <a:pPr marL="571500" indent="-571500">
              <a:buAutoNum type="romanUcParenR"/>
            </a:pPr>
            <a:r>
              <a:rPr lang="en-US" dirty="0"/>
              <a:t>Updating Pathways</a:t>
            </a:r>
          </a:p>
          <a:p>
            <a:pPr marL="571500" indent="-571500">
              <a:buAutoNum type="romanUcParenR"/>
            </a:pPr>
            <a:r>
              <a:rPr lang="en-US" dirty="0"/>
              <a:t>AA/AS GEs</a:t>
            </a:r>
          </a:p>
        </p:txBody>
      </p:sp>
    </p:spTree>
    <p:extLst>
      <p:ext uri="{BB962C8B-B14F-4D97-AF65-F5344CB8AC3E}">
        <p14:creationId xmlns:p14="http://schemas.microsoft.com/office/powerpoint/2010/main" val="175033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5324DF-00E2-D124-1DA3-300EDCED7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E70ED46-56EA-F8E0-7A87-04AF4969B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B4C8760-74DF-D572-F13D-14DDAB269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45EB01-F77B-4C66-1403-4C2548102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B956999-7A33-78C5-F2E2-28998F0E0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D1F82-D5D6-CFC6-D327-916AFA34F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8091"/>
            <a:ext cx="406314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SLO Assessment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DC57E-A46E-33AB-87E3-50D88616D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054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Spring 2024</a:t>
            </a:r>
          </a:p>
          <a:p>
            <a:pPr marL="0" indent="0">
              <a:buNone/>
            </a:pPr>
            <a:r>
              <a:rPr lang="en-US" sz="2400" dirty="0"/>
              <a:t>All completed and entered.  Thank you!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b="1" u="sng" dirty="0"/>
              <a:t>Fall 2024</a:t>
            </a:r>
          </a:p>
          <a:p>
            <a:pPr lvl="1"/>
            <a:r>
              <a:rPr lang="en-US" dirty="0"/>
              <a:t>POLI 1 SLO 1 - Eduardo</a:t>
            </a:r>
          </a:p>
          <a:p>
            <a:pPr lvl="1"/>
            <a:r>
              <a:rPr lang="en-US" dirty="0"/>
              <a:t>POLI 1H SLO 1 - Eduardo</a:t>
            </a:r>
          </a:p>
          <a:p>
            <a:pPr lvl="1"/>
            <a:r>
              <a:rPr lang="en-US" dirty="0"/>
              <a:t>POLI 2 SLO 3 - Josh</a:t>
            </a:r>
          </a:p>
          <a:p>
            <a:pPr lvl="1"/>
            <a:r>
              <a:rPr lang="en-US" dirty="0"/>
              <a:t>POLI 3 SLO 1 - Laurie</a:t>
            </a:r>
          </a:p>
          <a:p>
            <a:pPr lvl="1"/>
            <a:r>
              <a:rPr lang="en-US" dirty="0"/>
              <a:t>POLI 7/PHIL 117 SLO 3 – David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Part-time faculty will share data.  Canvas outcomes will be </a:t>
            </a:r>
            <a:r>
              <a:rPr lang="en-US" dirty="0" err="1"/>
              <a:t>be</a:t>
            </a:r>
            <a:r>
              <a:rPr lang="en-US" dirty="0"/>
              <a:t> used.</a:t>
            </a:r>
          </a:p>
        </p:txBody>
      </p:sp>
    </p:spTree>
    <p:extLst>
      <p:ext uri="{BB962C8B-B14F-4D97-AF65-F5344CB8AC3E}">
        <p14:creationId xmlns:p14="http://schemas.microsoft.com/office/powerpoint/2010/main" val="127368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747FF4-012F-F285-0D0A-411D017A0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C8A5B45-8675-8138-4294-CEDCA58D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B49E2E3-FC16-B068-772B-8D77C075C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093CB2C-41CE-151F-A3A0-730BAA98BD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52CB561-54E7-5336-8018-F30B2D815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957ACB-B540-9088-C616-3F598BFC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7" y="92607"/>
            <a:ext cx="4866471" cy="877729"/>
          </a:xfrm>
        </p:spPr>
        <p:txBody>
          <a:bodyPr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Fall Enrollment and Spring Scheduling – Online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2700" dirty="0">
                <a:solidFill>
                  <a:srgbClr val="FFFF00"/>
                </a:solidFill>
              </a:rPr>
              <a:t>possible fraud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E52645-1B3A-4772-BC2F-CCB3B6882D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779" r="10150"/>
          <a:stretch/>
        </p:blipFill>
        <p:spPr>
          <a:xfrm>
            <a:off x="10282819" y="92607"/>
            <a:ext cx="1725726" cy="64484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701695B-CEDE-4C52-AFAD-226227E3E8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958"/>
          <a:stretch/>
        </p:blipFill>
        <p:spPr>
          <a:xfrm>
            <a:off x="5800870" y="92607"/>
            <a:ext cx="4528165" cy="644842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DE04F56E-DB53-44D5-AD9A-4BBF1C070B9A}"/>
                  </a:ext>
                </a:extLst>
              </p14:cNvPr>
              <p14:cNvContentPartPr/>
              <p14:nvPr/>
            </p14:nvContentPartPr>
            <p14:xfrm>
              <a:off x="5800870" y="3879954"/>
              <a:ext cx="6094079" cy="45719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DE04F56E-DB53-44D5-AD9A-4BBF1C070B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69572" y="3822805"/>
                <a:ext cx="6156675" cy="15969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7437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747FF4-012F-F285-0D0A-411D017A0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C8A5B45-8675-8138-4294-CEDCA58D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B49E2E3-FC16-B068-772B-8D77C075C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093CB2C-41CE-151F-A3A0-730BAA98BD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52CB561-54E7-5336-8018-F30B2D815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957ACB-B540-9088-C616-3F598BFC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7" y="305220"/>
            <a:ext cx="5078189" cy="877729"/>
          </a:xfrm>
        </p:spPr>
        <p:txBody>
          <a:bodyPr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Fall Enrollment and Spring Scheduling – On Campus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2700" dirty="0">
                <a:solidFill>
                  <a:srgbClr val="FFFF00"/>
                </a:solidFill>
              </a:rPr>
              <a:t>possible fraud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6AFEDBF-25AE-45E2-B7AC-16720DF72C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754" r="10902"/>
          <a:stretch/>
        </p:blipFill>
        <p:spPr>
          <a:xfrm>
            <a:off x="8075907" y="1793908"/>
            <a:ext cx="2084521" cy="4381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F0A6009-FC94-4C74-99B5-4850EBE8F5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159"/>
          <a:stretch/>
        </p:blipFill>
        <p:spPr>
          <a:xfrm>
            <a:off x="2412324" y="1793908"/>
            <a:ext cx="5663582" cy="43815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C2ADA23-67FD-4C41-843C-D7B339CB1877}"/>
              </a:ext>
            </a:extLst>
          </p:cNvPr>
          <p:cNvSpPr txBox="1"/>
          <p:nvPr/>
        </p:nvSpPr>
        <p:spPr>
          <a:xfrm>
            <a:off x="565179" y="6393853"/>
            <a:ext cx="497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Only one hybrid section of POLI – no signs of fraud.</a:t>
            </a:r>
          </a:p>
        </p:txBody>
      </p:sp>
    </p:spTree>
    <p:extLst>
      <p:ext uri="{BB962C8B-B14F-4D97-AF65-F5344CB8AC3E}">
        <p14:creationId xmlns:p14="http://schemas.microsoft.com/office/powerpoint/2010/main" val="311570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4F18DD-7DEC-CBA7-5EAB-853F8836F6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7FF506DD-7E9F-6891-1168-E5FDBAC0B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73A8EC-6CDC-9821-F910-E338C70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634D0C9-28AB-A22F-C228-D2F84F2D6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FAFA127-C2D7-3BFE-7239-530C2E4BF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534FB6-A345-50DE-C331-AE5A80EA4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031"/>
            <a:ext cx="10607298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Committee Membership and Political Science Club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4EC877-D454-9087-5FEB-48FEACFEB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Division Council – David Reed</a:t>
            </a:r>
          </a:p>
          <a:p>
            <a:pPr marL="0" indent="0">
              <a:buNone/>
            </a:pPr>
            <a:r>
              <a:rPr lang="en-US" dirty="0"/>
              <a:t>BSS Division Curriculum Committee – Laurie Houske</a:t>
            </a:r>
          </a:p>
          <a:p>
            <a:pPr marL="0" indent="0">
              <a:buNone/>
            </a:pPr>
            <a:r>
              <a:rPr lang="en-US" dirty="0"/>
              <a:t>BSS SLO Committee – Eduardo Munoz (Chair)</a:t>
            </a:r>
          </a:p>
          <a:p>
            <a:pPr marL="0" indent="0">
              <a:buNone/>
            </a:pPr>
            <a:r>
              <a:rPr lang="en-US" dirty="0"/>
              <a:t>Annual Plan – Laurie Houske</a:t>
            </a:r>
          </a:p>
          <a:p>
            <a:pPr marL="0" indent="0">
              <a:buNone/>
            </a:pPr>
            <a:r>
              <a:rPr lang="en-US" dirty="0"/>
              <a:t>ODEAC – Laurie Houske</a:t>
            </a:r>
          </a:p>
          <a:p>
            <a:pPr marL="0" indent="0">
              <a:buNone/>
            </a:pPr>
            <a:r>
              <a:rPr lang="en-US" dirty="0"/>
              <a:t>College Assessment Committee – Eduardo Munoz</a:t>
            </a:r>
          </a:p>
          <a:p>
            <a:pPr marL="0" indent="0">
              <a:buNone/>
            </a:pPr>
            <a:r>
              <a:rPr lang="en-US" dirty="0"/>
              <a:t>Political Science Club – David Reed</a:t>
            </a:r>
          </a:p>
          <a:p>
            <a:pPr marL="0" indent="0">
              <a:buNone/>
            </a:pPr>
            <a:r>
              <a:rPr lang="en-US" dirty="0"/>
              <a:t>BSS CCC Rep – Josh Casper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936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9AF5C4-127B-985E-1685-71F3771866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024D081-C7B8-7D57-13C4-39C317944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5AE70A-C9D3-15D6-582A-5CA00E998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3439C7C-B8BE-900E-12C9-EFA1AA0C5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C81BC4-7BB8-4302-2A44-1D98B162F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E19850-43AF-767D-5D9B-56CB7FCC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7" y="305220"/>
            <a:ext cx="9389990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Curriculum Review – Fall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1C081D-8BC2-12D3-9201-ED49C853C7E1}"/>
              </a:ext>
            </a:extLst>
          </p:cNvPr>
          <p:cNvSpPr txBox="1"/>
          <p:nvPr/>
        </p:nvSpPr>
        <p:spPr>
          <a:xfrm>
            <a:off x="457197" y="2127380"/>
            <a:ext cx="99119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dirty="0"/>
              <a:t>Political Science 1 – Common Course Numbering  POLSC1000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4952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71CAED-0284-3996-2D14-977358AC2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42FDC0E-2AAC-799C-1FCD-FD02459B5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EEF0EF0-3C4A-BCED-D1CE-09293D3D85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1437F82-C5F6-9249-FB47-71625CA8B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1DFBBFE-1F95-F3C7-A9EF-9D13EAE315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2C2FE9-0EFB-2E15-A761-9A8148BC8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7" y="305220"/>
            <a:ext cx="8606591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Faculty Evaluations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1409FF-BF20-98C9-B2ED-66D9E2445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/>
              <a:t>Everyone who is being evaluated or is evaluating should have received and email from Cecelia.  Let Cecelia and I know if you get an email from </a:t>
            </a:r>
            <a:r>
              <a:rPr lang="en-US" dirty="0" err="1"/>
              <a:t>Trakstar</a:t>
            </a:r>
            <a:r>
              <a:rPr lang="en-US" dirty="0"/>
              <a:t> that is incorrect.</a:t>
            </a:r>
          </a:p>
        </p:txBody>
      </p:sp>
    </p:spTree>
    <p:extLst>
      <p:ext uri="{BB962C8B-B14F-4D97-AF65-F5344CB8AC3E}">
        <p14:creationId xmlns:p14="http://schemas.microsoft.com/office/powerpoint/2010/main" val="2581150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22AA43-35D4-2FAE-2A71-DBA3AD6ED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220AE51-EA14-4CFC-1333-F69957C4B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4CCBA1-2034-01EA-01D1-57E5A9D5C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8DB671-D481-6826-A924-63B967FCD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21CE980-D429-1013-E28B-27A3A5191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02DA04-0B47-DC9F-8684-CC2AFB6E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305220"/>
            <a:ext cx="10283782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Updating the </a:t>
            </a:r>
            <a:r>
              <a:rPr lang="en-US" sz="40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Political Science AAT Pathway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0E3D38-2E89-4C6C-84B7-3A0A362585DF}"/>
              </a:ext>
            </a:extLst>
          </p:cNvPr>
          <p:cNvSpPr txBox="1"/>
          <p:nvPr/>
        </p:nvSpPr>
        <p:spPr>
          <a:xfrm>
            <a:off x="1423283" y="1881175"/>
            <a:ext cx="87861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Due Date:  End of the Semester</a:t>
            </a:r>
          </a:p>
          <a:p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Please: </a:t>
            </a:r>
          </a:p>
          <a:p>
            <a:endParaRPr lang="en-US" sz="16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1600" b="1" dirty="0">
                <a:solidFill>
                  <a:srgbClr val="FF0000"/>
                </a:solidFill>
              </a:rPr>
              <a:t>Review your degree and see if any changes are needed.</a:t>
            </a:r>
          </a:p>
          <a:p>
            <a:endParaRPr lang="en-US" sz="16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1600" b="1" dirty="0">
                <a:solidFill>
                  <a:srgbClr val="FF0000"/>
                </a:solidFill>
              </a:rPr>
              <a:t>Review the order of courses and indicate any changes (please keep transfer-level Math and English in the first year).</a:t>
            </a:r>
          </a:p>
          <a:p>
            <a:pPr marL="342900" indent="-342900">
              <a:buAutoNum type="arabicPeriod" startAt="2"/>
            </a:pPr>
            <a:endParaRPr lang="en-US" sz="16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1600" b="1" dirty="0">
                <a:solidFill>
                  <a:srgbClr val="FF0000"/>
                </a:solidFill>
              </a:rPr>
              <a:t>Narrow down the choices for all the green and yellow boxes to 3-4 choices. </a:t>
            </a:r>
          </a:p>
          <a:p>
            <a:pPr marL="342900" indent="-342900">
              <a:buAutoNum type="arabicPeriod" startAt="2"/>
            </a:pPr>
            <a:endParaRPr lang="en-US" sz="16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1600" b="1" dirty="0">
                <a:solidFill>
                  <a:srgbClr val="FF0000"/>
                </a:solidFill>
              </a:rPr>
              <a:t>Review the course information provided by the Dean to inform your decisions.</a:t>
            </a:r>
          </a:p>
          <a:p>
            <a:pPr marL="342900" indent="-342900">
              <a:buAutoNum type="arabicPeriod" startAt="2"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5562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69D9347F5AFA4D8692FBB46C69E792" ma:contentTypeVersion="18" ma:contentTypeDescription="Create a new document." ma:contentTypeScope="" ma:versionID="ed39e236e443ffda1a41bbf0918c185e">
  <xsd:schema xmlns:xsd="http://www.w3.org/2001/XMLSchema" xmlns:xs="http://www.w3.org/2001/XMLSchema" xmlns:p="http://schemas.microsoft.com/office/2006/metadata/properties" xmlns:ns3="0931e994-e6d3-4300-856d-b2b971b8f134" xmlns:ns4="6d4c085d-c9ea-458a-a43a-bf1021d0c369" targetNamespace="http://schemas.microsoft.com/office/2006/metadata/properties" ma:root="true" ma:fieldsID="6d5e40ef00ccb0f0da5d0f27670d6a08" ns3:_="" ns4:_="">
    <xsd:import namespace="0931e994-e6d3-4300-856d-b2b971b8f134"/>
    <xsd:import namespace="6d4c085d-c9ea-458a-a43a-bf1021d0c3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1e994-e6d3-4300-856d-b2b971b8f1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c085d-c9ea-458a-a43a-bf1021d0c36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931e994-e6d3-4300-856d-b2b971b8f1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451F9F-0F08-45BF-A0AD-8CA1964869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31e994-e6d3-4300-856d-b2b971b8f134"/>
    <ds:schemaRef ds:uri="6d4c085d-c9ea-458a-a43a-bf1021d0c3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11BCA8-18D5-4035-99A4-D9907DB4E608}">
  <ds:schemaRefs>
    <ds:schemaRef ds:uri="http://www.w3.org/XML/1998/namespace"/>
    <ds:schemaRef ds:uri="http://schemas.microsoft.com/office/2006/metadata/properties"/>
    <ds:schemaRef ds:uri="http://purl.org/dc/terms/"/>
    <ds:schemaRef ds:uri="0931e994-e6d3-4300-856d-b2b971b8f134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d4c085d-c9ea-458a-a43a-bf1021d0c369"/>
  </ds:schemaRefs>
</ds:datastoreItem>
</file>

<file path=customXml/itemProps3.xml><?xml version="1.0" encoding="utf-8"?>
<ds:datastoreItem xmlns:ds="http://schemas.openxmlformats.org/officeDocument/2006/customXml" ds:itemID="{3119AEB0-81CF-491A-BCAC-B5A3569464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10331</TotalTime>
  <Words>480</Words>
  <Application>Microsoft Office PowerPoint</Application>
  <PresentationFormat>Widescreen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Political Science Department Meeting</vt:lpstr>
      <vt:lpstr>Political Science Department - Agenda</vt:lpstr>
      <vt:lpstr>SLO Assessment</vt:lpstr>
      <vt:lpstr>Fall Enrollment and Spring Scheduling – Online possible fraud</vt:lpstr>
      <vt:lpstr>Fall Enrollment and Spring Scheduling – On Campus possible fraud</vt:lpstr>
      <vt:lpstr>Committee Membership and Political Science Club</vt:lpstr>
      <vt:lpstr>Curriculum Review – Fall 2024</vt:lpstr>
      <vt:lpstr>Faculty Evaluations</vt:lpstr>
      <vt:lpstr>Updating the Political Science AAT Pathway</vt:lpstr>
      <vt:lpstr>Updating the Political Science AAT Pathway</vt:lpstr>
      <vt:lpstr>Review Political Science AAT</vt:lpstr>
      <vt:lpstr>Updating the Political Science AAT Pathway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Gold, Christina</dc:creator>
  <cp:lastModifiedBy>Gold, Christina</cp:lastModifiedBy>
  <cp:revision>81</cp:revision>
  <cp:lastPrinted>2024-09-17T16:20:56Z</cp:lastPrinted>
  <dcterms:created xsi:type="dcterms:W3CDTF">2021-02-06T12:58:35Z</dcterms:created>
  <dcterms:modified xsi:type="dcterms:W3CDTF">2024-10-08T21:05:55Z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0x010100C369D9347F5AFA4D8692FBB46C69E792</vt:lpwstr>
  </property>
</Properties>
</file>