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1" r:id="rId1"/>
    <p:sldMasterId id="2147483702" r:id="rId2"/>
    <p:sldMasterId id="2147483703" r:id="rId3"/>
    <p:sldMasterId id="2147483704" r:id="rId4"/>
  </p:sldMasterIdLst>
  <p:notesMasterIdLst>
    <p:notesMasterId r:id="rId5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Lst>
  <p:sldSz cx="9144000" cy="5143500" type="screen16x9"/>
  <p:notesSz cx="6858000" cy="9144000"/>
  <p:embeddedFontLst>
    <p:embeddedFont>
      <p:font typeface="Open Sans" panose="020B0604020202020204" charset="0"/>
      <p:regular r:id="rId56"/>
      <p:bold r:id="rId57"/>
      <p:italic r:id="rId58"/>
      <p:boldItalic r:id="rId59"/>
    </p:embeddedFont>
    <p:embeddedFont>
      <p:font typeface="Roboto" panose="020B0604020202020204" charset="0"/>
      <p:regular r:id="rId60"/>
      <p:bold r:id="rId61"/>
      <p:italic r:id="rId62"/>
      <p:boldItalic r:id="rId63"/>
    </p:embeddedFont>
    <p:embeddedFont>
      <p:font typeface="Rockwell" panose="02060603020205020403" pitchFamily="18" charset="0"/>
      <p:regular r:id="rId64"/>
      <p:bold r:id="rId65"/>
      <p:italic r:id="rId66"/>
      <p:boldItalic r:id="rId67"/>
    </p:embeddedFont>
    <p:embeddedFont>
      <p:font typeface="Calibri" panose="020F0502020204030204" pitchFamily="34" charset="0"/>
      <p:regular r:id="rId68"/>
      <p:bold r:id="rId69"/>
      <p:italic r:id="rId70"/>
      <p:boldItalic r:id="rId71"/>
    </p:embeddedFont>
    <p:embeddedFont>
      <p:font typeface="Arial Narrow" panose="020B0606020202030204" pitchFamily="34" charset="0"/>
      <p:regular r:id="rId72"/>
      <p:bold r:id="rId73"/>
      <p:italic r:id="rId74"/>
      <p:boldItalic r:id="rId75"/>
    </p:embeddedFont>
    <p:embeddedFont>
      <p:font typeface="Trebuchet MS" panose="020B0603020202020204" pitchFamily="34" charset="0"/>
      <p:regular r:id="rId76"/>
      <p:bold r:id="rId77"/>
      <p:italic r:id="rId78"/>
      <p:boldItalic r:id="rId79"/>
    </p:embeddedFont>
    <p:embeddedFont>
      <p:font typeface="Source Sans Pro" panose="020B0604020202020204" charset="0"/>
      <p:regular r:id="rId80"/>
      <p:bold r:id="rId81"/>
      <p:italic r:id="rId82"/>
      <p:boldItalic r:id="rId83"/>
    </p:embeddedFont>
    <p:embeddedFont>
      <p:font typeface="Garamond" panose="02020404030301010803" pitchFamily="18" charset="0"/>
      <p:regular r:id="rId84"/>
      <p:bold r:id="rId85"/>
      <p:italic r:id="rId8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10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63" Type="http://schemas.openxmlformats.org/officeDocument/2006/relationships/font" Target="fonts/font8.fntdata"/><Relationship Id="rId68" Type="http://schemas.openxmlformats.org/officeDocument/2006/relationships/font" Target="fonts/font13.fntdata"/><Relationship Id="rId76" Type="http://schemas.openxmlformats.org/officeDocument/2006/relationships/font" Target="fonts/font21.fntdata"/><Relationship Id="rId84" Type="http://schemas.openxmlformats.org/officeDocument/2006/relationships/font" Target="fonts/font29.fntdata"/><Relationship Id="rId89"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3.fntdata"/><Relationship Id="rId66" Type="http://schemas.openxmlformats.org/officeDocument/2006/relationships/font" Target="fonts/font11.fntdata"/><Relationship Id="rId74" Type="http://schemas.openxmlformats.org/officeDocument/2006/relationships/font" Target="fonts/font19.fntdata"/><Relationship Id="rId79" Type="http://schemas.openxmlformats.org/officeDocument/2006/relationships/font" Target="fonts/font24.fntdata"/><Relationship Id="rId87"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font" Target="fonts/font6.fntdata"/><Relationship Id="rId82" Type="http://schemas.openxmlformats.org/officeDocument/2006/relationships/font" Target="fonts/font27.fntdata"/><Relationship Id="rId90" Type="http://schemas.openxmlformats.org/officeDocument/2006/relationships/tableStyles" Target="tableStyles.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77" Type="http://schemas.openxmlformats.org/officeDocument/2006/relationships/font" Target="fonts/font22.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7.fntdata"/><Relationship Id="rId80" Type="http://schemas.openxmlformats.org/officeDocument/2006/relationships/font" Target="fonts/font25.fntdata"/><Relationship Id="rId85" Type="http://schemas.openxmlformats.org/officeDocument/2006/relationships/font" Target="fonts/font30.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7.fntdata"/><Relationship Id="rId70" Type="http://schemas.openxmlformats.org/officeDocument/2006/relationships/font" Target="fonts/font15.fntdata"/><Relationship Id="rId75" Type="http://schemas.openxmlformats.org/officeDocument/2006/relationships/font" Target="fonts/font20.fntdata"/><Relationship Id="rId83" Type="http://schemas.openxmlformats.org/officeDocument/2006/relationships/font" Target="fonts/font28.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font" Target="fonts/font18.fntdata"/><Relationship Id="rId78" Type="http://schemas.openxmlformats.org/officeDocument/2006/relationships/font" Target="fonts/font23.fntdata"/><Relationship Id="rId81" Type="http://schemas.openxmlformats.org/officeDocument/2006/relationships/font" Target="fonts/font26.fntdata"/><Relationship Id="rId86" Type="http://schemas.openxmlformats.org/officeDocument/2006/relationships/font" Target="fonts/font3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256562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sierracollege.edu/student-services/support-programs/rise.php"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sierracollege.edu/student-services/support-programs/rise.php"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ccrc.tc.columbia.edu/media/k2/attachments/early-momentum-metrics-college-improvement.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7d93909c62_0_125:notes"/>
          <p:cNvSpPr txBox="1">
            <a:spLocks noGrp="1"/>
          </p:cNvSpPr>
          <p:nvPr>
            <p:ph type="body" idx="1"/>
          </p:nvPr>
        </p:nvSpPr>
        <p:spPr>
          <a:xfrm>
            <a:off x="686421" y="4400238"/>
            <a:ext cx="5485200" cy="3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1155CC"/>
                </a:solidFill>
                <a:latin typeface="Source Sans Pro"/>
                <a:ea typeface="Source Sans Pro"/>
                <a:cs typeface="Source Sans Pro"/>
                <a:sym typeface="Source Sans Pro"/>
              </a:rPr>
              <a:t>9:30 AM </a:t>
            </a:r>
            <a:r>
              <a:rPr lang="en">
                <a:solidFill>
                  <a:schemeClr val="dk1"/>
                </a:solidFill>
              </a:rPr>
              <a:t>Jenny </a:t>
            </a:r>
            <a:r>
              <a:rPr lang="en"/>
              <a:t>- Opening comments </a:t>
            </a:r>
            <a:endParaRPr/>
          </a:p>
        </p:txBody>
      </p:sp>
      <p:sp>
        <p:nvSpPr>
          <p:cNvPr id="295" name="Google Shape;295;g7d93909c62_0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9362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7d93909c62_0_660:notes"/>
          <p:cNvSpPr txBox="1">
            <a:spLocks noGrp="1"/>
          </p:cNvSpPr>
          <p:nvPr>
            <p:ph type="body" idx="1"/>
          </p:nvPr>
        </p:nvSpPr>
        <p:spPr>
          <a:xfrm>
            <a:off x="686421" y="4400238"/>
            <a:ext cx="5485200" cy="3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rgbClr val="1155CC"/>
                </a:solidFill>
                <a:latin typeface="Source Sans Pro"/>
                <a:ea typeface="Source Sans Pro"/>
                <a:cs typeface="Source Sans Pro"/>
                <a:sym typeface="Source Sans Pro"/>
              </a:rPr>
              <a:t>10:05 AM-  </a:t>
            </a:r>
            <a:r>
              <a:rPr lang="en">
                <a:solidFill>
                  <a:schemeClr val="dk1"/>
                </a:solidFill>
              </a:rPr>
              <a:t>Maria &amp; Jay</a:t>
            </a:r>
            <a:endParaRPr/>
          </a:p>
        </p:txBody>
      </p:sp>
      <p:sp>
        <p:nvSpPr>
          <p:cNvPr id="365" name="Google Shape;365;g7d93909c62_0_6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2166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7d93909c62_0_828:notes"/>
          <p:cNvSpPr txBox="1">
            <a:spLocks noGrp="1"/>
          </p:cNvSpPr>
          <p:nvPr>
            <p:ph type="body" idx="1"/>
          </p:nvPr>
        </p:nvSpPr>
        <p:spPr>
          <a:xfrm>
            <a:off x="686421" y="4400238"/>
            <a:ext cx="5485200" cy="3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1155CC"/>
                </a:solidFill>
                <a:latin typeface="Source Sans Pro"/>
                <a:ea typeface="Source Sans Pro"/>
                <a:cs typeface="Source Sans Pro"/>
                <a:sym typeface="Source Sans Pro"/>
              </a:rPr>
              <a:t>10:08 AM-  </a:t>
            </a:r>
            <a:r>
              <a:rPr lang="en">
                <a:solidFill>
                  <a:schemeClr val="dk1"/>
                </a:solidFill>
              </a:rPr>
              <a:t>Maria &amp; Jay </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Not all majors are correct!</a:t>
            </a:r>
            <a:endParaRPr/>
          </a:p>
        </p:txBody>
      </p:sp>
      <p:sp>
        <p:nvSpPr>
          <p:cNvPr id="374" name="Google Shape;374;g7d93909c62_0_8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0041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7d93909c62_1_2:notes"/>
          <p:cNvSpPr txBox="1">
            <a:spLocks noGrp="1"/>
          </p:cNvSpPr>
          <p:nvPr>
            <p:ph type="body" idx="1"/>
          </p:nvPr>
        </p:nvSpPr>
        <p:spPr>
          <a:xfrm>
            <a:off x="686421" y="4400238"/>
            <a:ext cx="5485200" cy="3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rgbClr val="1155CC"/>
                </a:solidFill>
                <a:latin typeface="Source Sans Pro"/>
                <a:ea typeface="Source Sans Pro"/>
                <a:cs typeface="Source Sans Pro"/>
                <a:sym typeface="Source Sans Pro"/>
              </a:rPr>
              <a:t>10:10 AM-  </a:t>
            </a:r>
            <a:r>
              <a:rPr lang="en">
                <a:solidFill>
                  <a:schemeClr val="dk1"/>
                </a:solidFill>
              </a:rPr>
              <a:t>Maria</a:t>
            </a:r>
            <a:endParaRPr/>
          </a:p>
        </p:txBody>
      </p:sp>
      <p:sp>
        <p:nvSpPr>
          <p:cNvPr id="383" name="Google Shape;383;g7d93909c62_1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9816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7d93909c62_0_669:notes"/>
          <p:cNvSpPr txBox="1">
            <a:spLocks noGrp="1"/>
          </p:cNvSpPr>
          <p:nvPr>
            <p:ph type="body" idx="1"/>
          </p:nvPr>
        </p:nvSpPr>
        <p:spPr>
          <a:xfrm>
            <a:off x="686421" y="4400238"/>
            <a:ext cx="5485200" cy="3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rgbClr val="1155CC"/>
                </a:solidFill>
                <a:latin typeface="Source Sans Pro"/>
                <a:ea typeface="Source Sans Pro"/>
                <a:cs typeface="Source Sans Pro"/>
                <a:sym typeface="Source Sans Pro"/>
              </a:rPr>
              <a:t>10:13 AM-  </a:t>
            </a:r>
            <a:r>
              <a:rPr lang="en">
                <a:solidFill>
                  <a:schemeClr val="dk1"/>
                </a:solidFill>
              </a:rPr>
              <a:t>Maria</a:t>
            </a:r>
            <a:endParaRPr/>
          </a:p>
        </p:txBody>
      </p:sp>
      <p:sp>
        <p:nvSpPr>
          <p:cNvPr id="392" name="Google Shape;392;g7d93909c62_0_6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5834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7d93909c62_0_688:notes"/>
          <p:cNvSpPr txBox="1">
            <a:spLocks noGrp="1"/>
          </p:cNvSpPr>
          <p:nvPr>
            <p:ph type="body" idx="1"/>
          </p:nvPr>
        </p:nvSpPr>
        <p:spPr>
          <a:xfrm>
            <a:off x="686421" y="4400238"/>
            <a:ext cx="5485200" cy="3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rgbClr val="1155CC"/>
                </a:solidFill>
                <a:latin typeface="Source Sans Pro"/>
                <a:ea typeface="Source Sans Pro"/>
                <a:cs typeface="Source Sans Pro"/>
                <a:sym typeface="Source Sans Pro"/>
              </a:rPr>
              <a:t>10:16 AM-  </a:t>
            </a:r>
            <a:r>
              <a:rPr lang="en">
                <a:solidFill>
                  <a:schemeClr val="dk1"/>
                </a:solidFill>
              </a:rPr>
              <a:t>Josh</a:t>
            </a:r>
            <a:endParaRPr/>
          </a:p>
        </p:txBody>
      </p:sp>
      <p:sp>
        <p:nvSpPr>
          <p:cNvPr id="402" name="Google Shape;402;g7d93909c62_0_6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8784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4d8efa68ca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4d8efa68ca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rgbClr val="1155CC"/>
                </a:solidFill>
                <a:latin typeface="Source Sans Pro"/>
                <a:ea typeface="Source Sans Pro"/>
                <a:cs typeface="Source Sans Pro"/>
                <a:sym typeface="Source Sans Pro"/>
              </a:rPr>
              <a:t>10:30 AM - Libby </a:t>
            </a:r>
            <a:endParaRPr sz="1000"/>
          </a:p>
        </p:txBody>
      </p:sp>
    </p:spTree>
    <p:extLst>
      <p:ext uri="{BB962C8B-B14F-4D97-AF65-F5344CB8AC3E}">
        <p14:creationId xmlns:p14="http://schemas.microsoft.com/office/powerpoint/2010/main" val="3388574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4d8efa68ca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8" name="Google Shape;418;g4d8efa68ca_0_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rgbClr val="1155CC"/>
                </a:solidFill>
                <a:latin typeface="Source Sans Pro"/>
                <a:ea typeface="Source Sans Pro"/>
                <a:cs typeface="Source Sans Pro"/>
                <a:sym typeface="Source Sans Pro"/>
              </a:rPr>
              <a:t>10:31 AM - Libby </a:t>
            </a:r>
            <a:endParaRPr/>
          </a:p>
        </p:txBody>
      </p:sp>
    </p:spTree>
    <p:extLst>
      <p:ext uri="{BB962C8B-B14F-4D97-AF65-F5344CB8AC3E}">
        <p14:creationId xmlns:p14="http://schemas.microsoft.com/office/powerpoint/2010/main" val="649076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7c4e99f878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4" name="Google Shape;424;g7c4e99f878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rgbClr val="1155CC"/>
                </a:solidFill>
                <a:latin typeface="Source Sans Pro"/>
                <a:ea typeface="Source Sans Pro"/>
                <a:cs typeface="Source Sans Pro"/>
                <a:sym typeface="Source Sans Pro"/>
              </a:rPr>
              <a:t>10:32 AM - Libby </a:t>
            </a:r>
            <a:endParaRPr/>
          </a:p>
        </p:txBody>
      </p:sp>
    </p:spTree>
    <p:extLst>
      <p:ext uri="{BB962C8B-B14F-4D97-AF65-F5344CB8AC3E}">
        <p14:creationId xmlns:p14="http://schemas.microsoft.com/office/powerpoint/2010/main" val="4003116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7c4e99f878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1" name="Google Shape;431;g7c4e99f878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rgbClr val="1155CC"/>
                </a:solidFill>
                <a:latin typeface="Source Sans Pro"/>
                <a:ea typeface="Source Sans Pro"/>
                <a:cs typeface="Source Sans Pro"/>
                <a:sym typeface="Source Sans Pro"/>
              </a:rPr>
              <a:t>10:33 AM - Libby </a:t>
            </a:r>
            <a:endParaRPr sz="1200" b="1">
              <a:solidFill>
                <a:schemeClr val="dk1"/>
              </a:solidFill>
            </a:endParaRPr>
          </a:p>
        </p:txBody>
      </p:sp>
    </p:spTree>
    <p:extLst>
      <p:ext uri="{BB962C8B-B14F-4D97-AF65-F5344CB8AC3E}">
        <p14:creationId xmlns:p14="http://schemas.microsoft.com/office/powerpoint/2010/main" val="1681706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549f0007dc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9" name="Google Shape;439;g549f0007dc_1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rgbClr val="1155CC"/>
                </a:solidFill>
                <a:latin typeface="Source Sans Pro"/>
                <a:ea typeface="Source Sans Pro"/>
                <a:cs typeface="Source Sans Pro"/>
                <a:sym typeface="Source Sans Pro"/>
              </a:rPr>
              <a:t>10:35 AM - Libby   </a:t>
            </a:r>
            <a:endParaRPr sz="1000">
              <a:solidFill>
                <a:srgbClr val="1155CC"/>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sz="1000">
                <a:solidFill>
                  <a:srgbClr val="1155CC"/>
                </a:solidFill>
                <a:latin typeface="Source Sans Pro"/>
                <a:ea typeface="Source Sans Pro"/>
                <a:cs typeface="Source Sans Pro"/>
                <a:sym typeface="Source Sans Pro"/>
              </a:rPr>
              <a:t>Top 3 institutional goals when we started guided pathways was:</a:t>
            </a:r>
            <a:r>
              <a:rPr lang="en" sz="1000">
                <a:solidFill>
                  <a:srgbClr val="FF0000"/>
                </a:solidFill>
                <a:latin typeface="Source Sans Pro"/>
                <a:ea typeface="Source Sans Pro"/>
                <a:cs typeface="Source Sans Pro"/>
                <a:sym typeface="Source Sans Pro"/>
              </a:rPr>
              <a:t> 1. Reduce time to completion</a:t>
            </a:r>
            <a:r>
              <a:rPr lang="en" sz="1000">
                <a:solidFill>
                  <a:srgbClr val="1155CC"/>
                </a:solidFill>
                <a:latin typeface="Source Sans Pro"/>
                <a:ea typeface="Source Sans Pro"/>
                <a:cs typeface="Source Sans Pro"/>
                <a:sym typeface="Source Sans Pro"/>
              </a:rPr>
              <a:t> of degrees, certificates, or educational goals, 2. </a:t>
            </a:r>
            <a:r>
              <a:rPr lang="en" sz="1000">
                <a:solidFill>
                  <a:srgbClr val="FF0000"/>
                </a:solidFill>
                <a:latin typeface="Source Sans Pro"/>
                <a:ea typeface="Source Sans Pro"/>
                <a:cs typeface="Source Sans Pro"/>
                <a:sym typeface="Source Sans Pro"/>
              </a:rPr>
              <a:t>increase 30 unit </a:t>
            </a:r>
            <a:r>
              <a:rPr lang="en" sz="1000">
                <a:solidFill>
                  <a:srgbClr val="1155CC"/>
                </a:solidFill>
                <a:latin typeface="Source Sans Pro"/>
                <a:ea typeface="Source Sans Pro"/>
                <a:cs typeface="Source Sans Pro"/>
                <a:sym typeface="Source Sans Pro"/>
              </a:rPr>
              <a:t>completion, 3. </a:t>
            </a:r>
            <a:r>
              <a:rPr lang="en" sz="1000">
                <a:solidFill>
                  <a:srgbClr val="FF0000"/>
                </a:solidFill>
                <a:latin typeface="Source Sans Pro"/>
                <a:ea typeface="Source Sans Pro"/>
                <a:cs typeface="Source Sans Pro"/>
                <a:sym typeface="Source Sans Pro"/>
              </a:rPr>
              <a:t>Reduce total number of units</a:t>
            </a:r>
            <a:r>
              <a:rPr lang="en" sz="1000">
                <a:solidFill>
                  <a:srgbClr val="1155CC"/>
                </a:solidFill>
                <a:latin typeface="Source Sans Pro"/>
                <a:ea typeface="Source Sans Pro"/>
                <a:cs typeface="Source Sans Pro"/>
                <a:sym typeface="Source Sans Pro"/>
              </a:rPr>
              <a:t> at time of degree.</a:t>
            </a:r>
            <a:endParaRPr/>
          </a:p>
        </p:txBody>
      </p:sp>
    </p:spTree>
    <p:extLst>
      <p:ext uri="{BB962C8B-B14F-4D97-AF65-F5344CB8AC3E}">
        <p14:creationId xmlns:p14="http://schemas.microsoft.com/office/powerpoint/2010/main" val="2971475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7d93909c6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7d93909c6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1155CC"/>
                </a:solidFill>
                <a:latin typeface="Source Sans Pro"/>
                <a:ea typeface="Source Sans Pro"/>
                <a:cs typeface="Source Sans Pro"/>
                <a:sym typeface="Source Sans Pro"/>
              </a:rPr>
              <a:t>9:40 AM </a:t>
            </a:r>
            <a:r>
              <a:rPr lang="en"/>
              <a:t>Jenny </a:t>
            </a:r>
            <a:endParaRPr/>
          </a:p>
        </p:txBody>
      </p:sp>
    </p:spTree>
    <p:extLst>
      <p:ext uri="{BB962C8B-B14F-4D97-AF65-F5344CB8AC3E}">
        <p14:creationId xmlns:p14="http://schemas.microsoft.com/office/powerpoint/2010/main" val="170378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6e7cee52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5" name="Google Shape;445;g6e7cee528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rgbClr val="1155CC"/>
                </a:solidFill>
                <a:latin typeface="Source Sans Pro"/>
                <a:ea typeface="Source Sans Pro"/>
                <a:cs typeface="Source Sans Pro"/>
                <a:sym typeface="Source Sans Pro"/>
              </a:rPr>
              <a:t>10:39 AM - Libby </a:t>
            </a:r>
            <a:endParaRPr sz="1200" b="1">
              <a:solidFill>
                <a:schemeClr val="dk1"/>
              </a:solidFill>
            </a:endParaRPr>
          </a:p>
        </p:txBody>
      </p:sp>
    </p:spTree>
    <p:extLst>
      <p:ext uri="{BB962C8B-B14F-4D97-AF65-F5344CB8AC3E}">
        <p14:creationId xmlns:p14="http://schemas.microsoft.com/office/powerpoint/2010/main" val="206262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7c4e99f878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1" name="Google Shape;451;g7c4e99f878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rgbClr val="1155CC"/>
                </a:solidFill>
                <a:latin typeface="Source Sans Pro"/>
                <a:ea typeface="Source Sans Pro"/>
                <a:cs typeface="Source Sans Pro"/>
                <a:sym typeface="Source Sans Pro"/>
              </a:rPr>
              <a:t>10:42 AM - Libby </a:t>
            </a:r>
            <a:endParaRPr/>
          </a:p>
        </p:txBody>
      </p:sp>
    </p:spTree>
    <p:extLst>
      <p:ext uri="{BB962C8B-B14F-4D97-AF65-F5344CB8AC3E}">
        <p14:creationId xmlns:p14="http://schemas.microsoft.com/office/powerpoint/2010/main" val="3796579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6e7cee528c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8" name="Google Shape;458;g6e7cee528c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1155CC"/>
                </a:solidFill>
                <a:latin typeface="Source Sans Pro"/>
                <a:ea typeface="Source Sans Pro"/>
                <a:cs typeface="Source Sans Pro"/>
                <a:sym typeface="Source Sans Pro"/>
              </a:rPr>
              <a:t>10:45 AM - Libby </a:t>
            </a:r>
            <a:endParaRPr sz="1200">
              <a:solidFill>
                <a:schemeClr val="dk1"/>
              </a:solidFill>
            </a:endParaRPr>
          </a:p>
          <a:p>
            <a:pPr marL="457200" lvl="0" indent="-304800" algn="l" rtl="0">
              <a:lnSpc>
                <a:spcPct val="100000"/>
              </a:lnSpc>
              <a:spcBef>
                <a:spcPts val="0"/>
              </a:spcBef>
              <a:spcAft>
                <a:spcPts val="0"/>
              </a:spcAft>
              <a:buClr>
                <a:schemeClr val="dk1"/>
              </a:buClr>
              <a:buSzPts val="1200"/>
              <a:buChar char="●"/>
            </a:pPr>
            <a:r>
              <a:rPr lang="en" sz="1200">
                <a:solidFill>
                  <a:schemeClr val="dk1"/>
                </a:solidFill>
              </a:rPr>
              <a:t>Provide just in time student supports and services to increase completion rates</a:t>
            </a:r>
            <a:endParaRPr sz="1200">
              <a:solidFill>
                <a:schemeClr val="dk1"/>
              </a:solidFill>
            </a:endParaRPr>
          </a:p>
          <a:p>
            <a:pPr marL="457200" lvl="0" indent="-304800" algn="l" rtl="0">
              <a:lnSpc>
                <a:spcPct val="100000"/>
              </a:lnSpc>
              <a:spcBef>
                <a:spcPts val="0"/>
              </a:spcBef>
              <a:spcAft>
                <a:spcPts val="0"/>
              </a:spcAft>
              <a:buClr>
                <a:schemeClr val="dk1"/>
              </a:buClr>
              <a:buSzPts val="1200"/>
              <a:buChar char="●"/>
            </a:pPr>
            <a:r>
              <a:rPr lang="en" sz="1200">
                <a:solidFill>
                  <a:schemeClr val="dk1"/>
                </a:solidFill>
              </a:rPr>
              <a:t>Increase student sense of belonging </a:t>
            </a:r>
            <a:endParaRPr sz="1200">
              <a:solidFill>
                <a:schemeClr val="dk1"/>
              </a:solidFill>
            </a:endParaRPr>
          </a:p>
          <a:p>
            <a:pPr marL="457200" lvl="0" indent="-304800" algn="l" rtl="0">
              <a:lnSpc>
                <a:spcPct val="100000"/>
              </a:lnSpc>
              <a:spcBef>
                <a:spcPts val="0"/>
              </a:spcBef>
              <a:spcAft>
                <a:spcPts val="0"/>
              </a:spcAft>
              <a:buClr>
                <a:schemeClr val="dk1"/>
              </a:buClr>
              <a:buSzPts val="1200"/>
              <a:buChar char="●"/>
            </a:pPr>
            <a:r>
              <a:rPr lang="en" sz="1200">
                <a:solidFill>
                  <a:schemeClr val="dk1"/>
                </a:solidFill>
              </a:rPr>
              <a:t>Provide tailored career exploration/preparation experiences</a:t>
            </a:r>
            <a:endParaRPr sz="1200">
              <a:solidFill>
                <a:schemeClr val="dk1"/>
              </a:solidFill>
            </a:endParaRPr>
          </a:p>
          <a:p>
            <a:pPr marL="457200" lvl="0" indent="-304800" algn="l" rtl="0">
              <a:lnSpc>
                <a:spcPct val="100000"/>
              </a:lnSpc>
              <a:spcBef>
                <a:spcPts val="0"/>
              </a:spcBef>
              <a:spcAft>
                <a:spcPts val="0"/>
              </a:spcAft>
              <a:buClr>
                <a:schemeClr val="dk1"/>
              </a:buClr>
              <a:buSzPts val="1200"/>
              <a:buChar char="●"/>
            </a:pPr>
            <a:r>
              <a:rPr lang="en" sz="1200">
                <a:solidFill>
                  <a:schemeClr val="dk1"/>
                </a:solidFill>
              </a:rPr>
              <a:t>Break down silos to coordinate efficient shared processes/knowledge to meet student needs</a:t>
            </a:r>
            <a:endParaRPr sz="1200">
              <a:solidFill>
                <a:schemeClr val="dk1"/>
              </a:solidFill>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5335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7c8e34f3d6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4" name="Google Shape;464;g7c8e34f3d6_0_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rgbClr val="1155CC"/>
                </a:solidFill>
                <a:latin typeface="Source Sans Pro"/>
                <a:ea typeface="Source Sans Pro"/>
                <a:cs typeface="Source Sans Pro"/>
                <a:sym typeface="Source Sans Pro"/>
              </a:rPr>
              <a:t>10:48 AM - Libby </a:t>
            </a:r>
            <a:endParaRPr sz="1000">
              <a:solidFill>
                <a:srgbClr val="1155CC"/>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sz="1200">
                <a:solidFill>
                  <a:schemeClr val="dk1"/>
                </a:solidFill>
              </a:rPr>
              <a:t>Chat bot at GSU</a:t>
            </a:r>
            <a:endParaRPr sz="1200"/>
          </a:p>
        </p:txBody>
      </p:sp>
    </p:spTree>
    <p:extLst>
      <p:ext uri="{BB962C8B-B14F-4D97-AF65-F5344CB8AC3E}">
        <p14:creationId xmlns:p14="http://schemas.microsoft.com/office/powerpoint/2010/main" val="3721457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7c8e34f3d6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0" name="Google Shape;470;g7c8e34f3d6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rgbClr val="1155CC"/>
                </a:solidFill>
                <a:latin typeface="Source Sans Pro"/>
                <a:ea typeface="Source Sans Pro"/>
                <a:cs typeface="Source Sans Pro"/>
                <a:sym typeface="Source Sans Pro"/>
              </a:rPr>
              <a:t>10:50 AM - Libby </a:t>
            </a:r>
            <a:endParaRPr/>
          </a:p>
          <a:p>
            <a:pPr marL="0" lvl="0" indent="0" algn="l" rtl="0">
              <a:lnSpc>
                <a:spcPct val="115000"/>
              </a:lnSpc>
              <a:spcBef>
                <a:spcPts val="0"/>
              </a:spcBef>
              <a:spcAft>
                <a:spcPts val="0"/>
              </a:spcAft>
              <a:buSzPts val="1100"/>
              <a:buNone/>
            </a:pPr>
            <a:r>
              <a:rPr lang="en" u="sng">
                <a:solidFill>
                  <a:schemeClr val="hlink"/>
                </a:solidFill>
                <a:hlinkClick r:id="rId3"/>
              </a:rPr>
              <a:t>https://www.sierracollege.edu/student-services/support-programs/rise.php</a:t>
            </a:r>
            <a:endParaRPr sz="1200">
              <a:solidFill>
                <a:srgbClr val="282828"/>
              </a:solidFill>
              <a:highlight>
                <a:srgbClr val="FFFFFF"/>
              </a:highlight>
            </a:endParaRPr>
          </a:p>
          <a:p>
            <a:pPr marL="0" lvl="0" indent="0" algn="l" rtl="0">
              <a:lnSpc>
                <a:spcPct val="115000"/>
              </a:lnSpc>
              <a:spcBef>
                <a:spcPts val="1500"/>
              </a:spcBef>
              <a:spcAft>
                <a:spcPts val="0"/>
              </a:spcAft>
              <a:buSzPts val="1100"/>
              <a:buNone/>
            </a:pPr>
            <a:r>
              <a:rPr lang="en" sz="1200">
                <a:solidFill>
                  <a:srgbClr val="282828"/>
                </a:solidFill>
                <a:highlight>
                  <a:srgbClr val="FFFFFF"/>
                </a:highlight>
              </a:rPr>
              <a:t>Utilizing Starfish </a:t>
            </a:r>
            <a:endParaRPr sz="1200">
              <a:solidFill>
                <a:srgbClr val="282828"/>
              </a:solidFill>
              <a:highlight>
                <a:srgbClr val="FFFFFF"/>
              </a:highlight>
            </a:endParaRPr>
          </a:p>
          <a:p>
            <a:pPr marL="0" lvl="0" indent="0" algn="l" rtl="0">
              <a:lnSpc>
                <a:spcPct val="115000"/>
              </a:lnSpc>
              <a:spcBef>
                <a:spcPts val="1500"/>
              </a:spcBef>
              <a:spcAft>
                <a:spcPts val="0"/>
              </a:spcAft>
              <a:buSzPts val="1100"/>
              <a:buNone/>
            </a:pPr>
            <a:r>
              <a:rPr lang="en" sz="1200">
                <a:solidFill>
                  <a:srgbClr val="282828"/>
                </a:solidFill>
                <a:highlight>
                  <a:srgbClr val="FFFFFF"/>
                </a:highlight>
              </a:rPr>
              <a:t>Provides students timely feedback from their instructors or staff</a:t>
            </a:r>
            <a:endParaRPr sz="1200">
              <a:solidFill>
                <a:srgbClr val="282828"/>
              </a:solidFill>
              <a:highlight>
                <a:srgbClr val="FFFFFF"/>
              </a:highlight>
            </a:endParaRPr>
          </a:p>
          <a:p>
            <a:pPr marL="0" lvl="0" indent="0" algn="l" rtl="0">
              <a:lnSpc>
                <a:spcPct val="115000"/>
              </a:lnSpc>
              <a:spcBef>
                <a:spcPts val="1500"/>
              </a:spcBef>
              <a:spcAft>
                <a:spcPts val="0"/>
              </a:spcAft>
              <a:buSzPts val="1100"/>
              <a:buNone/>
            </a:pPr>
            <a:r>
              <a:rPr lang="en" sz="1200">
                <a:solidFill>
                  <a:srgbClr val="282828"/>
                </a:solidFill>
                <a:highlight>
                  <a:srgbClr val="FFFFFF"/>
                </a:highlight>
              </a:rPr>
              <a:t>Promote academic support service information to students through referrals</a:t>
            </a:r>
            <a:endParaRPr sz="1200">
              <a:solidFill>
                <a:srgbClr val="282828"/>
              </a:solidFill>
              <a:highlight>
                <a:srgbClr val="FFFFFF"/>
              </a:highlight>
            </a:endParaRPr>
          </a:p>
          <a:p>
            <a:pPr marL="0" lvl="0" indent="0" algn="l" rtl="0">
              <a:lnSpc>
                <a:spcPct val="115000"/>
              </a:lnSpc>
              <a:spcBef>
                <a:spcPts val="1500"/>
              </a:spcBef>
              <a:spcAft>
                <a:spcPts val="1500"/>
              </a:spcAft>
              <a:buSzPts val="1100"/>
              <a:buNone/>
            </a:pPr>
            <a:r>
              <a:rPr lang="en" sz="1200">
                <a:solidFill>
                  <a:srgbClr val="282828"/>
                </a:solidFill>
                <a:highlight>
                  <a:srgbClr val="FFFFFF"/>
                </a:highlight>
              </a:rPr>
              <a:t>Updates students and their success network of instructors and staff in one central place</a:t>
            </a:r>
            <a:endParaRPr/>
          </a:p>
        </p:txBody>
      </p:sp>
    </p:spTree>
    <p:extLst>
      <p:ext uri="{BB962C8B-B14F-4D97-AF65-F5344CB8AC3E}">
        <p14:creationId xmlns:p14="http://schemas.microsoft.com/office/powerpoint/2010/main" val="4001545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57d71227bc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4" name="Google Shape;484;g57d71227bc_0_1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rgbClr val="1155CC"/>
                </a:solidFill>
                <a:latin typeface="Source Sans Pro"/>
                <a:ea typeface="Source Sans Pro"/>
                <a:cs typeface="Source Sans Pro"/>
                <a:sym typeface="Source Sans Pro"/>
              </a:rPr>
              <a:t>10:52 AM - Libby </a:t>
            </a:r>
            <a:endParaRPr/>
          </a:p>
        </p:txBody>
      </p:sp>
    </p:spTree>
    <p:extLst>
      <p:ext uri="{BB962C8B-B14F-4D97-AF65-F5344CB8AC3E}">
        <p14:creationId xmlns:p14="http://schemas.microsoft.com/office/powerpoint/2010/main" val="1896692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7c8e34f3d6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1" name="Google Shape;491;g7c8e34f3d6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rgbClr val="1155CC"/>
                </a:solidFill>
                <a:latin typeface="Source Sans Pro"/>
                <a:ea typeface="Source Sans Pro"/>
                <a:cs typeface="Source Sans Pro"/>
                <a:sym typeface="Source Sans Pro"/>
              </a:rPr>
              <a:t>10:55 AM - Libby </a:t>
            </a:r>
            <a:endParaRPr sz="1400">
              <a:solidFill>
                <a:schemeClr val="dk1"/>
              </a:solidFill>
            </a:endParaRPr>
          </a:p>
          <a:p>
            <a:pPr marL="0" lvl="0" indent="0" algn="l" rtl="0">
              <a:spcBef>
                <a:spcPts val="0"/>
              </a:spcBef>
              <a:spcAft>
                <a:spcPts val="0"/>
              </a:spcAft>
              <a:buSzPts val="1100"/>
              <a:buNone/>
            </a:pPr>
            <a:r>
              <a:rPr lang="en" sz="1400">
                <a:solidFill>
                  <a:schemeClr val="dk1"/>
                </a:solidFill>
              </a:rPr>
              <a:t>Cohorting, Case Management, Connection, Collaboration, Communication </a:t>
            </a:r>
            <a:endParaRPr/>
          </a:p>
          <a:p>
            <a:pPr marL="0" lvl="0" indent="0" algn="l" rtl="0">
              <a:lnSpc>
                <a:spcPct val="115000"/>
              </a:lnSpc>
              <a:spcBef>
                <a:spcPts val="0"/>
              </a:spcBef>
              <a:spcAft>
                <a:spcPts val="0"/>
              </a:spcAft>
              <a:buSzPts val="1100"/>
              <a:buNone/>
            </a:pPr>
            <a:r>
              <a:rPr lang="en" u="sng">
                <a:solidFill>
                  <a:schemeClr val="hlink"/>
                </a:solidFill>
                <a:hlinkClick r:id="rId3"/>
              </a:rPr>
              <a:t>https://www.sierracollege.edu/student-services/support-programs/rise.php</a:t>
            </a:r>
            <a:endParaRPr sz="1200">
              <a:solidFill>
                <a:srgbClr val="282828"/>
              </a:solidFill>
              <a:highlight>
                <a:srgbClr val="FFFFFF"/>
              </a:highlight>
            </a:endParaRPr>
          </a:p>
          <a:p>
            <a:pPr marL="0" lvl="0" indent="0" algn="l" rtl="0">
              <a:lnSpc>
                <a:spcPct val="115000"/>
              </a:lnSpc>
              <a:spcBef>
                <a:spcPts val="1500"/>
              </a:spcBef>
              <a:spcAft>
                <a:spcPts val="0"/>
              </a:spcAft>
              <a:buNone/>
            </a:pPr>
            <a:r>
              <a:rPr lang="en" sz="1200">
                <a:solidFill>
                  <a:srgbClr val="282828"/>
                </a:solidFill>
                <a:highlight>
                  <a:srgbClr val="FFFFFF"/>
                </a:highlight>
              </a:rPr>
              <a:t>Using Starfish </a:t>
            </a:r>
            <a:endParaRPr sz="1200">
              <a:solidFill>
                <a:srgbClr val="282828"/>
              </a:solidFill>
              <a:highlight>
                <a:srgbClr val="FFFFFF"/>
              </a:highlight>
            </a:endParaRPr>
          </a:p>
          <a:p>
            <a:pPr marL="457200" lvl="0" indent="-304800" algn="l" rtl="0">
              <a:lnSpc>
                <a:spcPct val="115000"/>
              </a:lnSpc>
              <a:spcBef>
                <a:spcPts val="1500"/>
              </a:spcBef>
              <a:spcAft>
                <a:spcPts val="0"/>
              </a:spcAft>
              <a:buClr>
                <a:srgbClr val="282828"/>
              </a:buClr>
              <a:buSzPts val="1200"/>
              <a:buChar char="●"/>
            </a:pPr>
            <a:r>
              <a:rPr lang="en" sz="1200">
                <a:solidFill>
                  <a:srgbClr val="282828"/>
                </a:solidFill>
                <a:highlight>
                  <a:srgbClr val="FFFFFF"/>
                </a:highlight>
              </a:rPr>
              <a:t>Provides students timely feedback from their instructors or staff</a:t>
            </a:r>
            <a:endParaRPr sz="1200">
              <a:solidFill>
                <a:srgbClr val="282828"/>
              </a:solidFill>
              <a:highlight>
                <a:srgbClr val="FFFFFF"/>
              </a:highlight>
            </a:endParaRPr>
          </a:p>
          <a:p>
            <a:pPr marL="457200" lvl="0" indent="-304800" algn="l" rtl="0">
              <a:lnSpc>
                <a:spcPct val="115000"/>
              </a:lnSpc>
              <a:spcBef>
                <a:spcPts val="0"/>
              </a:spcBef>
              <a:spcAft>
                <a:spcPts val="0"/>
              </a:spcAft>
              <a:buClr>
                <a:srgbClr val="282828"/>
              </a:buClr>
              <a:buSzPts val="1200"/>
              <a:buChar char="●"/>
            </a:pPr>
            <a:r>
              <a:rPr lang="en" sz="1200">
                <a:solidFill>
                  <a:srgbClr val="282828"/>
                </a:solidFill>
                <a:highlight>
                  <a:srgbClr val="FFFFFF"/>
                </a:highlight>
              </a:rPr>
              <a:t>Promote academic support service information to students through referrals</a:t>
            </a:r>
            <a:endParaRPr sz="1200">
              <a:solidFill>
                <a:srgbClr val="282828"/>
              </a:solidFill>
              <a:highlight>
                <a:srgbClr val="FFFFFF"/>
              </a:highlight>
            </a:endParaRPr>
          </a:p>
          <a:p>
            <a:pPr marL="457200" lvl="0" indent="-304800" algn="l" rtl="0">
              <a:lnSpc>
                <a:spcPct val="115000"/>
              </a:lnSpc>
              <a:spcBef>
                <a:spcPts val="0"/>
              </a:spcBef>
              <a:spcAft>
                <a:spcPts val="0"/>
              </a:spcAft>
              <a:buClr>
                <a:srgbClr val="282828"/>
              </a:buClr>
              <a:buSzPts val="1200"/>
              <a:buChar char="●"/>
            </a:pPr>
            <a:r>
              <a:rPr lang="en" sz="1200">
                <a:solidFill>
                  <a:srgbClr val="282828"/>
                </a:solidFill>
                <a:highlight>
                  <a:srgbClr val="FFFFFF"/>
                </a:highlight>
              </a:rPr>
              <a:t>Updates students and their success network of instructors and staff in one central place</a:t>
            </a:r>
            <a:endParaRPr sz="1200">
              <a:solidFill>
                <a:srgbClr val="282828"/>
              </a:solidFill>
              <a:highlight>
                <a:srgbClr val="FFFFFF"/>
              </a:highlight>
            </a:endParaRPr>
          </a:p>
          <a:p>
            <a:pPr marL="0" lvl="0" indent="0" algn="l" rtl="0">
              <a:lnSpc>
                <a:spcPct val="115000"/>
              </a:lnSpc>
              <a:spcBef>
                <a:spcPts val="1500"/>
              </a:spcBef>
              <a:spcAft>
                <a:spcPts val="0"/>
              </a:spcAft>
              <a:buNone/>
            </a:pPr>
            <a:r>
              <a:rPr lang="en" sz="1200">
                <a:solidFill>
                  <a:srgbClr val="282828"/>
                </a:solidFill>
                <a:highlight>
                  <a:srgbClr val="FFFFFF"/>
                </a:highlight>
              </a:rPr>
              <a:t>RISE SUCCESS TEAM BENEFITS</a:t>
            </a:r>
            <a:endParaRPr sz="1200">
              <a:solidFill>
                <a:srgbClr val="282828"/>
              </a:solidFill>
              <a:highlight>
                <a:srgbClr val="FFFFFF"/>
              </a:highlight>
            </a:endParaRPr>
          </a:p>
          <a:p>
            <a:pPr marL="457200" lvl="0" indent="-330200" algn="l" rtl="0">
              <a:lnSpc>
                <a:spcPct val="115000"/>
              </a:lnSpc>
              <a:spcBef>
                <a:spcPts val="1500"/>
              </a:spcBef>
              <a:spcAft>
                <a:spcPts val="0"/>
              </a:spcAft>
              <a:buClr>
                <a:srgbClr val="282828"/>
              </a:buClr>
              <a:buSzPts val="1600"/>
              <a:buChar char="●"/>
            </a:pPr>
            <a:r>
              <a:rPr lang="en" sz="1600">
                <a:solidFill>
                  <a:srgbClr val="282828"/>
                </a:solidFill>
                <a:highlight>
                  <a:srgbClr val="FFFFFF"/>
                </a:highlight>
              </a:rPr>
              <a:t>Personal and Academic Support</a:t>
            </a:r>
            <a:endParaRPr sz="1600">
              <a:solidFill>
                <a:srgbClr val="282828"/>
              </a:solidFill>
              <a:highlight>
                <a:srgbClr val="FFFFFF"/>
              </a:highlight>
            </a:endParaRPr>
          </a:p>
          <a:p>
            <a:pPr marL="457200" lvl="0" indent="-330200" algn="l" rtl="0">
              <a:lnSpc>
                <a:spcPct val="115000"/>
              </a:lnSpc>
              <a:spcBef>
                <a:spcPts val="0"/>
              </a:spcBef>
              <a:spcAft>
                <a:spcPts val="0"/>
              </a:spcAft>
              <a:buClr>
                <a:srgbClr val="282828"/>
              </a:buClr>
              <a:buSzPts val="1600"/>
              <a:buChar char="●"/>
            </a:pPr>
            <a:r>
              <a:rPr lang="en" sz="1600">
                <a:solidFill>
                  <a:srgbClr val="282828"/>
                </a:solidFill>
                <a:highlight>
                  <a:srgbClr val="FFFFFF"/>
                </a:highlight>
              </a:rPr>
              <a:t>Success Coaching and Counseling</a:t>
            </a:r>
            <a:endParaRPr sz="1600">
              <a:solidFill>
                <a:srgbClr val="282828"/>
              </a:solidFill>
              <a:highlight>
                <a:srgbClr val="FFFFFF"/>
              </a:highlight>
            </a:endParaRPr>
          </a:p>
          <a:p>
            <a:pPr marL="457200" lvl="0" indent="-330200" algn="l" rtl="0">
              <a:lnSpc>
                <a:spcPct val="115000"/>
              </a:lnSpc>
              <a:spcBef>
                <a:spcPts val="0"/>
              </a:spcBef>
              <a:spcAft>
                <a:spcPts val="0"/>
              </a:spcAft>
              <a:buClr>
                <a:srgbClr val="282828"/>
              </a:buClr>
              <a:buSzPts val="1600"/>
              <a:buChar char="●"/>
            </a:pPr>
            <a:r>
              <a:rPr lang="en" sz="1600">
                <a:solidFill>
                  <a:srgbClr val="282828"/>
                </a:solidFill>
                <a:highlight>
                  <a:srgbClr val="FFFFFF"/>
                </a:highlight>
              </a:rPr>
              <a:t>Field Trips, Events, Conferences, and  Summer Jam</a:t>
            </a:r>
            <a:endParaRPr sz="1600">
              <a:solidFill>
                <a:srgbClr val="282828"/>
              </a:solidFill>
              <a:highlight>
                <a:srgbClr val="FFFFFF"/>
              </a:highlight>
            </a:endParaRPr>
          </a:p>
          <a:p>
            <a:pPr marL="457200" lvl="0" indent="-330200" algn="l" rtl="0">
              <a:lnSpc>
                <a:spcPct val="115000"/>
              </a:lnSpc>
              <a:spcBef>
                <a:spcPts val="0"/>
              </a:spcBef>
              <a:spcAft>
                <a:spcPts val="0"/>
              </a:spcAft>
              <a:buClr>
                <a:srgbClr val="282828"/>
              </a:buClr>
              <a:buSzPts val="1600"/>
              <a:buChar char="●"/>
            </a:pPr>
            <a:r>
              <a:rPr lang="en" sz="1600">
                <a:solidFill>
                  <a:srgbClr val="282828"/>
                </a:solidFill>
                <a:highlight>
                  <a:srgbClr val="FFFFFF"/>
                </a:highlight>
              </a:rPr>
              <a:t>Workshops on Success and Skill-Building throughout the year</a:t>
            </a:r>
            <a:endParaRPr sz="1600">
              <a:solidFill>
                <a:srgbClr val="282828"/>
              </a:solidFill>
              <a:highlight>
                <a:srgbClr val="FFFFFF"/>
              </a:highlight>
            </a:endParaRPr>
          </a:p>
          <a:p>
            <a:pPr marL="457200" lvl="0" indent="-330200" algn="l" rtl="0">
              <a:lnSpc>
                <a:spcPct val="115000"/>
              </a:lnSpc>
              <a:spcBef>
                <a:spcPts val="0"/>
              </a:spcBef>
              <a:spcAft>
                <a:spcPts val="0"/>
              </a:spcAft>
              <a:buClr>
                <a:srgbClr val="282828"/>
              </a:buClr>
              <a:buSzPts val="1600"/>
              <a:buChar char="●"/>
            </a:pPr>
            <a:r>
              <a:rPr lang="en" sz="1600">
                <a:solidFill>
                  <a:srgbClr val="282828"/>
                </a:solidFill>
                <a:highlight>
                  <a:srgbClr val="FFFFFF"/>
                </a:highlight>
              </a:rPr>
              <a:t>Visits to Four-Year Universities</a:t>
            </a:r>
            <a:endParaRPr sz="1600">
              <a:solidFill>
                <a:srgbClr val="282828"/>
              </a:solidFill>
              <a:highlight>
                <a:srgbClr val="FFFFFF"/>
              </a:highlight>
            </a:endParaRPr>
          </a:p>
          <a:p>
            <a:pPr marL="457200" lvl="0" indent="-330200" algn="l" rtl="0">
              <a:lnSpc>
                <a:spcPct val="115000"/>
              </a:lnSpc>
              <a:spcBef>
                <a:spcPts val="0"/>
              </a:spcBef>
              <a:spcAft>
                <a:spcPts val="0"/>
              </a:spcAft>
              <a:buClr>
                <a:srgbClr val="282828"/>
              </a:buClr>
              <a:buSzPts val="1600"/>
              <a:buChar char="●"/>
            </a:pPr>
            <a:r>
              <a:rPr lang="en" sz="1600">
                <a:solidFill>
                  <a:srgbClr val="282828"/>
                </a:solidFill>
                <a:highlight>
                  <a:srgbClr val="FFFFFF"/>
                </a:highlight>
              </a:rPr>
              <a:t>Team-building, Leadership, and Networking Opportunities</a:t>
            </a:r>
            <a:endParaRPr sz="1600">
              <a:solidFill>
                <a:srgbClr val="282828"/>
              </a:solidFill>
              <a:highlight>
                <a:srgbClr val="FFFFFF"/>
              </a:highlight>
            </a:endParaRPr>
          </a:p>
          <a:p>
            <a:pPr marL="457200" lvl="0" indent="-330200" algn="l" rtl="0">
              <a:lnSpc>
                <a:spcPct val="115000"/>
              </a:lnSpc>
              <a:spcBef>
                <a:spcPts val="0"/>
              </a:spcBef>
              <a:spcAft>
                <a:spcPts val="0"/>
              </a:spcAft>
              <a:buClr>
                <a:srgbClr val="282828"/>
              </a:buClr>
              <a:buSzPts val="1600"/>
              <a:buChar char="●"/>
            </a:pPr>
            <a:r>
              <a:rPr lang="en" sz="1600">
                <a:solidFill>
                  <a:srgbClr val="282828"/>
                </a:solidFill>
                <a:highlight>
                  <a:srgbClr val="FFFFFF"/>
                </a:highlight>
              </a:rPr>
              <a:t>Exclusive access to a RISE Center</a:t>
            </a:r>
            <a:endParaRPr sz="1200">
              <a:solidFill>
                <a:srgbClr val="282828"/>
              </a:solidFill>
              <a:highlight>
                <a:srgbClr val="FFFFFF"/>
              </a:highlight>
            </a:endParaRPr>
          </a:p>
        </p:txBody>
      </p:sp>
    </p:spTree>
    <p:extLst>
      <p:ext uri="{BB962C8B-B14F-4D97-AF65-F5344CB8AC3E}">
        <p14:creationId xmlns:p14="http://schemas.microsoft.com/office/powerpoint/2010/main" val="1409731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6e7cee528c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9" name="Google Shape;509;g6e7cee528c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rgbClr val="1155CC"/>
                </a:solidFill>
                <a:latin typeface="Source Sans Pro"/>
                <a:ea typeface="Source Sans Pro"/>
                <a:cs typeface="Source Sans Pro"/>
                <a:sym typeface="Source Sans Pro"/>
              </a:rPr>
              <a:t>10:57 AM - Libby </a:t>
            </a:r>
            <a:endParaRPr sz="1000">
              <a:solidFill>
                <a:srgbClr val="1155CC"/>
              </a:solidFill>
              <a:latin typeface="Source Sans Pro"/>
              <a:ea typeface="Source Sans Pro"/>
              <a:cs typeface="Source Sans Pro"/>
              <a:sym typeface="Source Sans Pro"/>
            </a:endParaRPr>
          </a:p>
          <a:p>
            <a:pPr marL="0" lvl="0" indent="0" algn="l" rtl="0">
              <a:lnSpc>
                <a:spcPct val="115000"/>
              </a:lnSpc>
              <a:spcBef>
                <a:spcPts val="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will have to determine </a:t>
            </a:r>
            <a:r>
              <a:rPr lang="en" sz="1050">
                <a:solidFill>
                  <a:srgbClr val="FF0000"/>
                </a:solidFill>
                <a:highlight>
                  <a:srgbClr val="FFFFFF"/>
                </a:highlight>
                <a:latin typeface="Roboto"/>
                <a:ea typeface="Roboto"/>
                <a:cs typeface="Roboto"/>
                <a:sym typeface="Roboto"/>
              </a:rPr>
              <a:t>what information you want/need to have and figure out how to leverage existing sources such as Colleague, Reporting Services, ECC Connect, etc, to get just in time data.</a:t>
            </a:r>
            <a:endParaRPr sz="1000">
              <a:solidFill>
                <a:srgbClr val="FF0000"/>
              </a:solidFill>
              <a:latin typeface="Source Sans Pro"/>
              <a:ea typeface="Source Sans Pro"/>
              <a:cs typeface="Source Sans Pro"/>
              <a:sym typeface="Source Sans Pro"/>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How they use data - Continuous improvement - Just in time support  </a:t>
            </a:r>
            <a:endParaRPr/>
          </a:p>
        </p:txBody>
      </p:sp>
    </p:spTree>
    <p:extLst>
      <p:ext uri="{BB962C8B-B14F-4D97-AF65-F5344CB8AC3E}">
        <p14:creationId xmlns:p14="http://schemas.microsoft.com/office/powerpoint/2010/main" val="1706376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6e7cee528c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6" name="Google Shape;516;g6e7cee528c_0_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rgbClr val="1155CC"/>
                </a:solidFill>
                <a:latin typeface="Source Sans Pro"/>
                <a:ea typeface="Source Sans Pro"/>
                <a:cs typeface="Source Sans Pro"/>
                <a:sym typeface="Source Sans Pro"/>
              </a:rPr>
              <a:t>10:59 AM - Libby </a:t>
            </a:r>
            <a:endParaRPr sz="1000">
              <a:solidFill>
                <a:srgbClr val="1155CC"/>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1000">
              <a:solidFill>
                <a:srgbClr val="1155CC"/>
              </a:solidFill>
              <a:latin typeface="Source Sans Pro"/>
              <a:ea typeface="Source Sans Pro"/>
              <a:cs typeface="Source Sans Pro"/>
              <a:sym typeface="Source Sans Pro"/>
            </a:endParaRPr>
          </a:p>
          <a:p>
            <a:pPr marL="0" lvl="0" indent="0" algn="l" rtl="0">
              <a:lnSpc>
                <a:spcPct val="115000"/>
              </a:lnSpc>
              <a:spcBef>
                <a:spcPts val="0"/>
              </a:spcBef>
              <a:spcAft>
                <a:spcPts val="0"/>
              </a:spcAft>
              <a:buClr>
                <a:schemeClr val="dk1"/>
              </a:buClr>
              <a:buSzPts val="1100"/>
              <a:buFont typeface="Arial"/>
              <a:buNone/>
            </a:pPr>
            <a:r>
              <a:rPr lang="en" sz="1000">
                <a:solidFill>
                  <a:srgbClr val="1155CC"/>
                </a:solidFill>
                <a:latin typeface="Source Sans Pro"/>
                <a:ea typeface="Source Sans Pro"/>
                <a:cs typeface="Source Sans Pro"/>
                <a:sym typeface="Source Sans Pro"/>
              </a:rPr>
              <a:t>Highlight difference between GP C and traditional C </a:t>
            </a:r>
            <a:endParaRPr sz="1000">
              <a:solidFill>
                <a:srgbClr val="1155CC"/>
              </a:solidFill>
              <a:latin typeface="Source Sans Pro"/>
              <a:ea typeface="Source Sans Pro"/>
              <a:cs typeface="Source Sans Pro"/>
              <a:sym typeface="Source Sans Pro"/>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998679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57d71227bc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3" name="Google Shape;523;g57d71227bc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rgbClr val="1155CC"/>
                </a:solidFill>
                <a:latin typeface="Source Sans Pro"/>
                <a:ea typeface="Source Sans Pro"/>
                <a:cs typeface="Source Sans Pro"/>
                <a:sym typeface="Source Sans Pro"/>
              </a:rPr>
              <a:t>11:00 AM - Libby </a:t>
            </a:r>
            <a:endParaRPr/>
          </a:p>
        </p:txBody>
      </p:sp>
    </p:spTree>
    <p:extLst>
      <p:ext uri="{BB962C8B-B14F-4D97-AF65-F5344CB8AC3E}">
        <p14:creationId xmlns:p14="http://schemas.microsoft.com/office/powerpoint/2010/main" val="365236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7d93909c6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7d93909c6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1155CC"/>
                </a:solidFill>
                <a:latin typeface="Source Sans Pro"/>
                <a:ea typeface="Source Sans Pro"/>
                <a:cs typeface="Source Sans Pro"/>
                <a:sym typeface="Source Sans Pro"/>
              </a:rPr>
              <a:t>9:42 AM </a:t>
            </a:r>
            <a:r>
              <a:rPr lang="en"/>
              <a:t>Jenny </a:t>
            </a:r>
            <a:endParaRPr/>
          </a:p>
        </p:txBody>
      </p:sp>
    </p:spTree>
    <p:extLst>
      <p:ext uri="{BB962C8B-B14F-4D97-AF65-F5344CB8AC3E}">
        <p14:creationId xmlns:p14="http://schemas.microsoft.com/office/powerpoint/2010/main" val="21711520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57d71227bc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0" name="Google Shape;530;g57d71227bc_0_1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rgbClr val="1155CC"/>
                </a:solidFill>
                <a:latin typeface="Source Sans Pro"/>
                <a:ea typeface="Source Sans Pro"/>
                <a:cs typeface="Source Sans Pro"/>
                <a:sym typeface="Source Sans Pro"/>
              </a:rPr>
              <a:t>11:03 AM - Libby  &amp; Josh</a:t>
            </a:r>
            <a:endParaRPr sz="1000">
              <a:solidFill>
                <a:srgbClr val="1155CC"/>
              </a:solidFill>
              <a:latin typeface="Source Sans Pro"/>
              <a:ea typeface="Source Sans Pro"/>
              <a:cs typeface="Source Sans Pro"/>
              <a:sym typeface="Source Sans Pro"/>
            </a:endParaRPr>
          </a:p>
          <a:p>
            <a:pPr marL="0" lvl="0" indent="0" algn="l" rtl="0">
              <a:lnSpc>
                <a:spcPct val="115000"/>
              </a:lnSpc>
              <a:spcBef>
                <a:spcPts val="0"/>
              </a:spcBef>
              <a:spcAft>
                <a:spcPts val="0"/>
              </a:spcAft>
              <a:buClr>
                <a:schemeClr val="dk1"/>
              </a:buClr>
              <a:buSzPts val="1100"/>
              <a:buFont typeface="Arial"/>
              <a:buNone/>
            </a:pPr>
            <a:endParaRPr sz="1000">
              <a:solidFill>
                <a:srgbClr val="1155CC"/>
              </a:solidFill>
              <a:latin typeface="Source Sans Pro"/>
              <a:ea typeface="Source Sans Pro"/>
              <a:cs typeface="Source Sans Pro"/>
              <a:sym typeface="Source Sans Pro"/>
            </a:endParaRPr>
          </a:p>
          <a:p>
            <a:pPr marL="0" lvl="0" indent="0" algn="l" rtl="0">
              <a:lnSpc>
                <a:spcPct val="115000"/>
              </a:lnSpc>
              <a:spcBef>
                <a:spcPts val="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"Students feel disconnected from peers, faculty and institution" -  94% of the students do feel some early connection according to our most recent SENSE survey.</a:t>
            </a:r>
            <a:endParaRPr sz="1000">
              <a:solidFill>
                <a:srgbClr val="1155CC"/>
              </a:solidFill>
              <a:latin typeface="Source Sans Pro"/>
              <a:ea typeface="Source Sans Pro"/>
              <a:cs typeface="Source Sans Pro"/>
              <a:sym typeface="Source Sans Pro"/>
            </a:endParaRPr>
          </a:p>
          <a:p>
            <a:pPr marL="0" lvl="0" indent="0" algn="l" rtl="0">
              <a:lnSpc>
                <a:spcPct val="115000"/>
              </a:lnSpc>
              <a:spcBef>
                <a:spcPts val="0"/>
              </a:spcBef>
              <a:spcAft>
                <a:spcPts val="0"/>
              </a:spcAft>
              <a:buClr>
                <a:schemeClr val="dk1"/>
              </a:buClr>
              <a:buSzPts val="1100"/>
              <a:buFont typeface="Arial"/>
              <a:buNone/>
            </a:pPr>
            <a:endParaRPr sz="1000">
              <a:solidFill>
                <a:srgbClr val="1155CC"/>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a:solidFill>
                  <a:schemeClr val="dk1"/>
                </a:solidFill>
              </a:rPr>
              <a:t>When they declare a major? Confirmation and level of accuracy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Who is in the cohort (affiliations: DSP, EOP, Puente, etc.)</a:t>
            </a:r>
            <a:endParaRPr>
              <a:solidFill>
                <a:schemeClr val="dk1"/>
              </a:solidFill>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254092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7c82158de0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9" name="Google Shape;539;g7c82158de0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rgbClr val="1155CC"/>
                </a:solidFill>
                <a:latin typeface="Source Sans Pro"/>
                <a:ea typeface="Source Sans Pro"/>
                <a:cs typeface="Source Sans Pro"/>
                <a:sym typeface="Source Sans Pro"/>
              </a:rPr>
              <a:t>11:06 AM - Libby </a:t>
            </a:r>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10676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7c8e34f3d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8" name="Google Shape;548;g7c8e34f3d6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rgbClr val="1155CC"/>
                </a:solidFill>
                <a:latin typeface="Source Sans Pro"/>
                <a:ea typeface="Source Sans Pro"/>
                <a:cs typeface="Source Sans Pro"/>
                <a:sym typeface="Source Sans Pro"/>
              </a:rPr>
              <a:t>11:08 AM - Libby </a:t>
            </a:r>
            <a:endParaRPr/>
          </a:p>
          <a:p>
            <a:pPr marL="0" lvl="0" indent="0" algn="l" rtl="0">
              <a:lnSpc>
                <a:spcPct val="100000"/>
              </a:lnSpc>
              <a:spcBef>
                <a:spcPts val="0"/>
              </a:spcBef>
              <a:spcAft>
                <a:spcPts val="0"/>
              </a:spcAft>
              <a:buSzPts val="1100"/>
              <a:buNone/>
            </a:pPr>
            <a:r>
              <a:rPr lang="en" u="sng">
                <a:solidFill>
                  <a:schemeClr val="hlink"/>
                </a:solidFill>
                <a:hlinkClick r:id="rId3"/>
              </a:rPr>
              <a:t>https://ccrc.tc.columbia.edu/media/k2/attachments/early-momentum-metrics-college-improvement.pdf</a:t>
            </a:r>
            <a:endParaRPr/>
          </a:p>
        </p:txBody>
      </p:sp>
    </p:spTree>
    <p:extLst>
      <p:ext uri="{BB962C8B-B14F-4D97-AF65-F5344CB8AC3E}">
        <p14:creationId xmlns:p14="http://schemas.microsoft.com/office/powerpoint/2010/main" val="1880305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6e7cee528c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7" name="Google Shape;557;g6e7cee528c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rgbClr val="1155CC"/>
                </a:solidFill>
                <a:latin typeface="Source Sans Pro"/>
                <a:ea typeface="Source Sans Pro"/>
                <a:cs typeface="Source Sans Pro"/>
                <a:sym typeface="Source Sans Pro"/>
              </a:rPr>
              <a:t>11:10 AM - Libby </a:t>
            </a:r>
            <a:endParaRPr sz="1200">
              <a:solidFill>
                <a:schemeClr val="dk1"/>
              </a:solidFill>
            </a:endParaRPr>
          </a:p>
          <a:p>
            <a:pPr marL="0" lvl="0" indent="0" algn="l" rtl="0">
              <a:lnSpc>
                <a:spcPct val="100000"/>
              </a:lnSpc>
              <a:spcBef>
                <a:spcPts val="0"/>
              </a:spcBef>
              <a:spcAft>
                <a:spcPts val="0"/>
              </a:spcAft>
              <a:buNone/>
            </a:pPr>
            <a:r>
              <a:rPr lang="en" sz="1200">
                <a:solidFill>
                  <a:schemeClr val="dk1"/>
                </a:solidFill>
              </a:rPr>
              <a:t>Course Success = A,B,C or Pass (CO Definition) - Goal is to get student to finish more. </a:t>
            </a:r>
            <a:endParaRPr sz="1200">
              <a:solidFill>
                <a:schemeClr val="dk1"/>
              </a:solidFill>
            </a:endParaRPr>
          </a:p>
          <a:p>
            <a:pPr marL="0" lvl="0" indent="0" algn="l" rtl="0">
              <a:lnSpc>
                <a:spcPct val="100000"/>
              </a:lnSpc>
              <a:spcBef>
                <a:spcPts val="0"/>
              </a:spcBef>
              <a:spcAft>
                <a:spcPts val="0"/>
              </a:spcAft>
              <a:buNone/>
            </a:pPr>
            <a:r>
              <a:rPr lang="en" sz="1200">
                <a:solidFill>
                  <a:schemeClr val="dk1"/>
                </a:solidFill>
              </a:rPr>
              <a:t>Success Rate Stretch Goal - 74% - 70.5%</a:t>
            </a:r>
            <a:endParaRPr sz="1200">
              <a:solidFill>
                <a:schemeClr val="dk1"/>
              </a:solidFill>
            </a:endParaRPr>
          </a:p>
          <a:p>
            <a:pPr marL="0" lvl="0" indent="0" algn="l" rtl="0">
              <a:lnSpc>
                <a:spcPct val="100000"/>
              </a:lnSpc>
              <a:spcBef>
                <a:spcPts val="0"/>
              </a:spcBef>
              <a:spcAft>
                <a:spcPts val="0"/>
              </a:spcAft>
              <a:buNone/>
            </a:pPr>
            <a:r>
              <a:rPr lang="en" sz="1200">
                <a:solidFill>
                  <a:schemeClr val="dk1"/>
                </a:solidFill>
              </a:rPr>
              <a:t>Majority of students are part time. </a:t>
            </a:r>
            <a:endParaRPr sz="1200">
              <a:solidFill>
                <a:schemeClr val="dk1"/>
              </a:solidFill>
            </a:endParaRPr>
          </a:p>
          <a:p>
            <a:pPr marL="0" lvl="0" indent="0" algn="l" rtl="0">
              <a:lnSpc>
                <a:spcPct val="100000"/>
              </a:lnSpc>
              <a:spcBef>
                <a:spcPts val="0"/>
              </a:spcBef>
              <a:spcAft>
                <a:spcPts val="0"/>
              </a:spcAft>
              <a:buNone/>
            </a:pPr>
            <a:r>
              <a:rPr lang="en" sz="1200">
                <a:solidFill>
                  <a:schemeClr val="dk1"/>
                </a:solidFill>
              </a:rPr>
              <a:t> </a:t>
            </a:r>
            <a:endParaRPr sz="1200">
              <a:solidFill>
                <a:schemeClr val="dk1"/>
              </a:solidFill>
            </a:endParaRPr>
          </a:p>
          <a:p>
            <a:pPr marL="0" lvl="0" indent="0" algn="l" rtl="0">
              <a:lnSpc>
                <a:spcPct val="100000"/>
              </a:lnSpc>
              <a:spcBef>
                <a:spcPts val="0"/>
              </a:spcBef>
              <a:spcAft>
                <a:spcPts val="0"/>
              </a:spcAft>
              <a:buNone/>
            </a:pPr>
            <a:endParaRPr sz="1200">
              <a:solidFill>
                <a:schemeClr val="dk1"/>
              </a:solidFill>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604888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6e7cee528c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7" name="Google Shape;567;g6e7cee528c_0_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000">
                <a:solidFill>
                  <a:srgbClr val="1155CC"/>
                </a:solidFill>
                <a:latin typeface="Source Sans Pro"/>
                <a:ea typeface="Source Sans Pro"/>
                <a:cs typeface="Source Sans Pro"/>
                <a:sym typeface="Source Sans Pro"/>
              </a:rPr>
              <a:t>11:20 AM - Libby  - 10 min to discuss &amp;  illustrate, 30 to present (3 min each)</a:t>
            </a:r>
            <a:endParaRPr sz="1000">
              <a:solidFill>
                <a:srgbClr val="1155CC"/>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sz="1800">
                <a:solidFill>
                  <a:schemeClr val="dk1"/>
                </a:solidFill>
              </a:rPr>
              <a:t>Depends on # Students - If lots, they will be in groups to discuss and design, while faculty, classified and administrative professionals will be placed in theirs to do the same.</a:t>
            </a:r>
            <a:endParaRPr sz="1800">
              <a:solidFill>
                <a:schemeClr val="dk1"/>
              </a:solidFill>
            </a:endParaRPr>
          </a:p>
          <a:p>
            <a:pPr marL="457200" lvl="0" indent="-342900" algn="l" rtl="0">
              <a:lnSpc>
                <a:spcPct val="115000"/>
              </a:lnSpc>
              <a:spcBef>
                <a:spcPts val="1000"/>
              </a:spcBef>
              <a:spcAft>
                <a:spcPts val="0"/>
              </a:spcAft>
              <a:buClr>
                <a:schemeClr val="dk1"/>
              </a:buClr>
              <a:buSzPts val="1800"/>
              <a:buChar char="●"/>
            </a:pPr>
            <a:r>
              <a:rPr lang="en" sz="1800">
                <a:solidFill>
                  <a:schemeClr val="dk1"/>
                </a:solidFill>
              </a:rPr>
              <a:t>Each team will share out designs with the large group.</a:t>
            </a:r>
            <a:endParaRPr sz="1800">
              <a:solidFill>
                <a:schemeClr val="dk1"/>
              </a:solidFill>
            </a:endParaRPr>
          </a:p>
          <a:p>
            <a:pPr marL="457200" lvl="0" indent="-342900" algn="l" rtl="0">
              <a:lnSpc>
                <a:spcPct val="115000"/>
              </a:lnSpc>
              <a:spcBef>
                <a:spcPts val="1000"/>
              </a:spcBef>
              <a:spcAft>
                <a:spcPts val="0"/>
              </a:spcAft>
              <a:buClr>
                <a:schemeClr val="dk1"/>
              </a:buClr>
              <a:buSzPts val="1800"/>
              <a:buChar char="●"/>
            </a:pPr>
            <a:r>
              <a:rPr lang="en" sz="1800">
                <a:solidFill>
                  <a:schemeClr val="dk1"/>
                </a:solidFill>
              </a:rPr>
              <a:t>Student go first or last?</a:t>
            </a:r>
            <a:endParaRPr sz="1800">
              <a:solidFill>
                <a:schemeClr val="dk1"/>
              </a:solidFill>
            </a:endParaRPr>
          </a:p>
          <a:p>
            <a:pPr marL="0" lvl="0" indent="0" algn="l" rtl="0">
              <a:lnSpc>
                <a:spcPct val="115000"/>
              </a:lnSpc>
              <a:spcBef>
                <a:spcPts val="1000"/>
              </a:spcBef>
              <a:spcAft>
                <a:spcPts val="0"/>
              </a:spcAft>
              <a:buClr>
                <a:schemeClr val="dk1"/>
              </a:buClr>
              <a:buSzPts val="1100"/>
              <a:buFont typeface="Arial"/>
              <a:buNone/>
            </a:pPr>
            <a:endParaRPr sz="1000">
              <a:solidFill>
                <a:srgbClr val="1155CC"/>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157135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6e7cee528c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3" name="Google Shape;573;g6e7cee528c_0_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000">
                <a:solidFill>
                  <a:srgbClr val="1155CC"/>
                </a:solidFill>
                <a:latin typeface="Source Sans Pro"/>
                <a:ea typeface="Source Sans Pro"/>
                <a:cs typeface="Source Sans Pro"/>
                <a:sym typeface="Source Sans Pro"/>
              </a:rPr>
              <a:t>12:15 PM - Libby </a:t>
            </a:r>
            <a:endParaRPr/>
          </a:p>
        </p:txBody>
      </p:sp>
    </p:spTree>
    <p:extLst>
      <p:ext uri="{BB962C8B-B14F-4D97-AF65-F5344CB8AC3E}">
        <p14:creationId xmlns:p14="http://schemas.microsoft.com/office/powerpoint/2010/main" val="24231728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6e7cee528c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8" name="Google Shape;578;g6e7cee528c_0_2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000">
                <a:solidFill>
                  <a:srgbClr val="1155CC"/>
                </a:solidFill>
                <a:latin typeface="Source Sans Pro"/>
                <a:ea typeface="Source Sans Pro"/>
                <a:cs typeface="Source Sans Pro"/>
                <a:sym typeface="Source Sans Pro"/>
              </a:rPr>
              <a:t>12:45 PM - Libby  They have 15 minutes </a:t>
            </a:r>
            <a:endParaRPr sz="1000">
              <a:solidFill>
                <a:srgbClr val="1155CC"/>
              </a:solidFill>
              <a:latin typeface="Source Sans Pro"/>
              <a:ea typeface="Source Sans Pro"/>
              <a:cs typeface="Source Sans Pro"/>
              <a:sym typeface="Source Sans Pro"/>
            </a:endParaRPr>
          </a:p>
          <a:p>
            <a:pPr marL="0" lvl="0" indent="0" algn="l" rtl="0">
              <a:lnSpc>
                <a:spcPct val="115000"/>
              </a:lnSpc>
              <a:spcBef>
                <a:spcPts val="0"/>
              </a:spcBef>
              <a:spcAft>
                <a:spcPts val="0"/>
              </a:spcAft>
              <a:buSzPts val="1100"/>
              <a:buNone/>
            </a:pPr>
            <a:endParaRPr sz="1000">
              <a:solidFill>
                <a:srgbClr val="1155CC"/>
              </a:solidFill>
              <a:latin typeface="Source Sans Pro"/>
              <a:ea typeface="Source Sans Pro"/>
              <a:cs typeface="Source Sans Pro"/>
              <a:sym typeface="Source Sans Pro"/>
            </a:endParaRPr>
          </a:p>
          <a:p>
            <a:pPr marL="0" lvl="0" indent="0" algn="l" rtl="0">
              <a:lnSpc>
                <a:spcPct val="115000"/>
              </a:lnSpc>
              <a:spcBef>
                <a:spcPts val="0"/>
              </a:spcBef>
              <a:spcAft>
                <a:spcPts val="0"/>
              </a:spcAft>
              <a:buSzPts val="1100"/>
              <a:buNone/>
            </a:pPr>
            <a:endParaRPr sz="1000">
              <a:solidFill>
                <a:srgbClr val="1155CC"/>
              </a:solidFill>
              <a:latin typeface="Source Sans Pro"/>
              <a:ea typeface="Source Sans Pro"/>
              <a:cs typeface="Source Sans Pro"/>
              <a:sym typeface="Source Sans Pro"/>
            </a:endParaRPr>
          </a:p>
          <a:p>
            <a:pPr marL="0" lvl="0" indent="0" algn="l" rtl="0">
              <a:lnSpc>
                <a:spcPct val="115000"/>
              </a:lnSpc>
              <a:spcBef>
                <a:spcPts val="0"/>
              </a:spcBef>
              <a:spcAft>
                <a:spcPts val="0"/>
              </a:spcAft>
              <a:buSzPts val="1100"/>
              <a:buNone/>
            </a:pPr>
            <a:endParaRPr sz="1000">
              <a:solidFill>
                <a:srgbClr val="1155CC"/>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478113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6e7cee528c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4" name="Google Shape;584;g6e7cee528c_0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000">
                <a:solidFill>
                  <a:srgbClr val="1155CC"/>
                </a:solidFill>
                <a:latin typeface="Source Sans Pro"/>
                <a:ea typeface="Source Sans Pro"/>
                <a:cs typeface="Source Sans Pro"/>
                <a:sym typeface="Source Sans Pro"/>
              </a:rPr>
              <a:t>1:00 PM - Libby </a:t>
            </a:r>
            <a:endParaRPr sz="1000">
              <a:solidFill>
                <a:srgbClr val="1155CC"/>
              </a:solidFill>
              <a:latin typeface="Source Sans Pro"/>
              <a:ea typeface="Source Sans Pro"/>
              <a:cs typeface="Source Sans Pro"/>
              <a:sym typeface="Source Sans Pro"/>
            </a:endParaRPr>
          </a:p>
          <a:p>
            <a:pPr marL="0" lvl="0" indent="0" algn="l" rtl="0">
              <a:lnSpc>
                <a:spcPct val="100000"/>
              </a:lnSpc>
              <a:spcBef>
                <a:spcPts val="0"/>
              </a:spcBef>
              <a:spcAft>
                <a:spcPts val="0"/>
              </a:spcAft>
              <a:buSzPts val="1100"/>
              <a:buNone/>
            </a:pPr>
            <a:r>
              <a:rPr lang="en">
                <a:solidFill>
                  <a:schemeClr val="dk1"/>
                </a:solidFill>
              </a:rPr>
              <a:t>One big timeline all can contribute to. </a:t>
            </a:r>
            <a:r>
              <a:rPr lang="en"/>
              <a:t>Have them place their ideas along the timeline for who should tackle the idea, when and how. </a:t>
            </a:r>
            <a:endParaRPr/>
          </a:p>
        </p:txBody>
      </p:sp>
    </p:spTree>
    <p:extLst>
      <p:ext uri="{BB962C8B-B14F-4D97-AF65-F5344CB8AC3E}">
        <p14:creationId xmlns:p14="http://schemas.microsoft.com/office/powerpoint/2010/main" val="33963404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6e7cee528c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5" name="Google Shape;595;g6e7cee528c_0_2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000">
                <a:solidFill>
                  <a:srgbClr val="1155CC"/>
                </a:solidFill>
                <a:latin typeface="Source Sans Pro"/>
                <a:ea typeface="Source Sans Pro"/>
                <a:cs typeface="Source Sans Pro"/>
                <a:sym typeface="Source Sans Pro"/>
              </a:rPr>
              <a:t>1:01 PM - Libby - 20 minutes</a:t>
            </a:r>
            <a:endParaRPr sz="1000">
              <a:solidFill>
                <a:srgbClr val="1155CC"/>
              </a:solidFill>
              <a:latin typeface="Source Sans Pro"/>
              <a:ea typeface="Source Sans Pro"/>
              <a:cs typeface="Source Sans Pro"/>
              <a:sym typeface="Source Sans Pro"/>
            </a:endParaRPr>
          </a:p>
          <a:p>
            <a:pPr marL="0" lvl="0" indent="0" algn="l" rtl="0">
              <a:lnSpc>
                <a:spcPct val="100000"/>
              </a:lnSpc>
              <a:spcBef>
                <a:spcPts val="0"/>
              </a:spcBef>
              <a:spcAft>
                <a:spcPts val="0"/>
              </a:spcAft>
              <a:buSzPts val="1100"/>
              <a:buNone/>
            </a:pPr>
            <a:r>
              <a:rPr lang="en"/>
              <a:t>One big timeline all can contribute to </a:t>
            </a:r>
            <a:endParaRPr/>
          </a:p>
        </p:txBody>
      </p:sp>
    </p:spTree>
    <p:extLst>
      <p:ext uri="{BB962C8B-B14F-4D97-AF65-F5344CB8AC3E}">
        <p14:creationId xmlns:p14="http://schemas.microsoft.com/office/powerpoint/2010/main" val="20889996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6e7cee528c_0_23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rgbClr val="1155CC"/>
                </a:solidFill>
                <a:latin typeface="Source Sans Pro"/>
                <a:ea typeface="Source Sans Pro"/>
                <a:cs typeface="Source Sans Pro"/>
                <a:sym typeface="Source Sans Pro"/>
              </a:rPr>
              <a:t>1:28 PM - Libby </a:t>
            </a:r>
            <a:endParaRPr/>
          </a:p>
        </p:txBody>
      </p:sp>
      <p:sp>
        <p:nvSpPr>
          <p:cNvPr id="614" name="Google Shape;614;g6e7cee528c_0_2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7434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7d93909c6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7d93909c6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1155CC"/>
                </a:solidFill>
                <a:latin typeface="Source Sans Pro"/>
                <a:ea typeface="Source Sans Pro"/>
                <a:cs typeface="Source Sans Pro"/>
                <a:sym typeface="Source Sans Pro"/>
              </a:rPr>
              <a:t>9:44 AM </a:t>
            </a:r>
            <a:r>
              <a:rPr lang="en"/>
              <a:t>Jenny </a:t>
            </a:r>
            <a:endParaRPr/>
          </a:p>
        </p:txBody>
      </p:sp>
    </p:spTree>
    <p:extLst>
      <p:ext uri="{BB962C8B-B14F-4D97-AF65-F5344CB8AC3E}">
        <p14:creationId xmlns:p14="http://schemas.microsoft.com/office/powerpoint/2010/main" val="35399071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7d93909c6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7d93909c6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1155CC"/>
                </a:solidFill>
                <a:latin typeface="Source Sans Pro"/>
                <a:ea typeface="Source Sans Pro"/>
                <a:cs typeface="Source Sans Pro"/>
                <a:sym typeface="Source Sans Pro"/>
              </a:rPr>
              <a:t>1:30 PM </a:t>
            </a:r>
            <a:r>
              <a:rPr lang="en"/>
              <a:t>Jenny </a:t>
            </a:r>
            <a:endParaRPr/>
          </a:p>
        </p:txBody>
      </p:sp>
    </p:spTree>
    <p:extLst>
      <p:ext uri="{BB962C8B-B14F-4D97-AF65-F5344CB8AC3E}">
        <p14:creationId xmlns:p14="http://schemas.microsoft.com/office/powerpoint/2010/main" val="9010145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7d9523fc53_10_0:notes"/>
          <p:cNvSpPr txBox="1">
            <a:spLocks noGrp="1"/>
          </p:cNvSpPr>
          <p:nvPr>
            <p:ph type="body" idx="1"/>
          </p:nvPr>
        </p:nvSpPr>
        <p:spPr>
          <a:xfrm>
            <a:off x="686421" y="4400238"/>
            <a:ext cx="5485200" cy="3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rgbClr val="1155CC"/>
                </a:solidFill>
                <a:latin typeface="Source Sans Pro"/>
                <a:ea typeface="Source Sans Pro"/>
                <a:cs typeface="Source Sans Pro"/>
                <a:sym typeface="Source Sans Pro"/>
              </a:rPr>
              <a:t>1:30 PM </a:t>
            </a:r>
            <a:r>
              <a:rPr lang="en">
                <a:solidFill>
                  <a:schemeClr val="dk1"/>
                </a:solidFill>
              </a:rPr>
              <a:t>Jenny </a:t>
            </a:r>
            <a:endParaRPr/>
          </a:p>
        </p:txBody>
      </p:sp>
      <p:sp>
        <p:nvSpPr>
          <p:cNvPr id="627" name="Google Shape;627;g7d9523fc53_1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37618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7d9523fc53_10_9:notes"/>
          <p:cNvSpPr txBox="1">
            <a:spLocks noGrp="1"/>
          </p:cNvSpPr>
          <p:nvPr>
            <p:ph type="body" idx="1"/>
          </p:nvPr>
        </p:nvSpPr>
        <p:spPr>
          <a:xfrm>
            <a:off x="686421" y="4400238"/>
            <a:ext cx="5485200" cy="3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rgbClr val="1155CC"/>
                </a:solidFill>
                <a:latin typeface="Source Sans Pro"/>
                <a:ea typeface="Source Sans Pro"/>
                <a:cs typeface="Source Sans Pro"/>
                <a:sym typeface="Source Sans Pro"/>
              </a:rPr>
              <a:t>1:31 PM </a:t>
            </a:r>
            <a:r>
              <a:rPr lang="en">
                <a:solidFill>
                  <a:schemeClr val="dk1"/>
                </a:solidFill>
              </a:rPr>
              <a:t>Jenny </a:t>
            </a:r>
            <a:endParaRPr/>
          </a:p>
        </p:txBody>
      </p:sp>
      <p:sp>
        <p:nvSpPr>
          <p:cNvPr id="637" name="Google Shape;637;g7d9523fc53_1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32088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7d9523fc53_10_21:notes"/>
          <p:cNvSpPr txBox="1">
            <a:spLocks noGrp="1"/>
          </p:cNvSpPr>
          <p:nvPr>
            <p:ph type="body" idx="1"/>
          </p:nvPr>
        </p:nvSpPr>
        <p:spPr>
          <a:xfrm>
            <a:off x="686421" y="4400238"/>
            <a:ext cx="5485200" cy="3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rgbClr val="1155CC"/>
                </a:solidFill>
                <a:latin typeface="Source Sans Pro"/>
                <a:ea typeface="Source Sans Pro"/>
                <a:cs typeface="Source Sans Pro"/>
                <a:sym typeface="Source Sans Pro"/>
              </a:rPr>
              <a:t>1:32 PM </a:t>
            </a:r>
            <a:r>
              <a:rPr lang="en">
                <a:solidFill>
                  <a:schemeClr val="dk1"/>
                </a:solidFill>
              </a:rPr>
              <a:t>Jenny </a:t>
            </a:r>
            <a:endParaRPr/>
          </a:p>
        </p:txBody>
      </p:sp>
      <p:sp>
        <p:nvSpPr>
          <p:cNvPr id="650" name="Google Shape;650;g7d9523fc53_1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27556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7d9523fc53_10_29:notes"/>
          <p:cNvSpPr txBox="1">
            <a:spLocks noGrp="1"/>
          </p:cNvSpPr>
          <p:nvPr>
            <p:ph type="body" idx="1"/>
          </p:nvPr>
        </p:nvSpPr>
        <p:spPr>
          <a:xfrm>
            <a:off x="686421" y="4400238"/>
            <a:ext cx="5485200" cy="3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rgbClr val="1155CC"/>
                </a:solidFill>
                <a:latin typeface="Source Sans Pro"/>
                <a:ea typeface="Source Sans Pro"/>
                <a:cs typeface="Source Sans Pro"/>
                <a:sym typeface="Source Sans Pro"/>
              </a:rPr>
              <a:t>1:33 PM </a:t>
            </a:r>
            <a:r>
              <a:rPr lang="en">
                <a:solidFill>
                  <a:schemeClr val="dk1"/>
                </a:solidFill>
              </a:rPr>
              <a:t>Jenny </a:t>
            </a:r>
            <a:endParaRPr sz="1000">
              <a:solidFill>
                <a:srgbClr val="1155CC"/>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1000">
              <a:solidFill>
                <a:srgbClr val="1155CC"/>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sz="1050">
                <a:solidFill>
                  <a:srgbClr val="3C4043"/>
                </a:solidFill>
                <a:highlight>
                  <a:srgbClr val="FFFFFF"/>
                </a:highlight>
                <a:latin typeface="Roboto"/>
                <a:ea typeface="Roboto"/>
                <a:cs typeface="Roboto"/>
                <a:sym typeface="Roboto"/>
              </a:rPr>
              <a:t>Is there any data on effectiveness? Was there an uptick in course success rates for instructors who used this? Was there an uptick in students seeking academic support or meeting with a counselor? Data that can speak to indications of effectiveness may be more persuasive.</a:t>
            </a:r>
            <a:endParaRPr sz="1000">
              <a:solidFill>
                <a:srgbClr val="1155CC"/>
              </a:solidFill>
              <a:latin typeface="Source Sans Pro"/>
              <a:ea typeface="Source Sans Pro"/>
              <a:cs typeface="Source Sans Pro"/>
              <a:sym typeface="Source Sans Pro"/>
            </a:endParaRPr>
          </a:p>
        </p:txBody>
      </p:sp>
      <p:sp>
        <p:nvSpPr>
          <p:cNvPr id="659" name="Google Shape;659;g7d9523fc53_1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7521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7d9523fc53_10_37:notes"/>
          <p:cNvSpPr txBox="1">
            <a:spLocks noGrp="1"/>
          </p:cNvSpPr>
          <p:nvPr>
            <p:ph type="body" idx="1"/>
          </p:nvPr>
        </p:nvSpPr>
        <p:spPr>
          <a:xfrm>
            <a:off x="686421" y="4400238"/>
            <a:ext cx="5485200" cy="3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rgbClr val="1155CC"/>
                </a:solidFill>
                <a:latin typeface="Source Sans Pro"/>
                <a:ea typeface="Source Sans Pro"/>
                <a:cs typeface="Source Sans Pro"/>
                <a:sym typeface="Source Sans Pro"/>
              </a:rPr>
              <a:t>1:34 PM </a:t>
            </a:r>
            <a:r>
              <a:rPr lang="en">
                <a:solidFill>
                  <a:schemeClr val="dk1"/>
                </a:solidFill>
              </a:rPr>
              <a:t>Jenny </a:t>
            </a:r>
            <a:endParaRPr/>
          </a:p>
        </p:txBody>
      </p:sp>
      <p:sp>
        <p:nvSpPr>
          <p:cNvPr id="668" name="Google Shape;668;g7d9523fc53_1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22761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7d9523fc53_10_45:notes"/>
          <p:cNvSpPr txBox="1">
            <a:spLocks noGrp="1"/>
          </p:cNvSpPr>
          <p:nvPr>
            <p:ph type="body" idx="1"/>
          </p:nvPr>
        </p:nvSpPr>
        <p:spPr>
          <a:xfrm>
            <a:off x="686421" y="4400238"/>
            <a:ext cx="5485200" cy="3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rgbClr val="1155CC"/>
                </a:solidFill>
                <a:latin typeface="Source Sans Pro"/>
                <a:ea typeface="Source Sans Pro"/>
                <a:cs typeface="Source Sans Pro"/>
                <a:sym typeface="Source Sans Pro"/>
              </a:rPr>
              <a:t>1:35 PM </a:t>
            </a:r>
            <a:r>
              <a:rPr lang="en">
                <a:solidFill>
                  <a:schemeClr val="dk1"/>
                </a:solidFill>
              </a:rPr>
              <a:t>Jenny </a:t>
            </a:r>
            <a:endParaRPr sz="1000">
              <a:solidFill>
                <a:srgbClr val="1155CC"/>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1000">
              <a:solidFill>
                <a:srgbClr val="1155CC"/>
              </a:solidFill>
              <a:latin typeface="Source Sans Pro"/>
              <a:ea typeface="Source Sans Pro"/>
              <a:cs typeface="Source Sans Pro"/>
              <a:sym typeface="Source Sans Pro"/>
            </a:endParaRPr>
          </a:p>
        </p:txBody>
      </p:sp>
      <p:sp>
        <p:nvSpPr>
          <p:cNvPr id="677" name="Google Shape;677;g7d9523fc53_1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91308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7d9523fc53_10_53:notes"/>
          <p:cNvSpPr txBox="1">
            <a:spLocks noGrp="1"/>
          </p:cNvSpPr>
          <p:nvPr>
            <p:ph type="body" idx="1"/>
          </p:nvPr>
        </p:nvSpPr>
        <p:spPr>
          <a:xfrm>
            <a:off x="686421" y="4400238"/>
            <a:ext cx="5485200" cy="3600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rgbClr val="1155CC"/>
                </a:solidFill>
                <a:latin typeface="Source Sans Pro"/>
                <a:ea typeface="Source Sans Pro"/>
                <a:cs typeface="Source Sans Pro"/>
                <a:sym typeface="Source Sans Pro"/>
              </a:rPr>
              <a:t>1:37 PM - </a:t>
            </a:r>
            <a:endParaRPr/>
          </a:p>
        </p:txBody>
      </p:sp>
      <p:sp>
        <p:nvSpPr>
          <p:cNvPr id="686" name="Google Shape;686;g7d9523fc53_1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39324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7d9523fc53_10_61:notes"/>
          <p:cNvSpPr txBox="1">
            <a:spLocks noGrp="1"/>
          </p:cNvSpPr>
          <p:nvPr>
            <p:ph type="body" idx="1"/>
          </p:nvPr>
        </p:nvSpPr>
        <p:spPr>
          <a:xfrm>
            <a:off x="686421" y="4400238"/>
            <a:ext cx="5485200" cy="3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rgbClr val="1155CC"/>
                </a:solidFill>
                <a:latin typeface="Source Sans Pro"/>
                <a:ea typeface="Source Sans Pro"/>
                <a:cs typeface="Source Sans Pro"/>
                <a:sym typeface="Source Sans Pro"/>
              </a:rPr>
              <a:t>1:39 PM </a:t>
            </a:r>
            <a:r>
              <a:rPr lang="en">
                <a:solidFill>
                  <a:schemeClr val="dk1"/>
                </a:solidFill>
              </a:rPr>
              <a:t>Jenny </a:t>
            </a:r>
            <a:endParaRPr/>
          </a:p>
        </p:txBody>
      </p:sp>
      <p:sp>
        <p:nvSpPr>
          <p:cNvPr id="695" name="Google Shape;695;g7d9523fc53_1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2011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7c82158de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4" name="Google Shape;704;g7c82158de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rgbClr val="1155CC"/>
                </a:solidFill>
                <a:latin typeface="Source Sans Pro"/>
                <a:ea typeface="Source Sans Pro"/>
                <a:cs typeface="Source Sans Pro"/>
                <a:sym typeface="Source Sans Pro"/>
              </a:rPr>
              <a:t>1:40 PM - Libby </a:t>
            </a:r>
            <a:endParaRPr/>
          </a:p>
        </p:txBody>
      </p:sp>
    </p:spTree>
    <p:extLst>
      <p:ext uri="{BB962C8B-B14F-4D97-AF65-F5344CB8AC3E}">
        <p14:creationId xmlns:p14="http://schemas.microsoft.com/office/powerpoint/2010/main" val="3520160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d93909c62_0_532:notes"/>
          <p:cNvSpPr txBox="1">
            <a:spLocks noGrp="1"/>
          </p:cNvSpPr>
          <p:nvPr>
            <p:ph type="body" idx="1"/>
          </p:nvPr>
        </p:nvSpPr>
        <p:spPr>
          <a:xfrm>
            <a:off x="686421" y="4400238"/>
            <a:ext cx="5485200" cy="3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rgbClr val="1155CC"/>
                </a:solidFill>
                <a:latin typeface="Source Sans Pro"/>
                <a:ea typeface="Source Sans Pro"/>
                <a:cs typeface="Source Sans Pro"/>
                <a:sym typeface="Source Sans Pro"/>
              </a:rPr>
              <a:t>9:46 AM </a:t>
            </a:r>
            <a:r>
              <a:rPr lang="en">
                <a:solidFill>
                  <a:schemeClr val="dk1"/>
                </a:solidFill>
              </a:rPr>
              <a:t>Jenny </a:t>
            </a:r>
            <a:endParaRPr/>
          </a:p>
        </p:txBody>
      </p:sp>
      <p:sp>
        <p:nvSpPr>
          <p:cNvPr id="321" name="Google Shape;321;g7d93909c62_0_5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15797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7d93909c62_0_766:notes"/>
          <p:cNvSpPr txBox="1">
            <a:spLocks noGrp="1"/>
          </p:cNvSpPr>
          <p:nvPr>
            <p:ph type="body" idx="1"/>
          </p:nvPr>
        </p:nvSpPr>
        <p:spPr>
          <a:xfrm>
            <a:off x="686421" y="4400238"/>
            <a:ext cx="5485200" cy="3600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2:10 pm - Josh, Maria &amp; Jenny</a:t>
            </a:r>
            <a:endParaRPr/>
          </a:p>
        </p:txBody>
      </p:sp>
      <p:sp>
        <p:nvSpPr>
          <p:cNvPr id="710" name="Google Shape;710;g7d93909c62_0_7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9047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6e7cee528c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6e7cee528c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1155CC"/>
                </a:solidFill>
                <a:latin typeface="Source Sans Pro"/>
                <a:ea typeface="Source Sans Pro"/>
                <a:cs typeface="Source Sans Pro"/>
                <a:sym typeface="Source Sans Pro"/>
              </a:rPr>
              <a:t>9:50 AM </a:t>
            </a:r>
            <a:r>
              <a:rPr lang="en"/>
              <a:t>Jenny </a:t>
            </a:r>
            <a:endParaRPr/>
          </a:p>
        </p:txBody>
      </p:sp>
    </p:spTree>
    <p:extLst>
      <p:ext uri="{BB962C8B-B14F-4D97-AF65-F5344CB8AC3E}">
        <p14:creationId xmlns:p14="http://schemas.microsoft.com/office/powerpoint/2010/main" val="1067549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7d93909c62_0_642:notes"/>
          <p:cNvSpPr txBox="1">
            <a:spLocks noGrp="1"/>
          </p:cNvSpPr>
          <p:nvPr>
            <p:ph type="body" idx="1"/>
          </p:nvPr>
        </p:nvSpPr>
        <p:spPr>
          <a:xfrm>
            <a:off x="686421" y="4400238"/>
            <a:ext cx="5485200" cy="3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rgbClr val="1155CC"/>
                </a:solidFill>
                <a:latin typeface="Source Sans Pro"/>
                <a:ea typeface="Source Sans Pro"/>
                <a:cs typeface="Source Sans Pro"/>
                <a:sym typeface="Source Sans Pro"/>
              </a:rPr>
              <a:t>10:00 AM-  </a:t>
            </a:r>
            <a:r>
              <a:rPr lang="en">
                <a:solidFill>
                  <a:schemeClr val="dk1"/>
                </a:solidFill>
              </a:rPr>
              <a:t>Maria</a:t>
            </a:r>
            <a:endParaRPr/>
          </a:p>
        </p:txBody>
      </p:sp>
      <p:sp>
        <p:nvSpPr>
          <p:cNvPr id="336" name="Google Shape;336;g7d93909c62_0_6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3170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7d93909c62_0_633:notes"/>
          <p:cNvSpPr txBox="1">
            <a:spLocks noGrp="1"/>
          </p:cNvSpPr>
          <p:nvPr>
            <p:ph type="body" idx="1"/>
          </p:nvPr>
        </p:nvSpPr>
        <p:spPr>
          <a:xfrm>
            <a:off x="686421" y="4400238"/>
            <a:ext cx="5485200" cy="3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rgbClr val="1155CC"/>
                </a:solidFill>
                <a:latin typeface="Source Sans Pro"/>
                <a:ea typeface="Source Sans Pro"/>
                <a:cs typeface="Source Sans Pro"/>
                <a:sym typeface="Source Sans Pro"/>
              </a:rPr>
              <a:t>10:01 AM-  </a:t>
            </a:r>
            <a:r>
              <a:rPr lang="en">
                <a:solidFill>
                  <a:schemeClr val="dk1"/>
                </a:solidFill>
              </a:rPr>
              <a:t>Maria &amp; Jay</a:t>
            </a:r>
            <a:endParaRPr/>
          </a:p>
        </p:txBody>
      </p:sp>
      <p:sp>
        <p:nvSpPr>
          <p:cNvPr id="346" name="Google Shape;346;g7d93909c62_0_6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3040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7d93909c62_0_651:notes"/>
          <p:cNvSpPr txBox="1">
            <a:spLocks noGrp="1"/>
          </p:cNvSpPr>
          <p:nvPr>
            <p:ph type="body" idx="1"/>
          </p:nvPr>
        </p:nvSpPr>
        <p:spPr>
          <a:xfrm>
            <a:off x="686421" y="4400238"/>
            <a:ext cx="5485200" cy="360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rgbClr val="1155CC"/>
                </a:solidFill>
                <a:latin typeface="Source Sans Pro"/>
                <a:ea typeface="Source Sans Pro"/>
                <a:cs typeface="Source Sans Pro"/>
                <a:sym typeface="Source Sans Pro"/>
              </a:rPr>
              <a:t>10:03 AM-  </a:t>
            </a:r>
            <a:r>
              <a:rPr lang="en">
                <a:solidFill>
                  <a:schemeClr val="dk1"/>
                </a:solidFill>
              </a:rPr>
              <a:t>Maria </a:t>
            </a:r>
            <a:endParaRPr/>
          </a:p>
        </p:txBody>
      </p:sp>
      <p:sp>
        <p:nvSpPr>
          <p:cNvPr id="355" name="Google Shape;355;g7d93909c62_0_6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3822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0"/>
        <p:cNvGrpSpPr/>
        <p:nvPr/>
      </p:nvGrpSpPr>
      <p:grpSpPr>
        <a:xfrm>
          <a:off x="0" y="0"/>
          <a:ext cx="0" cy="0"/>
          <a:chOff x="0" y="0"/>
          <a:chExt cx="0" cy="0"/>
        </a:xfrm>
      </p:grpSpPr>
      <p:pic>
        <p:nvPicPr>
          <p:cNvPr id="51" name="Google Shape;51;p13" descr="CLP_2016_Logo (blue).png"/>
          <p:cNvPicPr preferRelativeResize="0"/>
          <p:nvPr/>
        </p:nvPicPr>
        <p:blipFill rotWithShape="1">
          <a:blip r:embed="rId2">
            <a:alphaModFix/>
          </a:blip>
          <a:srcRect/>
          <a:stretch/>
        </p:blipFill>
        <p:spPr>
          <a:xfrm>
            <a:off x="184691" y="4722562"/>
            <a:ext cx="1079509" cy="351872"/>
          </a:xfrm>
          <a:prstGeom prst="rect">
            <a:avLst/>
          </a:prstGeom>
          <a:noFill/>
          <a:ln>
            <a:noFill/>
          </a:ln>
        </p:spPr>
      </p:pic>
      <p:pic>
        <p:nvPicPr>
          <p:cNvPr id="52" name="Google Shape;52;p13"/>
          <p:cNvPicPr preferRelativeResize="0"/>
          <p:nvPr/>
        </p:nvPicPr>
        <p:blipFill rotWithShape="1">
          <a:blip r:embed="rId3">
            <a:alphaModFix/>
          </a:blip>
          <a:srcRect/>
          <a:stretch/>
        </p:blipFill>
        <p:spPr>
          <a:xfrm>
            <a:off x="8559294" y="4722562"/>
            <a:ext cx="584706" cy="42101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508000" y="457200"/>
            <a:ext cx="6447600" cy="9906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Clr>
                <a:schemeClr val="accent1"/>
              </a:buClr>
              <a:buSzPts val="2700"/>
              <a:buFont typeface="Trebuchet MS"/>
              <a:buNone/>
              <a:defRPr sz="27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2"/>
                </a:solidFill>
              </a:defRPr>
            </a:lvl2pPr>
            <a:lvl3pPr marR="0" lvl="2" algn="l" rtl="0">
              <a:spcBef>
                <a:spcPts val="0"/>
              </a:spcBef>
              <a:spcAft>
                <a:spcPts val="0"/>
              </a:spcAft>
              <a:buSzPts val="1100"/>
              <a:buNone/>
              <a:defRPr sz="1400" b="0" i="0" u="none" strike="noStrike" cap="none">
                <a:solidFill>
                  <a:schemeClr val="dk2"/>
                </a:solidFill>
              </a:defRPr>
            </a:lvl3pPr>
            <a:lvl4pPr marR="0" lvl="3" algn="l" rtl="0">
              <a:spcBef>
                <a:spcPts val="0"/>
              </a:spcBef>
              <a:spcAft>
                <a:spcPts val="0"/>
              </a:spcAft>
              <a:buSzPts val="1100"/>
              <a:buNone/>
              <a:defRPr sz="1400" b="0" i="0" u="none" strike="noStrike" cap="none">
                <a:solidFill>
                  <a:schemeClr val="dk2"/>
                </a:solidFill>
              </a:defRPr>
            </a:lvl4pPr>
            <a:lvl5pPr marR="0" lvl="4" algn="l" rtl="0">
              <a:spcBef>
                <a:spcPts val="0"/>
              </a:spcBef>
              <a:spcAft>
                <a:spcPts val="0"/>
              </a:spcAft>
              <a:buSzPts val="1100"/>
              <a:buNone/>
              <a:defRPr sz="1400" b="0" i="0" u="none" strike="noStrike" cap="none">
                <a:solidFill>
                  <a:schemeClr val="dk2"/>
                </a:solidFill>
              </a:defRPr>
            </a:lvl5pPr>
            <a:lvl6pPr marR="0" lvl="5" algn="l" rtl="0">
              <a:spcBef>
                <a:spcPts val="0"/>
              </a:spcBef>
              <a:spcAft>
                <a:spcPts val="0"/>
              </a:spcAft>
              <a:buSzPts val="1100"/>
              <a:buNone/>
              <a:defRPr sz="1400" b="0" i="0" u="none" strike="noStrike" cap="none">
                <a:solidFill>
                  <a:schemeClr val="dk2"/>
                </a:solidFill>
              </a:defRPr>
            </a:lvl6pPr>
            <a:lvl7pPr marR="0" lvl="6" algn="l" rtl="0">
              <a:spcBef>
                <a:spcPts val="0"/>
              </a:spcBef>
              <a:spcAft>
                <a:spcPts val="0"/>
              </a:spcAft>
              <a:buSzPts val="1100"/>
              <a:buNone/>
              <a:defRPr sz="1400" b="0" i="0" u="none" strike="noStrike" cap="none">
                <a:solidFill>
                  <a:schemeClr val="dk2"/>
                </a:solidFill>
              </a:defRPr>
            </a:lvl7pPr>
            <a:lvl8pPr marR="0" lvl="7" algn="l" rtl="0">
              <a:spcBef>
                <a:spcPts val="0"/>
              </a:spcBef>
              <a:spcAft>
                <a:spcPts val="0"/>
              </a:spcAft>
              <a:buSzPts val="1100"/>
              <a:buNone/>
              <a:defRPr sz="1400" b="0" i="0" u="none" strike="noStrike" cap="none">
                <a:solidFill>
                  <a:schemeClr val="dk2"/>
                </a:solidFill>
              </a:defRPr>
            </a:lvl8pPr>
            <a:lvl9pPr marR="0" lvl="8" algn="l" rtl="0">
              <a:spcBef>
                <a:spcPts val="0"/>
              </a:spcBef>
              <a:spcAft>
                <a:spcPts val="0"/>
              </a:spcAft>
              <a:buSzPts val="1100"/>
              <a:buNone/>
              <a:defRPr sz="1400" b="0" i="0" u="none" strike="noStrike" cap="none">
                <a:solidFill>
                  <a:schemeClr val="dk2"/>
                </a:solidFill>
              </a:defRPr>
            </a:lvl9pPr>
          </a:lstStyle>
          <a:p>
            <a:endParaRPr/>
          </a:p>
        </p:txBody>
      </p:sp>
      <p:sp>
        <p:nvSpPr>
          <p:cNvPr id="55" name="Google Shape;55;p14"/>
          <p:cNvSpPr txBox="1">
            <a:spLocks noGrp="1"/>
          </p:cNvSpPr>
          <p:nvPr>
            <p:ph type="body" idx="1"/>
          </p:nvPr>
        </p:nvSpPr>
        <p:spPr>
          <a:xfrm>
            <a:off x="508000" y="1620442"/>
            <a:ext cx="6447600" cy="2910600"/>
          </a:xfrm>
          <a:prstGeom prst="rect">
            <a:avLst/>
          </a:prstGeom>
          <a:noFill/>
          <a:ln>
            <a:noFill/>
          </a:ln>
        </p:spPr>
        <p:txBody>
          <a:bodyPr spcFirstLastPara="1" wrap="square" lIns="68575" tIns="68575" rIns="68575" bIns="68575" anchor="t" anchorCtr="0">
            <a:noAutofit/>
          </a:bodyPr>
          <a:lstStyle>
            <a:lvl1pPr marL="457200" marR="0" lvl="0" indent="-298450" algn="l" rtl="0">
              <a:spcBef>
                <a:spcPts val="800"/>
              </a:spcBef>
              <a:spcAft>
                <a:spcPts val="0"/>
              </a:spcAft>
              <a:buClr>
                <a:schemeClr val="accent1"/>
              </a:buClr>
              <a:buSzPts val="1100"/>
              <a:buFont typeface="Noto Sans Symbols"/>
              <a:buChar char="▶"/>
              <a:defRPr sz="1400" b="0" i="0" u="none" strike="noStrike" cap="none">
                <a:solidFill>
                  <a:srgbClr val="3F3F3F"/>
                </a:solidFill>
                <a:latin typeface="Trebuchet MS"/>
                <a:ea typeface="Trebuchet MS"/>
                <a:cs typeface="Trebuchet MS"/>
                <a:sym typeface="Trebuchet MS"/>
              </a:defRPr>
            </a:lvl1pPr>
            <a:lvl2pPr marL="914400" marR="0" lvl="1" indent="-292100" algn="l" rtl="0">
              <a:spcBef>
                <a:spcPts val="800"/>
              </a:spcBef>
              <a:spcAft>
                <a:spcPts val="0"/>
              </a:spcAft>
              <a:buClr>
                <a:schemeClr val="accent1"/>
              </a:buClr>
              <a:buSzPts val="1000"/>
              <a:buFont typeface="Noto Sans Symbols"/>
              <a:buChar char="▶"/>
              <a:defRPr sz="1200" b="0" i="0" u="none" strike="noStrike" cap="none">
                <a:solidFill>
                  <a:srgbClr val="3F3F3F"/>
                </a:solidFill>
                <a:latin typeface="Trebuchet MS"/>
                <a:ea typeface="Trebuchet MS"/>
                <a:cs typeface="Trebuchet MS"/>
                <a:sym typeface="Trebuchet MS"/>
              </a:defRPr>
            </a:lvl2pPr>
            <a:lvl3pPr marL="1371600" marR="0" lvl="2" indent="-279400" algn="l" rtl="0">
              <a:spcBef>
                <a:spcPts val="800"/>
              </a:spcBef>
              <a:spcAft>
                <a:spcPts val="0"/>
              </a:spcAft>
              <a:buClr>
                <a:schemeClr val="accent1"/>
              </a:buClr>
              <a:buSzPts val="800"/>
              <a:buFont typeface="Noto Sans Symbols"/>
              <a:buChar char="▶"/>
              <a:defRPr sz="1100" b="0" i="0" u="none" strike="noStrike" cap="none">
                <a:solidFill>
                  <a:srgbClr val="3F3F3F"/>
                </a:solidFill>
                <a:latin typeface="Trebuchet MS"/>
                <a:ea typeface="Trebuchet MS"/>
                <a:cs typeface="Trebuchet MS"/>
                <a:sym typeface="Trebuchet MS"/>
              </a:defRPr>
            </a:lvl3pPr>
            <a:lvl4pPr marL="1828800" marR="0" lvl="3"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4pPr>
            <a:lvl5pPr marL="2286000" marR="0" lvl="4"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5pPr>
            <a:lvl6pPr marL="2743200" marR="0" lvl="5"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6pPr>
            <a:lvl7pPr marL="3200400" marR="0" lvl="6"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7pPr>
            <a:lvl8pPr marL="3657600" marR="0" lvl="7"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8pPr>
            <a:lvl9pPr marL="4114800" marR="0" lvl="8"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56" name="Google Shape;56;p14"/>
          <p:cNvSpPr txBox="1">
            <a:spLocks noGrp="1"/>
          </p:cNvSpPr>
          <p:nvPr>
            <p:ph type="dt" idx="10"/>
          </p:nvPr>
        </p:nvSpPr>
        <p:spPr>
          <a:xfrm>
            <a:off x="5403850" y="4531022"/>
            <a:ext cx="684000" cy="273900"/>
          </a:xfrm>
          <a:prstGeom prst="rect">
            <a:avLst/>
          </a:prstGeom>
          <a:noFill/>
          <a:ln>
            <a:noFill/>
          </a:ln>
        </p:spPr>
        <p:txBody>
          <a:bodyPr spcFirstLastPara="1" wrap="square" lIns="68575" tIns="68575" rIns="68575" bIns="68575" anchor="ctr" anchorCtr="0">
            <a:noAutofit/>
          </a:bodyPr>
          <a:lstStyle>
            <a:lvl1pPr marR="0" lvl="0" algn="r" rtl="0">
              <a:spcBef>
                <a:spcPts val="0"/>
              </a:spcBef>
              <a:spcAft>
                <a:spcPts val="0"/>
              </a:spcAft>
              <a:buSzPts val="1100"/>
              <a:buNone/>
              <a:defRPr sz="7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57" name="Google Shape;57;p14"/>
          <p:cNvSpPr txBox="1">
            <a:spLocks noGrp="1"/>
          </p:cNvSpPr>
          <p:nvPr>
            <p:ph type="ftr" idx="11"/>
          </p:nvPr>
        </p:nvSpPr>
        <p:spPr>
          <a:xfrm>
            <a:off x="508000" y="4531022"/>
            <a:ext cx="4723200" cy="2739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7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58" name="Google Shape;58;p14"/>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7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7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7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7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7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7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7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508000" y="457200"/>
            <a:ext cx="6447600" cy="990600"/>
          </a:xfrm>
          <a:prstGeom prst="rect">
            <a:avLst/>
          </a:prstGeom>
          <a:noFill/>
          <a:ln>
            <a:noFill/>
          </a:ln>
        </p:spPr>
        <p:txBody>
          <a:bodyPr spcFirstLastPara="1" wrap="square" lIns="68575" tIns="68575" rIns="68575" bIns="68575" anchor="t" anchorCtr="0">
            <a:noAutofit/>
          </a:bodyPr>
          <a:lstStyle>
            <a:lvl1pPr marR="0" lvl="0" algn="l" rtl="0">
              <a:spcBef>
                <a:spcPts val="0"/>
              </a:spcBef>
              <a:spcAft>
                <a:spcPts val="0"/>
              </a:spcAft>
              <a:buClr>
                <a:schemeClr val="accent1"/>
              </a:buClr>
              <a:buSzPts val="2700"/>
              <a:buFont typeface="Trebuchet MS"/>
              <a:buNone/>
              <a:defRPr sz="27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2"/>
                </a:solidFill>
              </a:defRPr>
            </a:lvl2pPr>
            <a:lvl3pPr marR="0" lvl="2" algn="l" rtl="0">
              <a:spcBef>
                <a:spcPts val="0"/>
              </a:spcBef>
              <a:spcAft>
                <a:spcPts val="0"/>
              </a:spcAft>
              <a:buSzPts val="1100"/>
              <a:buNone/>
              <a:defRPr sz="1400" b="0" i="0" u="none" strike="noStrike" cap="none">
                <a:solidFill>
                  <a:schemeClr val="dk2"/>
                </a:solidFill>
              </a:defRPr>
            </a:lvl3pPr>
            <a:lvl4pPr marR="0" lvl="3" algn="l" rtl="0">
              <a:spcBef>
                <a:spcPts val="0"/>
              </a:spcBef>
              <a:spcAft>
                <a:spcPts val="0"/>
              </a:spcAft>
              <a:buSzPts val="1100"/>
              <a:buNone/>
              <a:defRPr sz="1400" b="0" i="0" u="none" strike="noStrike" cap="none">
                <a:solidFill>
                  <a:schemeClr val="dk2"/>
                </a:solidFill>
              </a:defRPr>
            </a:lvl4pPr>
            <a:lvl5pPr marR="0" lvl="4" algn="l" rtl="0">
              <a:spcBef>
                <a:spcPts val="0"/>
              </a:spcBef>
              <a:spcAft>
                <a:spcPts val="0"/>
              </a:spcAft>
              <a:buSzPts val="1100"/>
              <a:buNone/>
              <a:defRPr sz="1400" b="0" i="0" u="none" strike="noStrike" cap="none">
                <a:solidFill>
                  <a:schemeClr val="dk2"/>
                </a:solidFill>
              </a:defRPr>
            </a:lvl5pPr>
            <a:lvl6pPr marR="0" lvl="5" algn="l" rtl="0">
              <a:spcBef>
                <a:spcPts val="0"/>
              </a:spcBef>
              <a:spcAft>
                <a:spcPts val="0"/>
              </a:spcAft>
              <a:buSzPts val="1100"/>
              <a:buNone/>
              <a:defRPr sz="1400" b="0" i="0" u="none" strike="noStrike" cap="none">
                <a:solidFill>
                  <a:schemeClr val="dk2"/>
                </a:solidFill>
              </a:defRPr>
            </a:lvl6pPr>
            <a:lvl7pPr marR="0" lvl="6" algn="l" rtl="0">
              <a:spcBef>
                <a:spcPts val="0"/>
              </a:spcBef>
              <a:spcAft>
                <a:spcPts val="0"/>
              </a:spcAft>
              <a:buSzPts val="1100"/>
              <a:buNone/>
              <a:defRPr sz="1400" b="0" i="0" u="none" strike="noStrike" cap="none">
                <a:solidFill>
                  <a:schemeClr val="dk2"/>
                </a:solidFill>
              </a:defRPr>
            </a:lvl7pPr>
            <a:lvl8pPr marR="0" lvl="7" algn="l" rtl="0">
              <a:spcBef>
                <a:spcPts val="0"/>
              </a:spcBef>
              <a:spcAft>
                <a:spcPts val="0"/>
              </a:spcAft>
              <a:buSzPts val="1100"/>
              <a:buNone/>
              <a:defRPr sz="1400" b="0" i="0" u="none" strike="noStrike" cap="none">
                <a:solidFill>
                  <a:schemeClr val="dk2"/>
                </a:solidFill>
              </a:defRPr>
            </a:lvl8pPr>
            <a:lvl9pPr marR="0" lvl="8" algn="l" rtl="0">
              <a:spcBef>
                <a:spcPts val="0"/>
              </a:spcBef>
              <a:spcAft>
                <a:spcPts val="0"/>
              </a:spcAft>
              <a:buSzPts val="1100"/>
              <a:buNone/>
              <a:defRPr sz="1400" b="0" i="0" u="none" strike="noStrike" cap="none">
                <a:solidFill>
                  <a:schemeClr val="dk2"/>
                </a:solidFill>
              </a:defRPr>
            </a:lvl9pPr>
          </a:lstStyle>
          <a:p>
            <a:endParaRPr/>
          </a:p>
        </p:txBody>
      </p:sp>
      <p:sp>
        <p:nvSpPr>
          <p:cNvPr id="61" name="Google Shape;61;p15"/>
          <p:cNvSpPr txBox="1">
            <a:spLocks noGrp="1"/>
          </p:cNvSpPr>
          <p:nvPr>
            <p:ph type="body" idx="1"/>
          </p:nvPr>
        </p:nvSpPr>
        <p:spPr>
          <a:xfrm>
            <a:off x="508000" y="1620442"/>
            <a:ext cx="3138000" cy="2910600"/>
          </a:xfrm>
          <a:prstGeom prst="rect">
            <a:avLst/>
          </a:prstGeom>
          <a:noFill/>
          <a:ln>
            <a:noFill/>
          </a:ln>
        </p:spPr>
        <p:txBody>
          <a:bodyPr spcFirstLastPara="1" wrap="square" lIns="68575" tIns="68575" rIns="68575" bIns="68575" anchor="t" anchorCtr="0">
            <a:noAutofit/>
          </a:bodyPr>
          <a:lstStyle>
            <a:lvl1pPr marL="457200" marR="0" lvl="0" indent="-298450" algn="l" rtl="0">
              <a:spcBef>
                <a:spcPts val="800"/>
              </a:spcBef>
              <a:spcAft>
                <a:spcPts val="0"/>
              </a:spcAft>
              <a:buClr>
                <a:schemeClr val="accent1"/>
              </a:buClr>
              <a:buSzPts val="1100"/>
              <a:buFont typeface="Noto Sans Symbols"/>
              <a:buChar char="▶"/>
              <a:defRPr sz="1400" b="0" i="0" u="none" strike="noStrike" cap="none">
                <a:solidFill>
                  <a:srgbClr val="3F3F3F"/>
                </a:solidFill>
                <a:latin typeface="Trebuchet MS"/>
                <a:ea typeface="Trebuchet MS"/>
                <a:cs typeface="Trebuchet MS"/>
                <a:sym typeface="Trebuchet MS"/>
              </a:defRPr>
            </a:lvl1pPr>
            <a:lvl2pPr marL="914400" marR="0" lvl="1" indent="-292100" algn="l" rtl="0">
              <a:spcBef>
                <a:spcPts val="800"/>
              </a:spcBef>
              <a:spcAft>
                <a:spcPts val="0"/>
              </a:spcAft>
              <a:buClr>
                <a:schemeClr val="accent1"/>
              </a:buClr>
              <a:buSzPts val="1000"/>
              <a:buFont typeface="Noto Sans Symbols"/>
              <a:buChar char="▶"/>
              <a:defRPr sz="1200" b="0" i="0" u="none" strike="noStrike" cap="none">
                <a:solidFill>
                  <a:srgbClr val="3F3F3F"/>
                </a:solidFill>
                <a:latin typeface="Trebuchet MS"/>
                <a:ea typeface="Trebuchet MS"/>
                <a:cs typeface="Trebuchet MS"/>
                <a:sym typeface="Trebuchet MS"/>
              </a:defRPr>
            </a:lvl2pPr>
            <a:lvl3pPr marL="1371600" marR="0" lvl="2" indent="-279400" algn="l" rtl="0">
              <a:spcBef>
                <a:spcPts val="800"/>
              </a:spcBef>
              <a:spcAft>
                <a:spcPts val="0"/>
              </a:spcAft>
              <a:buClr>
                <a:schemeClr val="accent1"/>
              </a:buClr>
              <a:buSzPts val="800"/>
              <a:buFont typeface="Noto Sans Symbols"/>
              <a:buChar char="▶"/>
              <a:defRPr sz="1100" b="0" i="0" u="none" strike="noStrike" cap="none">
                <a:solidFill>
                  <a:srgbClr val="3F3F3F"/>
                </a:solidFill>
                <a:latin typeface="Trebuchet MS"/>
                <a:ea typeface="Trebuchet MS"/>
                <a:cs typeface="Trebuchet MS"/>
                <a:sym typeface="Trebuchet MS"/>
              </a:defRPr>
            </a:lvl3pPr>
            <a:lvl4pPr marL="1828800" marR="0" lvl="3"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4pPr>
            <a:lvl5pPr marL="2286000" marR="0" lvl="4"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5pPr>
            <a:lvl6pPr marL="2743200" marR="0" lvl="5"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6pPr>
            <a:lvl7pPr marL="3200400" marR="0" lvl="6"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7pPr>
            <a:lvl8pPr marL="3657600" marR="0" lvl="7"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8pPr>
            <a:lvl9pPr marL="4114800" marR="0" lvl="8"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62" name="Google Shape;62;p15"/>
          <p:cNvSpPr txBox="1">
            <a:spLocks noGrp="1"/>
          </p:cNvSpPr>
          <p:nvPr>
            <p:ph type="body" idx="2"/>
          </p:nvPr>
        </p:nvSpPr>
        <p:spPr>
          <a:xfrm>
            <a:off x="3817477" y="1620442"/>
            <a:ext cx="3138000" cy="2910600"/>
          </a:xfrm>
          <a:prstGeom prst="rect">
            <a:avLst/>
          </a:prstGeom>
          <a:noFill/>
          <a:ln>
            <a:noFill/>
          </a:ln>
        </p:spPr>
        <p:txBody>
          <a:bodyPr spcFirstLastPara="1" wrap="square" lIns="68575" tIns="68575" rIns="68575" bIns="68575" anchor="t" anchorCtr="0">
            <a:noAutofit/>
          </a:bodyPr>
          <a:lstStyle>
            <a:lvl1pPr marL="457200" marR="0" lvl="0" indent="-298450" algn="l" rtl="0">
              <a:spcBef>
                <a:spcPts val="800"/>
              </a:spcBef>
              <a:spcAft>
                <a:spcPts val="0"/>
              </a:spcAft>
              <a:buClr>
                <a:schemeClr val="accent1"/>
              </a:buClr>
              <a:buSzPts val="1100"/>
              <a:buFont typeface="Noto Sans Symbols"/>
              <a:buChar char="▶"/>
              <a:defRPr sz="1400" b="0" i="0" u="none" strike="noStrike" cap="none">
                <a:solidFill>
                  <a:srgbClr val="3F3F3F"/>
                </a:solidFill>
                <a:latin typeface="Trebuchet MS"/>
                <a:ea typeface="Trebuchet MS"/>
                <a:cs typeface="Trebuchet MS"/>
                <a:sym typeface="Trebuchet MS"/>
              </a:defRPr>
            </a:lvl1pPr>
            <a:lvl2pPr marL="914400" marR="0" lvl="1" indent="-292100" algn="l" rtl="0">
              <a:spcBef>
                <a:spcPts val="800"/>
              </a:spcBef>
              <a:spcAft>
                <a:spcPts val="0"/>
              </a:spcAft>
              <a:buClr>
                <a:schemeClr val="accent1"/>
              </a:buClr>
              <a:buSzPts val="1000"/>
              <a:buFont typeface="Noto Sans Symbols"/>
              <a:buChar char="▶"/>
              <a:defRPr sz="1200" b="0" i="0" u="none" strike="noStrike" cap="none">
                <a:solidFill>
                  <a:srgbClr val="3F3F3F"/>
                </a:solidFill>
                <a:latin typeface="Trebuchet MS"/>
                <a:ea typeface="Trebuchet MS"/>
                <a:cs typeface="Trebuchet MS"/>
                <a:sym typeface="Trebuchet MS"/>
              </a:defRPr>
            </a:lvl2pPr>
            <a:lvl3pPr marL="1371600" marR="0" lvl="2" indent="-279400" algn="l" rtl="0">
              <a:spcBef>
                <a:spcPts val="800"/>
              </a:spcBef>
              <a:spcAft>
                <a:spcPts val="0"/>
              </a:spcAft>
              <a:buClr>
                <a:schemeClr val="accent1"/>
              </a:buClr>
              <a:buSzPts val="800"/>
              <a:buFont typeface="Noto Sans Symbols"/>
              <a:buChar char="▶"/>
              <a:defRPr sz="1100" b="0" i="0" u="none" strike="noStrike" cap="none">
                <a:solidFill>
                  <a:srgbClr val="3F3F3F"/>
                </a:solidFill>
                <a:latin typeface="Trebuchet MS"/>
                <a:ea typeface="Trebuchet MS"/>
                <a:cs typeface="Trebuchet MS"/>
                <a:sym typeface="Trebuchet MS"/>
              </a:defRPr>
            </a:lvl3pPr>
            <a:lvl4pPr marL="1828800" marR="0" lvl="3"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4pPr>
            <a:lvl5pPr marL="2286000" marR="0" lvl="4"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5pPr>
            <a:lvl6pPr marL="2743200" marR="0" lvl="5"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6pPr>
            <a:lvl7pPr marL="3200400" marR="0" lvl="6"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7pPr>
            <a:lvl8pPr marL="3657600" marR="0" lvl="7"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8pPr>
            <a:lvl9pPr marL="4114800" marR="0" lvl="8"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63" name="Google Shape;63;p15"/>
          <p:cNvSpPr txBox="1">
            <a:spLocks noGrp="1"/>
          </p:cNvSpPr>
          <p:nvPr>
            <p:ph type="dt" idx="10"/>
          </p:nvPr>
        </p:nvSpPr>
        <p:spPr>
          <a:xfrm>
            <a:off x="5403850" y="4531022"/>
            <a:ext cx="684000" cy="273900"/>
          </a:xfrm>
          <a:prstGeom prst="rect">
            <a:avLst/>
          </a:prstGeom>
          <a:noFill/>
          <a:ln>
            <a:noFill/>
          </a:ln>
        </p:spPr>
        <p:txBody>
          <a:bodyPr spcFirstLastPara="1" wrap="square" lIns="68575" tIns="68575" rIns="68575" bIns="68575" anchor="ctr" anchorCtr="0">
            <a:noAutofit/>
          </a:bodyPr>
          <a:lstStyle>
            <a:lvl1pPr marR="0" lvl="0" algn="r" rtl="0">
              <a:spcBef>
                <a:spcPts val="0"/>
              </a:spcBef>
              <a:spcAft>
                <a:spcPts val="0"/>
              </a:spcAft>
              <a:buSzPts val="1100"/>
              <a:buNone/>
              <a:defRPr sz="700">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64" name="Google Shape;64;p15"/>
          <p:cNvSpPr txBox="1">
            <a:spLocks noGrp="1"/>
          </p:cNvSpPr>
          <p:nvPr>
            <p:ph type="ftr" idx="11"/>
          </p:nvPr>
        </p:nvSpPr>
        <p:spPr>
          <a:xfrm>
            <a:off x="508000" y="4531022"/>
            <a:ext cx="4723200" cy="273900"/>
          </a:xfrm>
          <a:prstGeom prst="rect">
            <a:avLst/>
          </a:prstGeom>
          <a:noFill/>
          <a:ln>
            <a:noFill/>
          </a:ln>
        </p:spPr>
        <p:txBody>
          <a:bodyPr spcFirstLastPara="1" wrap="square" lIns="68575" tIns="68575" rIns="68575" bIns="68575" anchor="ctr" anchorCtr="0">
            <a:noAutofit/>
          </a:bodyPr>
          <a:lstStyle>
            <a:lvl1pPr marR="0" lvl="0" algn="l" rtl="0">
              <a:spcBef>
                <a:spcPts val="0"/>
              </a:spcBef>
              <a:spcAft>
                <a:spcPts val="0"/>
              </a:spcAft>
              <a:buSzPts val="1100"/>
              <a:buNone/>
              <a:defRPr sz="700">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65" name="Google Shape;65;p15"/>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a:solidFill>
                  <a:schemeClr val="accent1"/>
                </a:solidFill>
                <a:latin typeface="Trebuchet MS"/>
                <a:ea typeface="Trebuchet MS"/>
                <a:cs typeface="Trebuchet MS"/>
                <a:sym typeface="Trebuchet MS"/>
              </a:defRPr>
            </a:lvl1pPr>
            <a:lvl2pPr marL="0" marR="0" lvl="1" indent="0" algn="r" rtl="0">
              <a:spcBef>
                <a:spcPts val="0"/>
              </a:spcBef>
              <a:buNone/>
              <a:defRPr sz="700">
                <a:solidFill>
                  <a:schemeClr val="accent1"/>
                </a:solidFill>
                <a:latin typeface="Trebuchet MS"/>
                <a:ea typeface="Trebuchet MS"/>
                <a:cs typeface="Trebuchet MS"/>
                <a:sym typeface="Trebuchet MS"/>
              </a:defRPr>
            </a:lvl2pPr>
            <a:lvl3pPr marL="0" marR="0" lvl="2" indent="0" algn="r" rtl="0">
              <a:spcBef>
                <a:spcPts val="0"/>
              </a:spcBef>
              <a:buNone/>
              <a:defRPr sz="700">
                <a:solidFill>
                  <a:schemeClr val="accent1"/>
                </a:solidFill>
                <a:latin typeface="Trebuchet MS"/>
                <a:ea typeface="Trebuchet MS"/>
                <a:cs typeface="Trebuchet MS"/>
                <a:sym typeface="Trebuchet MS"/>
              </a:defRPr>
            </a:lvl3pPr>
            <a:lvl4pPr marL="0" marR="0" lvl="3" indent="0" algn="r" rtl="0">
              <a:spcBef>
                <a:spcPts val="0"/>
              </a:spcBef>
              <a:buNone/>
              <a:defRPr sz="700">
                <a:solidFill>
                  <a:schemeClr val="accent1"/>
                </a:solidFill>
                <a:latin typeface="Trebuchet MS"/>
                <a:ea typeface="Trebuchet MS"/>
                <a:cs typeface="Trebuchet MS"/>
                <a:sym typeface="Trebuchet MS"/>
              </a:defRPr>
            </a:lvl4pPr>
            <a:lvl5pPr marL="0" marR="0" lvl="4" indent="0" algn="r" rtl="0">
              <a:spcBef>
                <a:spcPts val="0"/>
              </a:spcBef>
              <a:buNone/>
              <a:defRPr sz="700">
                <a:solidFill>
                  <a:schemeClr val="accent1"/>
                </a:solidFill>
                <a:latin typeface="Trebuchet MS"/>
                <a:ea typeface="Trebuchet MS"/>
                <a:cs typeface="Trebuchet MS"/>
                <a:sym typeface="Trebuchet MS"/>
              </a:defRPr>
            </a:lvl5pPr>
            <a:lvl6pPr marL="0" marR="0" lvl="5" indent="0" algn="r" rtl="0">
              <a:spcBef>
                <a:spcPts val="0"/>
              </a:spcBef>
              <a:buNone/>
              <a:defRPr sz="700">
                <a:solidFill>
                  <a:schemeClr val="accent1"/>
                </a:solidFill>
                <a:latin typeface="Trebuchet MS"/>
                <a:ea typeface="Trebuchet MS"/>
                <a:cs typeface="Trebuchet MS"/>
                <a:sym typeface="Trebuchet MS"/>
              </a:defRPr>
            </a:lvl6pPr>
            <a:lvl7pPr marL="0" marR="0" lvl="6" indent="0" algn="r" rtl="0">
              <a:spcBef>
                <a:spcPts val="0"/>
              </a:spcBef>
              <a:buNone/>
              <a:defRPr sz="700">
                <a:solidFill>
                  <a:schemeClr val="accent1"/>
                </a:solidFill>
                <a:latin typeface="Trebuchet MS"/>
                <a:ea typeface="Trebuchet MS"/>
                <a:cs typeface="Trebuchet MS"/>
                <a:sym typeface="Trebuchet MS"/>
              </a:defRPr>
            </a:lvl7pPr>
            <a:lvl8pPr marL="0" marR="0" lvl="7" indent="0" algn="r" rtl="0">
              <a:spcBef>
                <a:spcPts val="0"/>
              </a:spcBef>
              <a:buNone/>
              <a:defRPr sz="700">
                <a:solidFill>
                  <a:schemeClr val="accent1"/>
                </a:solidFill>
                <a:latin typeface="Trebuchet MS"/>
                <a:ea typeface="Trebuchet MS"/>
                <a:cs typeface="Trebuchet MS"/>
                <a:sym typeface="Trebuchet MS"/>
              </a:defRPr>
            </a:lvl8pPr>
            <a:lvl9pPr marL="0" marR="0" lvl="8" indent="0" algn="r" rtl="0">
              <a:spcBef>
                <a:spcPts val="0"/>
              </a:spcBef>
              <a:buNone/>
              <a:defRPr sz="700">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66"/>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623888" y="1282304"/>
            <a:ext cx="7886700" cy="2139600"/>
          </a:xfrm>
          <a:prstGeom prst="rect">
            <a:avLst/>
          </a:prstGeom>
          <a:noFill/>
          <a:ln>
            <a:noFill/>
          </a:ln>
        </p:spPr>
        <p:txBody>
          <a:bodyPr spcFirstLastPara="1" wrap="square" lIns="91425" tIns="91425" rIns="91425" bIns="91425" anchor="b" anchorCtr="0">
            <a:noAutofit/>
          </a:bodyPr>
          <a:lstStyle>
            <a:lvl1pPr marR="0" lvl="0" algn="ctr" rtl="0">
              <a:spcBef>
                <a:spcPts val="0"/>
              </a:spcBef>
              <a:spcAft>
                <a:spcPts val="0"/>
              </a:spcAft>
              <a:buClr>
                <a:schemeClr val="dk1"/>
              </a:buClr>
              <a:buSzPts val="4500"/>
              <a:buFont typeface="Calibri"/>
              <a:buNone/>
              <a:defRPr sz="4500">
                <a:solidFill>
                  <a:schemeClr val="dk1"/>
                </a:solidFill>
                <a:latin typeface="Calibri"/>
                <a:ea typeface="Calibri"/>
                <a:cs typeface="Calibri"/>
                <a:sym typeface="Calibri"/>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69" name="Google Shape;69;p17"/>
          <p:cNvSpPr txBox="1">
            <a:spLocks noGrp="1"/>
          </p:cNvSpPr>
          <p:nvPr>
            <p:ph type="body" idx="1"/>
          </p:nvPr>
        </p:nvSpPr>
        <p:spPr>
          <a:xfrm>
            <a:off x="623888" y="3442098"/>
            <a:ext cx="7886700" cy="11250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360"/>
              </a:spcBef>
              <a:spcAft>
                <a:spcPts val="0"/>
              </a:spcAft>
              <a:buClr>
                <a:srgbClr val="888888"/>
              </a:buClr>
              <a:buSzPts val="1800"/>
              <a:buFont typeface="Arial"/>
              <a:buNone/>
              <a:defRPr sz="1800">
                <a:solidFill>
                  <a:srgbClr val="888888"/>
                </a:solidFill>
                <a:latin typeface="Calibri"/>
                <a:ea typeface="Calibri"/>
                <a:cs typeface="Calibri"/>
                <a:sym typeface="Calibri"/>
              </a:defRPr>
            </a:lvl1pPr>
            <a:lvl2pPr marL="914400" marR="0" lvl="1" indent="-228600" algn="l" rtl="0">
              <a:spcBef>
                <a:spcPts val="16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spcBef>
                <a:spcPts val="1600"/>
              </a:spcBef>
              <a:spcAft>
                <a:spcPts val="0"/>
              </a:spcAft>
              <a:buClr>
                <a:srgbClr val="888888"/>
              </a:buClr>
              <a:buSzPts val="1350"/>
              <a:buFont typeface="Arial"/>
              <a:buNone/>
              <a:defRPr sz="1350" b="0" i="0" u="none" strike="noStrike" cap="none">
                <a:solidFill>
                  <a:srgbClr val="888888"/>
                </a:solidFill>
                <a:latin typeface="Calibri"/>
                <a:ea typeface="Calibri"/>
                <a:cs typeface="Calibri"/>
                <a:sym typeface="Calibri"/>
              </a:defRPr>
            </a:lvl3pPr>
            <a:lvl4pPr marL="1828800" marR="0" lvl="3" indent="-228600" algn="l" rtl="0">
              <a:spcBef>
                <a:spcPts val="16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spcBef>
                <a:spcPts val="16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spcBef>
                <a:spcPts val="16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spcBef>
                <a:spcPts val="16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spcBef>
                <a:spcPts val="16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spcBef>
                <a:spcPts val="1600"/>
              </a:spcBef>
              <a:spcAft>
                <a:spcPts val="160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70" name="Google Shape;70;p17"/>
          <p:cNvSpPr txBox="1">
            <a:spLocks noGrp="1"/>
          </p:cNvSpPr>
          <p:nvPr>
            <p:ph type="dt" idx="10"/>
          </p:nvPr>
        </p:nvSpPr>
        <p:spPr>
          <a:xfrm>
            <a:off x="628650" y="4767263"/>
            <a:ext cx="2057400" cy="2739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1" name="Google Shape;71;p17"/>
          <p:cNvSpPr txBox="1">
            <a:spLocks noGrp="1"/>
          </p:cNvSpPr>
          <p:nvPr>
            <p:ph type="ftr" idx="11"/>
          </p:nvPr>
        </p:nvSpPr>
        <p:spPr>
          <a:xfrm>
            <a:off x="3028950" y="4767263"/>
            <a:ext cx="3086100" cy="273900"/>
          </a:xfrm>
          <a:prstGeom prst="rect">
            <a:avLst/>
          </a:prstGeom>
          <a:noFill/>
          <a:ln>
            <a:noFill/>
          </a:ln>
        </p:spPr>
        <p:txBody>
          <a:bodyPr spcFirstLastPara="1" wrap="square" lIns="91425" tIns="91425" rIns="91425" bIns="91425"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2" name="Google Shape;72;p1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rgbClr val="888888"/>
                </a:solidFill>
                <a:latin typeface="Arial"/>
                <a:ea typeface="Arial"/>
                <a:cs typeface="Arial"/>
                <a:sym typeface="Arial"/>
              </a:defRPr>
            </a:lvl1pPr>
            <a:lvl2pPr marL="0" marR="0" lvl="1" indent="0" algn="l" rtl="0">
              <a:spcBef>
                <a:spcPts val="0"/>
              </a:spcBef>
              <a:spcAft>
                <a:spcPts val="0"/>
              </a:spcAft>
              <a:buNone/>
              <a:defRPr sz="1800">
                <a:solidFill>
                  <a:srgbClr val="888888"/>
                </a:solidFill>
                <a:latin typeface="Arial"/>
                <a:ea typeface="Arial"/>
                <a:cs typeface="Arial"/>
                <a:sym typeface="Arial"/>
              </a:defRPr>
            </a:lvl2pPr>
            <a:lvl3pPr marL="0" marR="0" lvl="2" indent="0" algn="l" rtl="0">
              <a:spcBef>
                <a:spcPts val="0"/>
              </a:spcBef>
              <a:spcAft>
                <a:spcPts val="0"/>
              </a:spcAft>
              <a:buNone/>
              <a:defRPr sz="1800">
                <a:solidFill>
                  <a:srgbClr val="888888"/>
                </a:solidFill>
                <a:latin typeface="Arial"/>
                <a:ea typeface="Arial"/>
                <a:cs typeface="Arial"/>
                <a:sym typeface="Arial"/>
              </a:defRPr>
            </a:lvl3pPr>
            <a:lvl4pPr marL="0" marR="0" lvl="3" indent="0" algn="l" rtl="0">
              <a:spcBef>
                <a:spcPts val="0"/>
              </a:spcBef>
              <a:spcAft>
                <a:spcPts val="0"/>
              </a:spcAft>
              <a:buNone/>
              <a:defRPr sz="1800">
                <a:solidFill>
                  <a:srgbClr val="888888"/>
                </a:solidFill>
                <a:latin typeface="Arial"/>
                <a:ea typeface="Arial"/>
                <a:cs typeface="Arial"/>
                <a:sym typeface="Arial"/>
              </a:defRPr>
            </a:lvl4pPr>
            <a:lvl5pPr marL="0" marR="0" lvl="4" indent="0" algn="l" rtl="0">
              <a:spcBef>
                <a:spcPts val="0"/>
              </a:spcBef>
              <a:spcAft>
                <a:spcPts val="0"/>
              </a:spcAft>
              <a:buNone/>
              <a:defRPr sz="1800">
                <a:solidFill>
                  <a:srgbClr val="888888"/>
                </a:solidFill>
                <a:latin typeface="Arial"/>
                <a:ea typeface="Arial"/>
                <a:cs typeface="Arial"/>
                <a:sym typeface="Arial"/>
              </a:defRPr>
            </a:lvl5pPr>
            <a:lvl6pPr marL="0" marR="0" lvl="5" indent="0" algn="l" rtl="0">
              <a:spcBef>
                <a:spcPts val="0"/>
              </a:spcBef>
              <a:spcAft>
                <a:spcPts val="0"/>
              </a:spcAft>
              <a:buNone/>
              <a:defRPr sz="1800">
                <a:solidFill>
                  <a:srgbClr val="888888"/>
                </a:solidFill>
                <a:latin typeface="Arial"/>
                <a:ea typeface="Arial"/>
                <a:cs typeface="Arial"/>
                <a:sym typeface="Arial"/>
              </a:defRPr>
            </a:lvl6pPr>
            <a:lvl7pPr marL="0" marR="0" lvl="6" indent="0" algn="l" rtl="0">
              <a:spcBef>
                <a:spcPts val="0"/>
              </a:spcBef>
              <a:spcAft>
                <a:spcPts val="0"/>
              </a:spcAft>
              <a:buNone/>
              <a:defRPr sz="1800">
                <a:solidFill>
                  <a:srgbClr val="888888"/>
                </a:solidFill>
                <a:latin typeface="Arial"/>
                <a:ea typeface="Arial"/>
                <a:cs typeface="Arial"/>
                <a:sym typeface="Arial"/>
              </a:defRPr>
            </a:lvl7pPr>
            <a:lvl8pPr marL="0" marR="0" lvl="7" indent="0" algn="l" rtl="0">
              <a:spcBef>
                <a:spcPts val="0"/>
              </a:spcBef>
              <a:spcAft>
                <a:spcPts val="0"/>
              </a:spcAft>
              <a:buNone/>
              <a:defRPr sz="1800">
                <a:solidFill>
                  <a:srgbClr val="888888"/>
                </a:solidFill>
                <a:latin typeface="Arial"/>
                <a:ea typeface="Arial"/>
                <a:cs typeface="Arial"/>
                <a:sym typeface="Arial"/>
              </a:defRPr>
            </a:lvl8pPr>
            <a:lvl9pPr marL="0" marR="0" lvl="8" indent="0" algn="l" rtl="0">
              <a:spcBef>
                <a:spcPts val="0"/>
              </a:spcBef>
              <a:spcAft>
                <a:spcPts val="0"/>
              </a:spcAft>
              <a:buNone/>
              <a:defRPr sz="1800">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73" name="Google Shape;73;p17"/>
          <p:cNvPicPr preferRelativeResize="0"/>
          <p:nvPr/>
        </p:nvPicPr>
        <p:blipFill rotWithShape="1">
          <a:blip r:embed="rId2">
            <a:alphaModFix/>
          </a:blip>
          <a:srcRect/>
          <a:stretch/>
        </p:blipFill>
        <p:spPr>
          <a:xfrm>
            <a:off x="7801613" y="3855715"/>
            <a:ext cx="1342387" cy="1287785"/>
          </a:xfrm>
          <a:prstGeom prst="rect">
            <a:avLst/>
          </a:prstGeom>
          <a:noFill/>
          <a:ln>
            <a:noFill/>
          </a:ln>
        </p:spPr>
      </p:pic>
      <p:pic>
        <p:nvPicPr>
          <p:cNvPr id="74" name="Google Shape;74;p17"/>
          <p:cNvPicPr preferRelativeResize="0"/>
          <p:nvPr/>
        </p:nvPicPr>
        <p:blipFill rotWithShape="1">
          <a:blip r:embed="rId3">
            <a:alphaModFix/>
          </a:blip>
          <a:srcRect/>
          <a:stretch/>
        </p:blipFill>
        <p:spPr>
          <a:xfrm>
            <a:off x="8145780" y="4767263"/>
            <a:ext cx="913766" cy="29784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7" name="Google Shape;77;p18"/>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marR="0" lvl="0" indent="-381000" algn="l" rtl="0">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90000"/>
              </a:lnSpc>
              <a:spcBef>
                <a:spcPts val="16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1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16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16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16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16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16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1600"/>
              </a:spcBef>
              <a:spcAft>
                <a:spcPts val="160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8" name="Google Shape;78;p18"/>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600"/>
              </a:spcBef>
              <a:spcAft>
                <a:spcPts val="0"/>
              </a:spcAft>
              <a:buClr>
                <a:schemeClr val="dk1"/>
              </a:buClr>
              <a:buSzPts val="1100"/>
              <a:buFont typeface="Arial"/>
              <a:buNone/>
              <a:defRPr sz="11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6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6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6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6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6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6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600"/>
              </a:spcBef>
              <a:spcAft>
                <a:spcPts val="160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79" name="Google Shape;79;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0" name="Google Shape;80;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81" name="Google Shape;81;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4_Blank">
  <p:cSld name="14_Blank">
    <p:spTree>
      <p:nvGrpSpPr>
        <p:cNvPr id="1" name="Shape 82"/>
        <p:cNvGrpSpPr/>
        <p:nvPr/>
      </p:nvGrpSpPr>
      <p:grpSpPr>
        <a:xfrm>
          <a:off x="0" y="0"/>
          <a:ext cx="0" cy="0"/>
          <a:chOff x="0" y="0"/>
          <a:chExt cx="0" cy="0"/>
        </a:xfrm>
      </p:grpSpPr>
      <p:sp>
        <p:nvSpPr>
          <p:cNvPr id="83" name="Google Shape;83;p19"/>
          <p:cNvSpPr txBox="1">
            <a:spLocks noGrp="1"/>
          </p:cNvSpPr>
          <p:nvPr>
            <p:ph type="sldNum" idx="12"/>
          </p:nvPr>
        </p:nvSpPr>
        <p:spPr>
          <a:xfrm>
            <a:off x="8472458" y="4663216"/>
            <a:ext cx="548700" cy="393600"/>
          </a:xfrm>
          <a:prstGeom prst="rect">
            <a:avLst/>
          </a:prstGeom>
          <a:noFill/>
          <a:ln>
            <a:noFill/>
          </a:ln>
        </p:spPr>
        <p:txBody>
          <a:bodyPr spcFirstLastPara="1" wrap="square" lIns="68575" tIns="68575" rIns="68575" bIns="68575" anchor="ctr" anchorCtr="0">
            <a:noAutofit/>
          </a:bodyPr>
          <a:lstStyle>
            <a:lvl1pPr marL="0" marR="0" lvl="0" indent="0" algn="l" rtl="0">
              <a:lnSpc>
                <a:spcPct val="100000"/>
              </a:lnSpc>
              <a:spcBef>
                <a:spcPts val="0"/>
              </a:spcBef>
              <a:spcAft>
                <a:spcPts val="0"/>
              </a:spcAft>
              <a:buClr>
                <a:srgbClr val="FFFFFF"/>
              </a:buClr>
              <a:buSzPts val="1100"/>
              <a:buFont typeface="Calibri"/>
              <a:buNone/>
              <a:defRPr sz="1100" b="0" i="0" u="none" strike="noStrike" cap="none">
                <a:solidFill>
                  <a:srgbClr val="FFFFFF"/>
                </a:solidFill>
                <a:latin typeface="Calibri"/>
                <a:ea typeface="Calibri"/>
                <a:cs typeface="Calibri"/>
                <a:sym typeface="Calibri"/>
              </a:defRPr>
            </a:lvl1pPr>
            <a:lvl2pPr marL="0" marR="0" lvl="1" indent="0" algn="l" rtl="0">
              <a:lnSpc>
                <a:spcPct val="100000"/>
              </a:lnSpc>
              <a:spcBef>
                <a:spcPts val="0"/>
              </a:spcBef>
              <a:spcAft>
                <a:spcPts val="0"/>
              </a:spcAft>
              <a:buClr>
                <a:srgbClr val="FFFFFF"/>
              </a:buClr>
              <a:buSzPts val="1100"/>
              <a:buFont typeface="Calibri"/>
              <a:buNone/>
              <a:defRPr sz="1100" b="0" i="0" u="none" strike="noStrike" cap="none">
                <a:solidFill>
                  <a:srgbClr val="FFFFFF"/>
                </a:solidFill>
                <a:latin typeface="Calibri"/>
                <a:ea typeface="Calibri"/>
                <a:cs typeface="Calibri"/>
                <a:sym typeface="Calibri"/>
              </a:defRPr>
            </a:lvl2pPr>
            <a:lvl3pPr marL="0" marR="0" lvl="2" indent="0" algn="l" rtl="0">
              <a:lnSpc>
                <a:spcPct val="100000"/>
              </a:lnSpc>
              <a:spcBef>
                <a:spcPts val="0"/>
              </a:spcBef>
              <a:spcAft>
                <a:spcPts val="0"/>
              </a:spcAft>
              <a:buClr>
                <a:srgbClr val="FFFFFF"/>
              </a:buClr>
              <a:buSzPts val="1100"/>
              <a:buFont typeface="Calibri"/>
              <a:buNone/>
              <a:defRPr sz="1100" b="0" i="0" u="none" strike="noStrike" cap="none">
                <a:solidFill>
                  <a:srgbClr val="FFFFFF"/>
                </a:solidFill>
                <a:latin typeface="Calibri"/>
                <a:ea typeface="Calibri"/>
                <a:cs typeface="Calibri"/>
                <a:sym typeface="Calibri"/>
              </a:defRPr>
            </a:lvl3pPr>
            <a:lvl4pPr marL="0" marR="0" lvl="3" indent="0" algn="l" rtl="0">
              <a:lnSpc>
                <a:spcPct val="100000"/>
              </a:lnSpc>
              <a:spcBef>
                <a:spcPts val="0"/>
              </a:spcBef>
              <a:spcAft>
                <a:spcPts val="0"/>
              </a:spcAft>
              <a:buClr>
                <a:srgbClr val="FFFFFF"/>
              </a:buClr>
              <a:buSzPts val="1100"/>
              <a:buFont typeface="Calibri"/>
              <a:buNone/>
              <a:defRPr sz="1100" b="0" i="0" u="none" strike="noStrike" cap="none">
                <a:solidFill>
                  <a:srgbClr val="FFFFFF"/>
                </a:solidFill>
                <a:latin typeface="Calibri"/>
                <a:ea typeface="Calibri"/>
                <a:cs typeface="Calibri"/>
                <a:sym typeface="Calibri"/>
              </a:defRPr>
            </a:lvl4pPr>
            <a:lvl5pPr marL="0" marR="0" lvl="4" indent="0" algn="l" rtl="0">
              <a:lnSpc>
                <a:spcPct val="100000"/>
              </a:lnSpc>
              <a:spcBef>
                <a:spcPts val="0"/>
              </a:spcBef>
              <a:spcAft>
                <a:spcPts val="0"/>
              </a:spcAft>
              <a:buClr>
                <a:srgbClr val="FFFFFF"/>
              </a:buClr>
              <a:buSzPts val="1100"/>
              <a:buFont typeface="Calibri"/>
              <a:buNone/>
              <a:defRPr sz="1100" b="0" i="0" u="none" strike="noStrike" cap="none">
                <a:solidFill>
                  <a:srgbClr val="FFFFFF"/>
                </a:solidFill>
                <a:latin typeface="Calibri"/>
                <a:ea typeface="Calibri"/>
                <a:cs typeface="Calibri"/>
                <a:sym typeface="Calibri"/>
              </a:defRPr>
            </a:lvl5pPr>
            <a:lvl6pPr marL="0" marR="0" lvl="5" indent="0" algn="l" rtl="0">
              <a:lnSpc>
                <a:spcPct val="100000"/>
              </a:lnSpc>
              <a:spcBef>
                <a:spcPts val="0"/>
              </a:spcBef>
              <a:spcAft>
                <a:spcPts val="0"/>
              </a:spcAft>
              <a:buClr>
                <a:srgbClr val="FFFFFF"/>
              </a:buClr>
              <a:buSzPts val="1100"/>
              <a:buFont typeface="Calibri"/>
              <a:buNone/>
              <a:defRPr sz="1100" b="0" i="0" u="none" strike="noStrike" cap="none">
                <a:solidFill>
                  <a:srgbClr val="FFFFFF"/>
                </a:solidFill>
                <a:latin typeface="Calibri"/>
                <a:ea typeface="Calibri"/>
                <a:cs typeface="Calibri"/>
                <a:sym typeface="Calibri"/>
              </a:defRPr>
            </a:lvl6pPr>
            <a:lvl7pPr marL="0" marR="0" lvl="6" indent="0" algn="l" rtl="0">
              <a:lnSpc>
                <a:spcPct val="100000"/>
              </a:lnSpc>
              <a:spcBef>
                <a:spcPts val="0"/>
              </a:spcBef>
              <a:spcAft>
                <a:spcPts val="0"/>
              </a:spcAft>
              <a:buClr>
                <a:srgbClr val="FFFFFF"/>
              </a:buClr>
              <a:buSzPts val="1100"/>
              <a:buFont typeface="Calibri"/>
              <a:buNone/>
              <a:defRPr sz="1100" b="0" i="0" u="none" strike="noStrike" cap="none">
                <a:solidFill>
                  <a:srgbClr val="FFFFFF"/>
                </a:solidFill>
                <a:latin typeface="Calibri"/>
                <a:ea typeface="Calibri"/>
                <a:cs typeface="Calibri"/>
                <a:sym typeface="Calibri"/>
              </a:defRPr>
            </a:lvl7pPr>
            <a:lvl8pPr marL="0" marR="0" lvl="7" indent="0" algn="l" rtl="0">
              <a:lnSpc>
                <a:spcPct val="100000"/>
              </a:lnSpc>
              <a:spcBef>
                <a:spcPts val="0"/>
              </a:spcBef>
              <a:spcAft>
                <a:spcPts val="0"/>
              </a:spcAft>
              <a:buClr>
                <a:srgbClr val="FFFFFF"/>
              </a:buClr>
              <a:buSzPts val="1100"/>
              <a:buFont typeface="Calibri"/>
              <a:buNone/>
              <a:defRPr sz="1100" b="0" i="0" u="none" strike="noStrike" cap="none">
                <a:solidFill>
                  <a:srgbClr val="FFFFFF"/>
                </a:solidFill>
                <a:latin typeface="Calibri"/>
                <a:ea typeface="Calibri"/>
                <a:cs typeface="Calibri"/>
                <a:sym typeface="Calibri"/>
              </a:defRPr>
            </a:lvl8pPr>
            <a:lvl9pPr marL="0" marR="0" lvl="8" indent="0" algn="l" rtl="0">
              <a:lnSpc>
                <a:spcPct val="100000"/>
              </a:lnSpc>
              <a:spcBef>
                <a:spcPts val="0"/>
              </a:spcBef>
              <a:spcAft>
                <a:spcPts val="0"/>
              </a:spcAft>
              <a:buClr>
                <a:srgbClr val="FFFFFF"/>
              </a:buClr>
              <a:buSzPts val="1100"/>
              <a:buFont typeface="Calibri"/>
              <a:buNone/>
              <a:defRPr sz="11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84" name="Google Shape;84;p19"/>
          <p:cNvSpPr txBox="1">
            <a:spLocks noGrp="1"/>
          </p:cNvSpPr>
          <p:nvPr>
            <p:ph type="title"/>
          </p:nvPr>
        </p:nvSpPr>
        <p:spPr>
          <a:xfrm>
            <a:off x="476875" y="1565101"/>
            <a:ext cx="3563400" cy="1547400"/>
          </a:xfrm>
          <a:prstGeom prst="rect">
            <a:avLst/>
          </a:prstGeom>
          <a:noFill/>
          <a:ln>
            <a:noFill/>
          </a:ln>
        </p:spPr>
        <p:txBody>
          <a:bodyPr spcFirstLastPara="1" wrap="square" lIns="68575" tIns="68575" rIns="68575" bIns="68575" anchor="t" anchorCtr="0">
            <a:noAutofit/>
          </a:bodyPr>
          <a:lstStyle>
            <a:lvl1pPr marR="0" lvl="0" algn="ctr" rtl="0">
              <a:lnSpc>
                <a:spcPct val="90000"/>
              </a:lnSpc>
              <a:spcBef>
                <a:spcPts val="0"/>
              </a:spcBef>
              <a:spcAft>
                <a:spcPts val="0"/>
              </a:spcAft>
              <a:buClr>
                <a:schemeClr val="dk1"/>
              </a:buClr>
              <a:buSzPts val="1100"/>
              <a:buFont typeface="Arial"/>
              <a:buNone/>
              <a:defRPr sz="2500" b="0" i="1" u="none" strike="noStrike" cap="none">
                <a:solidFill>
                  <a:schemeClr val="lt1"/>
                </a:solidFill>
                <a:latin typeface="Arial"/>
                <a:ea typeface="Arial"/>
                <a:cs typeface="Arial"/>
                <a:sym typeface="Arial"/>
              </a:defRPr>
            </a:lvl1pPr>
            <a:lvl2pPr marR="0" lvl="1" algn="ctr" rtl="0">
              <a:lnSpc>
                <a:spcPct val="100000"/>
              </a:lnSpc>
              <a:spcBef>
                <a:spcPts val="0"/>
              </a:spcBef>
              <a:spcAft>
                <a:spcPts val="0"/>
              </a:spcAft>
              <a:buClr>
                <a:schemeClr val="dk1"/>
              </a:buClr>
              <a:buSzPts val="1100"/>
              <a:buFont typeface="Arial"/>
              <a:buNone/>
              <a:defRPr sz="21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100"/>
              <a:buFont typeface="Arial"/>
              <a:buNone/>
              <a:defRPr sz="21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100"/>
              <a:buFont typeface="Arial"/>
              <a:buNone/>
              <a:defRPr sz="21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100"/>
              <a:buFont typeface="Arial"/>
              <a:buNone/>
              <a:defRPr sz="21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100"/>
              <a:buFont typeface="Arial"/>
              <a:buNone/>
              <a:defRPr sz="2100" b="1" i="0" u="none" strike="noStrike" cap="none">
                <a:solidFill>
                  <a:schemeClr val="dk1"/>
                </a:solidFill>
                <a:latin typeface="Arial Narrow"/>
                <a:ea typeface="Arial Narrow"/>
                <a:cs typeface="Arial Narrow"/>
                <a:sym typeface="Arial Narrow"/>
              </a:defRPr>
            </a:lvl6pPr>
            <a:lvl7pPr marR="0" lvl="6" algn="ctr" rtl="0">
              <a:lnSpc>
                <a:spcPct val="100000"/>
              </a:lnSpc>
              <a:spcBef>
                <a:spcPts val="0"/>
              </a:spcBef>
              <a:spcAft>
                <a:spcPts val="0"/>
              </a:spcAft>
              <a:buClr>
                <a:schemeClr val="dk1"/>
              </a:buClr>
              <a:buSzPts val="1100"/>
              <a:buFont typeface="Arial"/>
              <a:buNone/>
              <a:defRPr sz="2100" b="1" i="0" u="none" strike="noStrike" cap="none">
                <a:solidFill>
                  <a:schemeClr val="dk1"/>
                </a:solidFill>
                <a:latin typeface="Arial Narrow"/>
                <a:ea typeface="Arial Narrow"/>
                <a:cs typeface="Arial Narrow"/>
                <a:sym typeface="Arial Narrow"/>
              </a:defRPr>
            </a:lvl7pPr>
            <a:lvl8pPr marR="0" lvl="7" algn="ctr" rtl="0">
              <a:lnSpc>
                <a:spcPct val="100000"/>
              </a:lnSpc>
              <a:spcBef>
                <a:spcPts val="0"/>
              </a:spcBef>
              <a:spcAft>
                <a:spcPts val="0"/>
              </a:spcAft>
              <a:buClr>
                <a:schemeClr val="dk1"/>
              </a:buClr>
              <a:buSzPts val="1100"/>
              <a:buFont typeface="Arial"/>
              <a:buNone/>
              <a:defRPr sz="2100" b="1" i="0" u="none" strike="noStrike" cap="none">
                <a:solidFill>
                  <a:schemeClr val="dk1"/>
                </a:solidFill>
                <a:latin typeface="Arial Narrow"/>
                <a:ea typeface="Arial Narrow"/>
                <a:cs typeface="Arial Narrow"/>
                <a:sym typeface="Arial Narrow"/>
              </a:defRPr>
            </a:lvl8pPr>
            <a:lvl9pPr marR="0" lvl="8" algn="ctr" rtl="0">
              <a:lnSpc>
                <a:spcPct val="100000"/>
              </a:lnSpc>
              <a:spcBef>
                <a:spcPts val="0"/>
              </a:spcBef>
              <a:spcAft>
                <a:spcPts val="0"/>
              </a:spcAft>
              <a:buClr>
                <a:schemeClr val="dk1"/>
              </a:buClr>
              <a:buSzPts val="1100"/>
              <a:buFont typeface="Arial"/>
              <a:buNone/>
              <a:defRPr sz="2100" b="1" i="0" u="none" strike="noStrike" cap="none">
                <a:solidFill>
                  <a:schemeClr val="dk1"/>
                </a:solidFill>
                <a:latin typeface="Arial Narrow"/>
                <a:ea typeface="Arial Narrow"/>
                <a:cs typeface="Arial Narrow"/>
                <a:sym typeface="Arial Narrow"/>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9"/>
        <p:cNvGrpSpPr/>
        <p:nvPr/>
      </p:nvGrpSpPr>
      <p:grpSpPr>
        <a:xfrm>
          <a:off x="0" y="0"/>
          <a:ext cx="0" cy="0"/>
          <a:chOff x="0" y="0"/>
          <a:chExt cx="0" cy="0"/>
        </a:xfrm>
      </p:grpSpPr>
      <p:sp>
        <p:nvSpPr>
          <p:cNvPr id="90" name="Google Shape;90;p2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91" name="Google Shape;91;p2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2" name="Google Shape;92;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3"/>
        <p:cNvGrpSpPr/>
        <p:nvPr/>
      </p:nvGrpSpPr>
      <p:grpSpPr>
        <a:xfrm>
          <a:off x="0" y="0"/>
          <a:ext cx="0" cy="0"/>
          <a:chOff x="0" y="0"/>
          <a:chExt cx="0" cy="0"/>
        </a:xfrm>
      </p:grpSpPr>
      <p:sp>
        <p:nvSpPr>
          <p:cNvPr id="94" name="Google Shape;94;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95" name="Google Shape;95;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96" name="Google Shape;96;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7"/>
        <p:cNvGrpSpPr/>
        <p:nvPr/>
      </p:nvGrpSpPr>
      <p:grpSpPr>
        <a:xfrm>
          <a:off x="0" y="0"/>
          <a:ext cx="0" cy="0"/>
          <a:chOff x="0" y="0"/>
          <a:chExt cx="0" cy="0"/>
        </a:xfrm>
      </p:grpSpPr>
      <p:sp>
        <p:nvSpPr>
          <p:cNvPr id="98" name="Google Shape;98;p2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99" name="Google Shape;99;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0"/>
        <p:cNvGrpSpPr/>
        <p:nvPr/>
      </p:nvGrpSpPr>
      <p:grpSpPr>
        <a:xfrm>
          <a:off x="0" y="0"/>
          <a:ext cx="0" cy="0"/>
          <a:chOff x="0" y="0"/>
          <a:chExt cx="0" cy="0"/>
        </a:xfrm>
      </p:grpSpPr>
      <p:sp>
        <p:nvSpPr>
          <p:cNvPr id="101" name="Google Shape;101;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02" name="Google Shape;102;p2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103" name="Google Shape;103;p2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104" name="Google Shape;104;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07" name="Google Shape;107;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8"/>
        <p:cNvGrpSpPr/>
        <p:nvPr/>
      </p:nvGrpSpPr>
      <p:grpSpPr>
        <a:xfrm>
          <a:off x="0" y="0"/>
          <a:ext cx="0" cy="0"/>
          <a:chOff x="0" y="0"/>
          <a:chExt cx="0" cy="0"/>
        </a:xfrm>
      </p:grpSpPr>
      <p:sp>
        <p:nvSpPr>
          <p:cNvPr id="109" name="Google Shape;109;p26"/>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110" name="Google Shape;110;p26"/>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111" name="Google Shape;111;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2"/>
        <p:cNvGrpSpPr/>
        <p:nvPr/>
      </p:nvGrpSpPr>
      <p:grpSpPr>
        <a:xfrm>
          <a:off x="0" y="0"/>
          <a:ext cx="0" cy="0"/>
          <a:chOff x="0" y="0"/>
          <a:chExt cx="0" cy="0"/>
        </a:xfrm>
      </p:grpSpPr>
      <p:sp>
        <p:nvSpPr>
          <p:cNvPr id="113" name="Google Shape;113;p27"/>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114" name="Google Shape;114;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5"/>
        <p:cNvGrpSpPr/>
        <p:nvPr/>
      </p:nvGrpSpPr>
      <p:grpSpPr>
        <a:xfrm>
          <a:off x="0" y="0"/>
          <a:ext cx="0" cy="0"/>
          <a:chOff x="0" y="0"/>
          <a:chExt cx="0" cy="0"/>
        </a:xfrm>
      </p:grpSpPr>
      <p:sp>
        <p:nvSpPr>
          <p:cNvPr id="116" name="Google Shape;116;p2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28"/>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18" name="Google Shape;118;p28"/>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9" name="Google Shape;119;p28"/>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120" name="Google Shape;120;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1"/>
        <p:cNvGrpSpPr/>
        <p:nvPr/>
      </p:nvGrpSpPr>
      <p:grpSpPr>
        <a:xfrm>
          <a:off x="0" y="0"/>
          <a:ext cx="0" cy="0"/>
          <a:chOff x="0" y="0"/>
          <a:chExt cx="0" cy="0"/>
        </a:xfrm>
      </p:grpSpPr>
      <p:sp>
        <p:nvSpPr>
          <p:cNvPr id="122" name="Google Shape;122;p29"/>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1800"/>
              <a:buNone/>
              <a:defRPr/>
            </a:lvl1pPr>
          </a:lstStyle>
          <a:p>
            <a:endParaRPr/>
          </a:p>
        </p:txBody>
      </p:sp>
      <p:sp>
        <p:nvSpPr>
          <p:cNvPr id="123" name="Google Shape;123;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4"/>
        <p:cNvGrpSpPr/>
        <p:nvPr/>
      </p:nvGrpSpPr>
      <p:grpSpPr>
        <a:xfrm>
          <a:off x="0" y="0"/>
          <a:ext cx="0" cy="0"/>
          <a:chOff x="0" y="0"/>
          <a:chExt cx="0" cy="0"/>
        </a:xfrm>
      </p:grpSpPr>
      <p:sp>
        <p:nvSpPr>
          <p:cNvPr id="125" name="Google Shape;125;p30"/>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126" name="Google Shape;126;p30"/>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1600"/>
              </a:spcBef>
              <a:spcAft>
                <a:spcPts val="0"/>
              </a:spcAft>
              <a:buSzPts val="14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
        <p:nvSpPr>
          <p:cNvPr id="127" name="Google Shape;127;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0"/>
        <p:cNvGrpSpPr/>
        <p:nvPr/>
      </p:nvGrpSpPr>
      <p:grpSpPr>
        <a:xfrm>
          <a:off x="0" y="0"/>
          <a:ext cx="0" cy="0"/>
          <a:chOff x="0" y="0"/>
          <a:chExt cx="0" cy="0"/>
        </a:xfrm>
      </p:grpSpPr>
      <p:pic>
        <p:nvPicPr>
          <p:cNvPr id="131" name="Google Shape;131;p32" descr="CLP_2016_Logo (blue).png"/>
          <p:cNvPicPr preferRelativeResize="0"/>
          <p:nvPr/>
        </p:nvPicPr>
        <p:blipFill rotWithShape="1">
          <a:blip r:embed="rId2">
            <a:alphaModFix/>
          </a:blip>
          <a:srcRect/>
          <a:stretch/>
        </p:blipFill>
        <p:spPr>
          <a:xfrm>
            <a:off x="184691" y="4722562"/>
            <a:ext cx="1079509" cy="351872"/>
          </a:xfrm>
          <a:prstGeom prst="rect">
            <a:avLst/>
          </a:prstGeom>
          <a:noFill/>
          <a:ln>
            <a:noFill/>
          </a:ln>
        </p:spPr>
      </p:pic>
      <p:pic>
        <p:nvPicPr>
          <p:cNvPr id="132" name="Google Shape;132;p32"/>
          <p:cNvPicPr preferRelativeResize="0"/>
          <p:nvPr/>
        </p:nvPicPr>
        <p:blipFill rotWithShape="1">
          <a:blip r:embed="rId3">
            <a:alphaModFix/>
          </a:blip>
          <a:srcRect/>
          <a:stretch/>
        </p:blipFill>
        <p:spPr>
          <a:xfrm>
            <a:off x="8559294" y="4722562"/>
            <a:ext cx="584706" cy="421012"/>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3"/>
        <p:cNvGrpSpPr/>
        <p:nvPr/>
      </p:nvGrpSpPr>
      <p:grpSpPr>
        <a:xfrm>
          <a:off x="0" y="0"/>
          <a:ext cx="0" cy="0"/>
          <a:chOff x="0" y="0"/>
          <a:chExt cx="0" cy="0"/>
        </a:xfrm>
      </p:grpSpPr>
      <p:sp>
        <p:nvSpPr>
          <p:cNvPr id="134" name="Google Shape;134;p33"/>
          <p:cNvSpPr txBox="1">
            <a:spLocks noGrp="1"/>
          </p:cNvSpPr>
          <p:nvPr>
            <p:ph type="title"/>
          </p:nvPr>
        </p:nvSpPr>
        <p:spPr>
          <a:xfrm>
            <a:off x="508000" y="457200"/>
            <a:ext cx="6447600" cy="9906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chemeClr val="accent1"/>
              </a:buClr>
              <a:buSzPts val="2700"/>
              <a:buFont typeface="Trebuchet MS"/>
              <a:buNone/>
              <a:defRPr sz="27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SzPts val="1100"/>
              <a:buNone/>
              <a:defRPr sz="1400" b="0" i="0" u="none" strike="noStrike" cap="none">
                <a:solidFill>
                  <a:schemeClr val="dk2"/>
                </a:solidFill>
              </a:defRPr>
            </a:lvl2pPr>
            <a:lvl3pPr marR="0" lvl="2" algn="l" rtl="0">
              <a:lnSpc>
                <a:spcPct val="100000"/>
              </a:lnSpc>
              <a:spcBef>
                <a:spcPts val="0"/>
              </a:spcBef>
              <a:spcAft>
                <a:spcPts val="0"/>
              </a:spcAft>
              <a:buSzPts val="1100"/>
              <a:buNone/>
              <a:defRPr sz="1400" b="0" i="0" u="none" strike="noStrike" cap="none">
                <a:solidFill>
                  <a:schemeClr val="dk2"/>
                </a:solidFill>
              </a:defRPr>
            </a:lvl3pPr>
            <a:lvl4pPr marR="0" lvl="3" algn="l" rtl="0">
              <a:lnSpc>
                <a:spcPct val="100000"/>
              </a:lnSpc>
              <a:spcBef>
                <a:spcPts val="0"/>
              </a:spcBef>
              <a:spcAft>
                <a:spcPts val="0"/>
              </a:spcAft>
              <a:buSzPts val="1100"/>
              <a:buNone/>
              <a:defRPr sz="1400" b="0" i="0" u="none" strike="noStrike" cap="none">
                <a:solidFill>
                  <a:schemeClr val="dk2"/>
                </a:solidFill>
              </a:defRPr>
            </a:lvl4pPr>
            <a:lvl5pPr marR="0" lvl="4" algn="l" rtl="0">
              <a:lnSpc>
                <a:spcPct val="100000"/>
              </a:lnSpc>
              <a:spcBef>
                <a:spcPts val="0"/>
              </a:spcBef>
              <a:spcAft>
                <a:spcPts val="0"/>
              </a:spcAft>
              <a:buSzPts val="1100"/>
              <a:buNone/>
              <a:defRPr sz="1400" b="0" i="0" u="none" strike="noStrike" cap="none">
                <a:solidFill>
                  <a:schemeClr val="dk2"/>
                </a:solidFill>
              </a:defRPr>
            </a:lvl5pPr>
            <a:lvl6pPr marR="0" lvl="5" algn="l" rtl="0">
              <a:lnSpc>
                <a:spcPct val="100000"/>
              </a:lnSpc>
              <a:spcBef>
                <a:spcPts val="0"/>
              </a:spcBef>
              <a:spcAft>
                <a:spcPts val="0"/>
              </a:spcAft>
              <a:buSzPts val="1100"/>
              <a:buNone/>
              <a:defRPr sz="1400" b="0" i="0" u="none" strike="noStrike" cap="none">
                <a:solidFill>
                  <a:schemeClr val="dk2"/>
                </a:solidFill>
              </a:defRPr>
            </a:lvl6pPr>
            <a:lvl7pPr marR="0" lvl="6" algn="l" rtl="0">
              <a:lnSpc>
                <a:spcPct val="100000"/>
              </a:lnSpc>
              <a:spcBef>
                <a:spcPts val="0"/>
              </a:spcBef>
              <a:spcAft>
                <a:spcPts val="0"/>
              </a:spcAft>
              <a:buSzPts val="1100"/>
              <a:buNone/>
              <a:defRPr sz="1400" b="0" i="0" u="none" strike="noStrike" cap="none">
                <a:solidFill>
                  <a:schemeClr val="dk2"/>
                </a:solidFill>
              </a:defRPr>
            </a:lvl7pPr>
            <a:lvl8pPr marR="0" lvl="7" algn="l" rtl="0">
              <a:lnSpc>
                <a:spcPct val="100000"/>
              </a:lnSpc>
              <a:spcBef>
                <a:spcPts val="0"/>
              </a:spcBef>
              <a:spcAft>
                <a:spcPts val="0"/>
              </a:spcAft>
              <a:buSzPts val="1100"/>
              <a:buNone/>
              <a:defRPr sz="1400" b="0" i="0" u="none" strike="noStrike" cap="none">
                <a:solidFill>
                  <a:schemeClr val="dk2"/>
                </a:solidFill>
              </a:defRPr>
            </a:lvl8pPr>
            <a:lvl9pPr marR="0" lvl="8" algn="l" rtl="0">
              <a:lnSpc>
                <a:spcPct val="100000"/>
              </a:lnSpc>
              <a:spcBef>
                <a:spcPts val="0"/>
              </a:spcBef>
              <a:spcAft>
                <a:spcPts val="0"/>
              </a:spcAft>
              <a:buSzPts val="1100"/>
              <a:buNone/>
              <a:defRPr sz="1400" b="0" i="0" u="none" strike="noStrike" cap="none">
                <a:solidFill>
                  <a:schemeClr val="dk2"/>
                </a:solidFill>
              </a:defRPr>
            </a:lvl9pPr>
          </a:lstStyle>
          <a:p>
            <a:endParaRPr/>
          </a:p>
        </p:txBody>
      </p:sp>
      <p:sp>
        <p:nvSpPr>
          <p:cNvPr id="135" name="Google Shape;135;p33"/>
          <p:cNvSpPr txBox="1">
            <a:spLocks noGrp="1"/>
          </p:cNvSpPr>
          <p:nvPr>
            <p:ph type="body" idx="1"/>
          </p:nvPr>
        </p:nvSpPr>
        <p:spPr>
          <a:xfrm>
            <a:off x="508000" y="1620442"/>
            <a:ext cx="6447600" cy="2910600"/>
          </a:xfrm>
          <a:prstGeom prst="rect">
            <a:avLst/>
          </a:prstGeom>
          <a:noFill/>
          <a:ln>
            <a:noFill/>
          </a:ln>
        </p:spPr>
        <p:txBody>
          <a:bodyPr spcFirstLastPara="1" wrap="square" lIns="68575" tIns="68575" rIns="68575" bIns="68575" anchor="t" anchorCtr="0">
            <a:noAutofit/>
          </a:bodyPr>
          <a:lstStyle>
            <a:lvl1pPr marL="457200" marR="0" lvl="0" indent="-298450" algn="l" rtl="0">
              <a:lnSpc>
                <a:spcPct val="115000"/>
              </a:lnSpc>
              <a:spcBef>
                <a:spcPts val="800"/>
              </a:spcBef>
              <a:spcAft>
                <a:spcPts val="0"/>
              </a:spcAft>
              <a:buClr>
                <a:schemeClr val="accent1"/>
              </a:buClr>
              <a:buSzPts val="1100"/>
              <a:buFont typeface="Noto Sans Symbols"/>
              <a:buChar char="▶"/>
              <a:defRPr sz="1400" b="0" i="0" u="none" strike="noStrike" cap="none">
                <a:solidFill>
                  <a:srgbClr val="3F3F3F"/>
                </a:solidFill>
                <a:latin typeface="Trebuchet MS"/>
                <a:ea typeface="Trebuchet MS"/>
                <a:cs typeface="Trebuchet MS"/>
                <a:sym typeface="Trebuchet MS"/>
              </a:defRPr>
            </a:lvl1pPr>
            <a:lvl2pPr marL="914400" marR="0" lvl="1" indent="-292100" algn="l" rtl="0">
              <a:lnSpc>
                <a:spcPct val="115000"/>
              </a:lnSpc>
              <a:spcBef>
                <a:spcPts val="800"/>
              </a:spcBef>
              <a:spcAft>
                <a:spcPts val="0"/>
              </a:spcAft>
              <a:buClr>
                <a:schemeClr val="accent1"/>
              </a:buClr>
              <a:buSzPts val="1000"/>
              <a:buFont typeface="Noto Sans Symbols"/>
              <a:buChar char="▶"/>
              <a:defRPr sz="1200" b="0" i="0" u="none" strike="noStrike" cap="none">
                <a:solidFill>
                  <a:srgbClr val="3F3F3F"/>
                </a:solidFill>
                <a:latin typeface="Trebuchet MS"/>
                <a:ea typeface="Trebuchet MS"/>
                <a:cs typeface="Trebuchet MS"/>
                <a:sym typeface="Trebuchet MS"/>
              </a:defRPr>
            </a:lvl2pPr>
            <a:lvl3pPr marL="1371600" marR="0" lvl="2" indent="-279400" algn="l" rtl="0">
              <a:lnSpc>
                <a:spcPct val="115000"/>
              </a:lnSpc>
              <a:spcBef>
                <a:spcPts val="800"/>
              </a:spcBef>
              <a:spcAft>
                <a:spcPts val="0"/>
              </a:spcAft>
              <a:buClr>
                <a:schemeClr val="accent1"/>
              </a:buClr>
              <a:buSzPts val="800"/>
              <a:buFont typeface="Noto Sans Symbols"/>
              <a:buChar char="▶"/>
              <a:defRPr sz="1100" b="0" i="0" u="none" strike="noStrike" cap="none">
                <a:solidFill>
                  <a:srgbClr val="3F3F3F"/>
                </a:solidFill>
                <a:latin typeface="Trebuchet MS"/>
                <a:ea typeface="Trebuchet MS"/>
                <a:cs typeface="Trebuchet MS"/>
                <a:sym typeface="Trebuchet MS"/>
              </a:defRPr>
            </a:lvl3pPr>
            <a:lvl4pPr marL="1828800" marR="0" lvl="3" indent="-273050" algn="l" rtl="0">
              <a:lnSpc>
                <a:spcPct val="115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4pPr>
            <a:lvl5pPr marL="2286000" marR="0" lvl="4" indent="-273050" algn="l" rtl="0">
              <a:lnSpc>
                <a:spcPct val="115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5pPr>
            <a:lvl6pPr marL="2743200" marR="0" lvl="5" indent="-273050" algn="l" rtl="0">
              <a:lnSpc>
                <a:spcPct val="115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6pPr>
            <a:lvl7pPr marL="3200400" marR="0" lvl="6" indent="-273050" algn="l" rtl="0">
              <a:lnSpc>
                <a:spcPct val="115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7pPr>
            <a:lvl8pPr marL="3657600" marR="0" lvl="7" indent="-273050" algn="l" rtl="0">
              <a:lnSpc>
                <a:spcPct val="115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8pPr>
            <a:lvl9pPr marL="4114800" marR="0" lvl="8" indent="-273050" algn="l" rtl="0">
              <a:lnSpc>
                <a:spcPct val="115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136" name="Google Shape;136;p33"/>
          <p:cNvSpPr txBox="1">
            <a:spLocks noGrp="1"/>
          </p:cNvSpPr>
          <p:nvPr>
            <p:ph type="dt" idx="10"/>
          </p:nvPr>
        </p:nvSpPr>
        <p:spPr>
          <a:xfrm>
            <a:off x="5403850" y="4531022"/>
            <a:ext cx="684000" cy="273900"/>
          </a:xfrm>
          <a:prstGeom prst="rect">
            <a:avLst/>
          </a:prstGeom>
          <a:noFill/>
          <a:ln>
            <a:noFill/>
          </a:ln>
        </p:spPr>
        <p:txBody>
          <a:bodyPr spcFirstLastPara="1" wrap="square" lIns="68575" tIns="68575" rIns="68575" bIns="68575" anchor="ctr" anchorCtr="0">
            <a:noAutofit/>
          </a:bodyPr>
          <a:lstStyle>
            <a:lvl1pPr marR="0" lvl="0" algn="r" rtl="0">
              <a:lnSpc>
                <a:spcPct val="100000"/>
              </a:lnSpc>
              <a:spcBef>
                <a:spcPts val="0"/>
              </a:spcBef>
              <a:spcAft>
                <a:spcPts val="0"/>
              </a:spcAft>
              <a:buClr>
                <a:srgbClr val="000000"/>
              </a:buClr>
              <a:buSzPts val="1100"/>
              <a:buFont typeface="Arial"/>
              <a:buNone/>
              <a:defRPr sz="7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37" name="Google Shape;137;p33"/>
          <p:cNvSpPr txBox="1">
            <a:spLocks noGrp="1"/>
          </p:cNvSpPr>
          <p:nvPr>
            <p:ph type="ftr" idx="11"/>
          </p:nvPr>
        </p:nvSpPr>
        <p:spPr>
          <a:xfrm>
            <a:off x="508000" y="4531022"/>
            <a:ext cx="4723200" cy="273900"/>
          </a:xfrm>
          <a:prstGeom prst="rect">
            <a:avLst/>
          </a:prstGeom>
          <a:noFill/>
          <a:ln>
            <a:noFill/>
          </a:ln>
        </p:spPr>
        <p:txBody>
          <a:bodyPr spcFirstLastPara="1" wrap="square" lIns="68575" tIns="68575" rIns="68575" bIns="68575" anchor="ctr" anchorCtr="0">
            <a:noAutofit/>
          </a:bodyPr>
          <a:lstStyle>
            <a:lvl1pPr marR="0" lvl="0" algn="l" rtl="0">
              <a:lnSpc>
                <a:spcPct val="100000"/>
              </a:lnSpc>
              <a:spcBef>
                <a:spcPts val="0"/>
              </a:spcBef>
              <a:spcAft>
                <a:spcPts val="0"/>
              </a:spcAft>
              <a:buClr>
                <a:srgbClr val="000000"/>
              </a:buClr>
              <a:buSzPts val="1100"/>
              <a:buFont typeface="Arial"/>
              <a:buNone/>
              <a:defRPr sz="7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38" name="Google Shape;138;p33"/>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9"/>
        <p:cNvGrpSpPr/>
        <p:nvPr/>
      </p:nvGrpSpPr>
      <p:grpSpPr>
        <a:xfrm>
          <a:off x="0" y="0"/>
          <a:ext cx="0" cy="0"/>
          <a:chOff x="0" y="0"/>
          <a:chExt cx="0" cy="0"/>
        </a:xfrm>
      </p:grpSpPr>
      <p:sp>
        <p:nvSpPr>
          <p:cNvPr id="140" name="Google Shape;140;p34"/>
          <p:cNvSpPr txBox="1">
            <a:spLocks noGrp="1"/>
          </p:cNvSpPr>
          <p:nvPr>
            <p:ph type="title"/>
          </p:nvPr>
        </p:nvSpPr>
        <p:spPr>
          <a:xfrm>
            <a:off x="508000" y="457200"/>
            <a:ext cx="6447600" cy="9906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chemeClr val="accent1"/>
              </a:buClr>
              <a:buSzPts val="2700"/>
              <a:buFont typeface="Trebuchet MS"/>
              <a:buNone/>
              <a:defRPr sz="27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SzPts val="1100"/>
              <a:buNone/>
              <a:defRPr sz="1400" b="0" i="0" u="none" strike="noStrike" cap="none">
                <a:solidFill>
                  <a:schemeClr val="dk2"/>
                </a:solidFill>
              </a:defRPr>
            </a:lvl2pPr>
            <a:lvl3pPr marR="0" lvl="2" algn="l" rtl="0">
              <a:lnSpc>
                <a:spcPct val="100000"/>
              </a:lnSpc>
              <a:spcBef>
                <a:spcPts val="0"/>
              </a:spcBef>
              <a:spcAft>
                <a:spcPts val="0"/>
              </a:spcAft>
              <a:buSzPts val="1100"/>
              <a:buNone/>
              <a:defRPr sz="1400" b="0" i="0" u="none" strike="noStrike" cap="none">
                <a:solidFill>
                  <a:schemeClr val="dk2"/>
                </a:solidFill>
              </a:defRPr>
            </a:lvl3pPr>
            <a:lvl4pPr marR="0" lvl="3" algn="l" rtl="0">
              <a:lnSpc>
                <a:spcPct val="100000"/>
              </a:lnSpc>
              <a:spcBef>
                <a:spcPts val="0"/>
              </a:spcBef>
              <a:spcAft>
                <a:spcPts val="0"/>
              </a:spcAft>
              <a:buSzPts val="1100"/>
              <a:buNone/>
              <a:defRPr sz="1400" b="0" i="0" u="none" strike="noStrike" cap="none">
                <a:solidFill>
                  <a:schemeClr val="dk2"/>
                </a:solidFill>
              </a:defRPr>
            </a:lvl4pPr>
            <a:lvl5pPr marR="0" lvl="4" algn="l" rtl="0">
              <a:lnSpc>
                <a:spcPct val="100000"/>
              </a:lnSpc>
              <a:spcBef>
                <a:spcPts val="0"/>
              </a:spcBef>
              <a:spcAft>
                <a:spcPts val="0"/>
              </a:spcAft>
              <a:buSzPts val="1100"/>
              <a:buNone/>
              <a:defRPr sz="1400" b="0" i="0" u="none" strike="noStrike" cap="none">
                <a:solidFill>
                  <a:schemeClr val="dk2"/>
                </a:solidFill>
              </a:defRPr>
            </a:lvl5pPr>
            <a:lvl6pPr marR="0" lvl="5" algn="l" rtl="0">
              <a:lnSpc>
                <a:spcPct val="100000"/>
              </a:lnSpc>
              <a:spcBef>
                <a:spcPts val="0"/>
              </a:spcBef>
              <a:spcAft>
                <a:spcPts val="0"/>
              </a:spcAft>
              <a:buSzPts val="1100"/>
              <a:buNone/>
              <a:defRPr sz="1400" b="0" i="0" u="none" strike="noStrike" cap="none">
                <a:solidFill>
                  <a:schemeClr val="dk2"/>
                </a:solidFill>
              </a:defRPr>
            </a:lvl6pPr>
            <a:lvl7pPr marR="0" lvl="6" algn="l" rtl="0">
              <a:lnSpc>
                <a:spcPct val="100000"/>
              </a:lnSpc>
              <a:spcBef>
                <a:spcPts val="0"/>
              </a:spcBef>
              <a:spcAft>
                <a:spcPts val="0"/>
              </a:spcAft>
              <a:buSzPts val="1100"/>
              <a:buNone/>
              <a:defRPr sz="1400" b="0" i="0" u="none" strike="noStrike" cap="none">
                <a:solidFill>
                  <a:schemeClr val="dk2"/>
                </a:solidFill>
              </a:defRPr>
            </a:lvl7pPr>
            <a:lvl8pPr marR="0" lvl="7" algn="l" rtl="0">
              <a:lnSpc>
                <a:spcPct val="100000"/>
              </a:lnSpc>
              <a:spcBef>
                <a:spcPts val="0"/>
              </a:spcBef>
              <a:spcAft>
                <a:spcPts val="0"/>
              </a:spcAft>
              <a:buSzPts val="1100"/>
              <a:buNone/>
              <a:defRPr sz="1400" b="0" i="0" u="none" strike="noStrike" cap="none">
                <a:solidFill>
                  <a:schemeClr val="dk2"/>
                </a:solidFill>
              </a:defRPr>
            </a:lvl8pPr>
            <a:lvl9pPr marR="0" lvl="8" algn="l" rtl="0">
              <a:lnSpc>
                <a:spcPct val="100000"/>
              </a:lnSpc>
              <a:spcBef>
                <a:spcPts val="0"/>
              </a:spcBef>
              <a:spcAft>
                <a:spcPts val="0"/>
              </a:spcAft>
              <a:buSzPts val="1100"/>
              <a:buNone/>
              <a:defRPr sz="1400" b="0" i="0" u="none" strike="noStrike" cap="none">
                <a:solidFill>
                  <a:schemeClr val="dk2"/>
                </a:solidFill>
              </a:defRPr>
            </a:lvl9pPr>
          </a:lstStyle>
          <a:p>
            <a:endParaRPr/>
          </a:p>
        </p:txBody>
      </p:sp>
      <p:sp>
        <p:nvSpPr>
          <p:cNvPr id="141" name="Google Shape;141;p34"/>
          <p:cNvSpPr txBox="1">
            <a:spLocks noGrp="1"/>
          </p:cNvSpPr>
          <p:nvPr>
            <p:ph type="body" idx="1"/>
          </p:nvPr>
        </p:nvSpPr>
        <p:spPr>
          <a:xfrm>
            <a:off x="508000" y="1620442"/>
            <a:ext cx="3138000" cy="2910600"/>
          </a:xfrm>
          <a:prstGeom prst="rect">
            <a:avLst/>
          </a:prstGeom>
          <a:noFill/>
          <a:ln>
            <a:noFill/>
          </a:ln>
        </p:spPr>
        <p:txBody>
          <a:bodyPr spcFirstLastPara="1" wrap="square" lIns="68575" tIns="68575" rIns="68575" bIns="68575" anchor="t" anchorCtr="0">
            <a:noAutofit/>
          </a:bodyPr>
          <a:lstStyle>
            <a:lvl1pPr marL="457200" marR="0" lvl="0" indent="-298450" algn="l" rtl="0">
              <a:lnSpc>
                <a:spcPct val="115000"/>
              </a:lnSpc>
              <a:spcBef>
                <a:spcPts val="800"/>
              </a:spcBef>
              <a:spcAft>
                <a:spcPts val="0"/>
              </a:spcAft>
              <a:buClr>
                <a:schemeClr val="accent1"/>
              </a:buClr>
              <a:buSzPts val="1100"/>
              <a:buFont typeface="Noto Sans Symbols"/>
              <a:buChar char="▶"/>
              <a:defRPr sz="1400" b="0" i="0" u="none" strike="noStrike" cap="none">
                <a:solidFill>
                  <a:srgbClr val="3F3F3F"/>
                </a:solidFill>
                <a:latin typeface="Trebuchet MS"/>
                <a:ea typeface="Trebuchet MS"/>
                <a:cs typeface="Trebuchet MS"/>
                <a:sym typeface="Trebuchet MS"/>
              </a:defRPr>
            </a:lvl1pPr>
            <a:lvl2pPr marL="914400" marR="0" lvl="1" indent="-292100" algn="l" rtl="0">
              <a:lnSpc>
                <a:spcPct val="115000"/>
              </a:lnSpc>
              <a:spcBef>
                <a:spcPts val="800"/>
              </a:spcBef>
              <a:spcAft>
                <a:spcPts val="0"/>
              </a:spcAft>
              <a:buClr>
                <a:schemeClr val="accent1"/>
              </a:buClr>
              <a:buSzPts val="1000"/>
              <a:buFont typeface="Noto Sans Symbols"/>
              <a:buChar char="▶"/>
              <a:defRPr sz="1200" b="0" i="0" u="none" strike="noStrike" cap="none">
                <a:solidFill>
                  <a:srgbClr val="3F3F3F"/>
                </a:solidFill>
                <a:latin typeface="Trebuchet MS"/>
                <a:ea typeface="Trebuchet MS"/>
                <a:cs typeface="Trebuchet MS"/>
                <a:sym typeface="Trebuchet MS"/>
              </a:defRPr>
            </a:lvl2pPr>
            <a:lvl3pPr marL="1371600" marR="0" lvl="2" indent="-279400" algn="l" rtl="0">
              <a:lnSpc>
                <a:spcPct val="115000"/>
              </a:lnSpc>
              <a:spcBef>
                <a:spcPts val="800"/>
              </a:spcBef>
              <a:spcAft>
                <a:spcPts val="0"/>
              </a:spcAft>
              <a:buClr>
                <a:schemeClr val="accent1"/>
              </a:buClr>
              <a:buSzPts val="800"/>
              <a:buFont typeface="Noto Sans Symbols"/>
              <a:buChar char="▶"/>
              <a:defRPr sz="1100" b="0" i="0" u="none" strike="noStrike" cap="none">
                <a:solidFill>
                  <a:srgbClr val="3F3F3F"/>
                </a:solidFill>
                <a:latin typeface="Trebuchet MS"/>
                <a:ea typeface="Trebuchet MS"/>
                <a:cs typeface="Trebuchet MS"/>
                <a:sym typeface="Trebuchet MS"/>
              </a:defRPr>
            </a:lvl3pPr>
            <a:lvl4pPr marL="1828800" marR="0" lvl="3" indent="-273050" algn="l" rtl="0">
              <a:lnSpc>
                <a:spcPct val="115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4pPr>
            <a:lvl5pPr marL="2286000" marR="0" lvl="4" indent="-273050" algn="l" rtl="0">
              <a:lnSpc>
                <a:spcPct val="115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5pPr>
            <a:lvl6pPr marL="2743200" marR="0" lvl="5" indent="-273050" algn="l" rtl="0">
              <a:lnSpc>
                <a:spcPct val="115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6pPr>
            <a:lvl7pPr marL="3200400" marR="0" lvl="6" indent="-273050" algn="l" rtl="0">
              <a:lnSpc>
                <a:spcPct val="115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7pPr>
            <a:lvl8pPr marL="3657600" marR="0" lvl="7" indent="-273050" algn="l" rtl="0">
              <a:lnSpc>
                <a:spcPct val="115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8pPr>
            <a:lvl9pPr marL="4114800" marR="0" lvl="8" indent="-273050" algn="l" rtl="0">
              <a:lnSpc>
                <a:spcPct val="115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142" name="Google Shape;142;p34"/>
          <p:cNvSpPr txBox="1">
            <a:spLocks noGrp="1"/>
          </p:cNvSpPr>
          <p:nvPr>
            <p:ph type="body" idx="2"/>
          </p:nvPr>
        </p:nvSpPr>
        <p:spPr>
          <a:xfrm>
            <a:off x="3817477" y="1620442"/>
            <a:ext cx="3138000" cy="2910600"/>
          </a:xfrm>
          <a:prstGeom prst="rect">
            <a:avLst/>
          </a:prstGeom>
          <a:noFill/>
          <a:ln>
            <a:noFill/>
          </a:ln>
        </p:spPr>
        <p:txBody>
          <a:bodyPr spcFirstLastPara="1" wrap="square" lIns="68575" tIns="68575" rIns="68575" bIns="68575" anchor="t" anchorCtr="0">
            <a:noAutofit/>
          </a:bodyPr>
          <a:lstStyle>
            <a:lvl1pPr marL="457200" marR="0" lvl="0" indent="-298450" algn="l" rtl="0">
              <a:lnSpc>
                <a:spcPct val="115000"/>
              </a:lnSpc>
              <a:spcBef>
                <a:spcPts val="800"/>
              </a:spcBef>
              <a:spcAft>
                <a:spcPts val="0"/>
              </a:spcAft>
              <a:buClr>
                <a:schemeClr val="accent1"/>
              </a:buClr>
              <a:buSzPts val="1100"/>
              <a:buFont typeface="Noto Sans Symbols"/>
              <a:buChar char="▶"/>
              <a:defRPr sz="1400" b="0" i="0" u="none" strike="noStrike" cap="none">
                <a:solidFill>
                  <a:srgbClr val="3F3F3F"/>
                </a:solidFill>
                <a:latin typeface="Trebuchet MS"/>
                <a:ea typeface="Trebuchet MS"/>
                <a:cs typeface="Trebuchet MS"/>
                <a:sym typeface="Trebuchet MS"/>
              </a:defRPr>
            </a:lvl1pPr>
            <a:lvl2pPr marL="914400" marR="0" lvl="1" indent="-292100" algn="l" rtl="0">
              <a:lnSpc>
                <a:spcPct val="115000"/>
              </a:lnSpc>
              <a:spcBef>
                <a:spcPts val="800"/>
              </a:spcBef>
              <a:spcAft>
                <a:spcPts val="0"/>
              </a:spcAft>
              <a:buClr>
                <a:schemeClr val="accent1"/>
              </a:buClr>
              <a:buSzPts val="1000"/>
              <a:buFont typeface="Noto Sans Symbols"/>
              <a:buChar char="▶"/>
              <a:defRPr sz="1200" b="0" i="0" u="none" strike="noStrike" cap="none">
                <a:solidFill>
                  <a:srgbClr val="3F3F3F"/>
                </a:solidFill>
                <a:latin typeface="Trebuchet MS"/>
                <a:ea typeface="Trebuchet MS"/>
                <a:cs typeface="Trebuchet MS"/>
                <a:sym typeface="Trebuchet MS"/>
              </a:defRPr>
            </a:lvl2pPr>
            <a:lvl3pPr marL="1371600" marR="0" lvl="2" indent="-279400" algn="l" rtl="0">
              <a:lnSpc>
                <a:spcPct val="115000"/>
              </a:lnSpc>
              <a:spcBef>
                <a:spcPts val="800"/>
              </a:spcBef>
              <a:spcAft>
                <a:spcPts val="0"/>
              </a:spcAft>
              <a:buClr>
                <a:schemeClr val="accent1"/>
              </a:buClr>
              <a:buSzPts val="800"/>
              <a:buFont typeface="Noto Sans Symbols"/>
              <a:buChar char="▶"/>
              <a:defRPr sz="1100" b="0" i="0" u="none" strike="noStrike" cap="none">
                <a:solidFill>
                  <a:srgbClr val="3F3F3F"/>
                </a:solidFill>
                <a:latin typeface="Trebuchet MS"/>
                <a:ea typeface="Trebuchet MS"/>
                <a:cs typeface="Trebuchet MS"/>
                <a:sym typeface="Trebuchet MS"/>
              </a:defRPr>
            </a:lvl3pPr>
            <a:lvl4pPr marL="1828800" marR="0" lvl="3" indent="-273050" algn="l" rtl="0">
              <a:lnSpc>
                <a:spcPct val="115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4pPr>
            <a:lvl5pPr marL="2286000" marR="0" lvl="4" indent="-273050" algn="l" rtl="0">
              <a:lnSpc>
                <a:spcPct val="115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5pPr>
            <a:lvl6pPr marL="2743200" marR="0" lvl="5" indent="-273050" algn="l" rtl="0">
              <a:lnSpc>
                <a:spcPct val="115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6pPr>
            <a:lvl7pPr marL="3200400" marR="0" lvl="6" indent="-273050" algn="l" rtl="0">
              <a:lnSpc>
                <a:spcPct val="115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7pPr>
            <a:lvl8pPr marL="3657600" marR="0" lvl="7" indent="-273050" algn="l" rtl="0">
              <a:lnSpc>
                <a:spcPct val="115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8pPr>
            <a:lvl9pPr marL="4114800" marR="0" lvl="8" indent="-273050" algn="l" rtl="0">
              <a:lnSpc>
                <a:spcPct val="115000"/>
              </a:lnSpc>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143" name="Google Shape;143;p34"/>
          <p:cNvSpPr txBox="1">
            <a:spLocks noGrp="1"/>
          </p:cNvSpPr>
          <p:nvPr>
            <p:ph type="dt" idx="10"/>
          </p:nvPr>
        </p:nvSpPr>
        <p:spPr>
          <a:xfrm>
            <a:off x="5403850" y="4531022"/>
            <a:ext cx="684000" cy="273900"/>
          </a:xfrm>
          <a:prstGeom prst="rect">
            <a:avLst/>
          </a:prstGeom>
          <a:noFill/>
          <a:ln>
            <a:noFill/>
          </a:ln>
        </p:spPr>
        <p:txBody>
          <a:bodyPr spcFirstLastPara="1" wrap="square" lIns="68575" tIns="68575" rIns="68575" bIns="68575" anchor="ctr" anchorCtr="0">
            <a:noAutofit/>
          </a:bodyPr>
          <a:lstStyle>
            <a:lvl1pPr marR="0" lvl="0" algn="r" rtl="0">
              <a:lnSpc>
                <a:spcPct val="100000"/>
              </a:lnSpc>
              <a:spcBef>
                <a:spcPts val="0"/>
              </a:spcBef>
              <a:spcAft>
                <a:spcPts val="0"/>
              </a:spcAft>
              <a:buClr>
                <a:srgbClr val="000000"/>
              </a:buClr>
              <a:buSzPts val="1100"/>
              <a:buFont typeface="Arial"/>
              <a:buNone/>
              <a:defRPr sz="7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44" name="Google Shape;144;p34"/>
          <p:cNvSpPr txBox="1">
            <a:spLocks noGrp="1"/>
          </p:cNvSpPr>
          <p:nvPr>
            <p:ph type="ftr" idx="11"/>
          </p:nvPr>
        </p:nvSpPr>
        <p:spPr>
          <a:xfrm>
            <a:off x="508000" y="4531022"/>
            <a:ext cx="4723200" cy="273900"/>
          </a:xfrm>
          <a:prstGeom prst="rect">
            <a:avLst/>
          </a:prstGeom>
          <a:noFill/>
          <a:ln>
            <a:noFill/>
          </a:ln>
        </p:spPr>
        <p:txBody>
          <a:bodyPr spcFirstLastPara="1" wrap="square" lIns="68575" tIns="68575" rIns="68575" bIns="68575" anchor="ctr" anchorCtr="0">
            <a:noAutofit/>
          </a:bodyPr>
          <a:lstStyle>
            <a:lvl1pPr marR="0" lvl="0" algn="l" rtl="0">
              <a:lnSpc>
                <a:spcPct val="100000"/>
              </a:lnSpc>
              <a:spcBef>
                <a:spcPts val="0"/>
              </a:spcBef>
              <a:spcAft>
                <a:spcPts val="0"/>
              </a:spcAft>
              <a:buClr>
                <a:srgbClr val="000000"/>
              </a:buClr>
              <a:buSzPts val="1100"/>
              <a:buFont typeface="Arial"/>
              <a:buNone/>
              <a:defRPr sz="7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45" name="Google Shape;145;p34"/>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700"/>
              <a:buFont typeface="Arial"/>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46"/>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147"/>
        <p:cNvGrpSpPr/>
        <p:nvPr/>
      </p:nvGrpSpPr>
      <p:grpSpPr>
        <a:xfrm>
          <a:off x="0" y="0"/>
          <a:ext cx="0" cy="0"/>
          <a:chOff x="0" y="0"/>
          <a:chExt cx="0" cy="0"/>
        </a:xfrm>
      </p:grpSpPr>
      <p:sp>
        <p:nvSpPr>
          <p:cNvPr id="148" name="Google Shape;148;p36"/>
          <p:cNvSpPr txBox="1">
            <a:spLocks noGrp="1"/>
          </p:cNvSpPr>
          <p:nvPr>
            <p:ph type="title"/>
          </p:nvPr>
        </p:nvSpPr>
        <p:spPr>
          <a:xfrm>
            <a:off x="623888" y="1282304"/>
            <a:ext cx="7886700" cy="21396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chemeClr val="dk1"/>
              </a:buClr>
              <a:buSzPts val="4500"/>
              <a:buFont typeface="Calibri"/>
              <a:buNone/>
              <a:defRPr sz="4500">
                <a:solidFill>
                  <a:schemeClr val="dk1"/>
                </a:solidFill>
                <a:latin typeface="Calibri"/>
                <a:ea typeface="Calibri"/>
                <a:cs typeface="Calibri"/>
                <a:sym typeface="Calibri"/>
              </a:defRPr>
            </a:lvl1pPr>
            <a:lvl2pPr lvl="1" algn="l" rtl="0">
              <a:lnSpc>
                <a:spcPct val="100000"/>
              </a:lnSpc>
              <a:spcBef>
                <a:spcPts val="0"/>
              </a:spcBef>
              <a:spcAft>
                <a:spcPts val="0"/>
              </a:spcAft>
              <a:buSzPts val="2800"/>
              <a:buNone/>
              <a:defRPr sz="1800"/>
            </a:lvl2pPr>
            <a:lvl3pPr lvl="2" algn="l" rtl="0">
              <a:lnSpc>
                <a:spcPct val="100000"/>
              </a:lnSpc>
              <a:spcBef>
                <a:spcPts val="0"/>
              </a:spcBef>
              <a:spcAft>
                <a:spcPts val="0"/>
              </a:spcAft>
              <a:buSzPts val="2800"/>
              <a:buNone/>
              <a:defRPr sz="1800"/>
            </a:lvl3pPr>
            <a:lvl4pPr lvl="3" algn="l" rtl="0">
              <a:lnSpc>
                <a:spcPct val="100000"/>
              </a:lnSpc>
              <a:spcBef>
                <a:spcPts val="0"/>
              </a:spcBef>
              <a:spcAft>
                <a:spcPts val="0"/>
              </a:spcAft>
              <a:buSzPts val="2800"/>
              <a:buNone/>
              <a:defRPr sz="1800"/>
            </a:lvl4pPr>
            <a:lvl5pPr lvl="4" algn="l" rtl="0">
              <a:lnSpc>
                <a:spcPct val="100000"/>
              </a:lnSpc>
              <a:spcBef>
                <a:spcPts val="0"/>
              </a:spcBef>
              <a:spcAft>
                <a:spcPts val="0"/>
              </a:spcAft>
              <a:buSzPts val="2800"/>
              <a:buNone/>
              <a:defRPr sz="1800"/>
            </a:lvl5pPr>
            <a:lvl6pPr lvl="5" algn="l" rtl="0">
              <a:lnSpc>
                <a:spcPct val="100000"/>
              </a:lnSpc>
              <a:spcBef>
                <a:spcPts val="0"/>
              </a:spcBef>
              <a:spcAft>
                <a:spcPts val="0"/>
              </a:spcAft>
              <a:buSzPts val="2800"/>
              <a:buNone/>
              <a:defRPr sz="1800"/>
            </a:lvl6pPr>
            <a:lvl7pPr lvl="6" algn="l" rtl="0">
              <a:lnSpc>
                <a:spcPct val="100000"/>
              </a:lnSpc>
              <a:spcBef>
                <a:spcPts val="0"/>
              </a:spcBef>
              <a:spcAft>
                <a:spcPts val="0"/>
              </a:spcAft>
              <a:buSzPts val="2800"/>
              <a:buNone/>
              <a:defRPr sz="1800"/>
            </a:lvl7pPr>
            <a:lvl8pPr lvl="7" algn="l" rtl="0">
              <a:lnSpc>
                <a:spcPct val="100000"/>
              </a:lnSpc>
              <a:spcBef>
                <a:spcPts val="0"/>
              </a:spcBef>
              <a:spcAft>
                <a:spcPts val="0"/>
              </a:spcAft>
              <a:buSzPts val="2800"/>
              <a:buNone/>
              <a:defRPr sz="1800"/>
            </a:lvl8pPr>
            <a:lvl9pPr lvl="8" algn="l" rtl="0">
              <a:lnSpc>
                <a:spcPct val="100000"/>
              </a:lnSpc>
              <a:spcBef>
                <a:spcPts val="0"/>
              </a:spcBef>
              <a:spcAft>
                <a:spcPts val="0"/>
              </a:spcAft>
              <a:buSzPts val="2800"/>
              <a:buNone/>
              <a:defRPr sz="1800"/>
            </a:lvl9pPr>
          </a:lstStyle>
          <a:p>
            <a:endParaRPr/>
          </a:p>
        </p:txBody>
      </p:sp>
      <p:sp>
        <p:nvSpPr>
          <p:cNvPr id="149" name="Google Shape;149;p36"/>
          <p:cNvSpPr txBox="1">
            <a:spLocks noGrp="1"/>
          </p:cNvSpPr>
          <p:nvPr>
            <p:ph type="body" idx="1"/>
          </p:nvPr>
        </p:nvSpPr>
        <p:spPr>
          <a:xfrm>
            <a:off x="623888" y="3442098"/>
            <a:ext cx="7886700" cy="11250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360"/>
              </a:spcBef>
              <a:spcAft>
                <a:spcPts val="0"/>
              </a:spcAft>
              <a:buClr>
                <a:srgbClr val="888888"/>
              </a:buClr>
              <a:buSzPts val="1800"/>
              <a:buFont typeface="Arial"/>
              <a:buNone/>
              <a:defRPr sz="1800">
                <a:solidFill>
                  <a:srgbClr val="888888"/>
                </a:solidFill>
                <a:latin typeface="Calibri"/>
                <a:ea typeface="Calibri"/>
                <a:cs typeface="Calibri"/>
                <a:sym typeface="Calibri"/>
              </a:defRPr>
            </a:lvl1pPr>
            <a:lvl2pPr marL="914400" marR="0" lvl="1" indent="-228600" algn="l" rtl="0">
              <a:lnSpc>
                <a:spcPct val="115000"/>
              </a:lnSpc>
              <a:spcBef>
                <a:spcPts val="1600"/>
              </a:spcBef>
              <a:spcAft>
                <a:spcPts val="0"/>
              </a:spcAft>
              <a:buClr>
                <a:srgbClr val="888888"/>
              </a:buClr>
              <a:buSzPts val="1500"/>
              <a:buFont typeface="Arial"/>
              <a:buNone/>
              <a:defRPr sz="1500" b="0" i="0" u="none" strike="noStrike" cap="none">
                <a:solidFill>
                  <a:srgbClr val="888888"/>
                </a:solidFill>
                <a:latin typeface="Calibri"/>
                <a:ea typeface="Calibri"/>
                <a:cs typeface="Calibri"/>
                <a:sym typeface="Calibri"/>
              </a:defRPr>
            </a:lvl2pPr>
            <a:lvl3pPr marL="1371600" marR="0" lvl="2" indent="-228600" algn="l" rtl="0">
              <a:lnSpc>
                <a:spcPct val="115000"/>
              </a:lnSpc>
              <a:spcBef>
                <a:spcPts val="1600"/>
              </a:spcBef>
              <a:spcAft>
                <a:spcPts val="0"/>
              </a:spcAft>
              <a:buClr>
                <a:srgbClr val="888888"/>
              </a:buClr>
              <a:buSzPts val="1350"/>
              <a:buFont typeface="Arial"/>
              <a:buNone/>
              <a:defRPr sz="1350" b="0" i="0" u="none" strike="noStrike" cap="none">
                <a:solidFill>
                  <a:srgbClr val="888888"/>
                </a:solidFill>
                <a:latin typeface="Calibri"/>
                <a:ea typeface="Calibri"/>
                <a:cs typeface="Calibri"/>
                <a:sym typeface="Calibri"/>
              </a:defRPr>
            </a:lvl3pPr>
            <a:lvl4pPr marL="1828800" marR="0" lvl="3" indent="-228600" algn="l" rtl="0">
              <a:lnSpc>
                <a:spcPct val="115000"/>
              </a:lnSpc>
              <a:spcBef>
                <a:spcPts val="16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2286000" marR="0" lvl="4" indent="-228600" algn="l" rtl="0">
              <a:lnSpc>
                <a:spcPct val="115000"/>
              </a:lnSpc>
              <a:spcBef>
                <a:spcPts val="16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2743200" marR="0" lvl="5" indent="-228600" algn="l" rtl="0">
              <a:lnSpc>
                <a:spcPct val="115000"/>
              </a:lnSpc>
              <a:spcBef>
                <a:spcPts val="16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115000"/>
              </a:lnSpc>
              <a:spcBef>
                <a:spcPts val="16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115000"/>
              </a:lnSpc>
              <a:spcBef>
                <a:spcPts val="16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115000"/>
              </a:lnSpc>
              <a:spcBef>
                <a:spcPts val="1600"/>
              </a:spcBef>
              <a:spcAft>
                <a:spcPts val="160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150" name="Google Shape;150;p36"/>
          <p:cNvSpPr txBox="1">
            <a:spLocks noGrp="1"/>
          </p:cNvSpPr>
          <p:nvPr>
            <p:ph type="dt" idx="10"/>
          </p:nvPr>
        </p:nvSpPr>
        <p:spPr>
          <a:xfrm>
            <a:off x="628650" y="4767263"/>
            <a:ext cx="2057400" cy="273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1" name="Google Shape;151;p36"/>
          <p:cNvSpPr txBox="1">
            <a:spLocks noGrp="1"/>
          </p:cNvSpPr>
          <p:nvPr>
            <p:ph type="ftr" idx="11"/>
          </p:nvPr>
        </p:nvSpPr>
        <p:spPr>
          <a:xfrm>
            <a:off x="3028950" y="4767263"/>
            <a:ext cx="3086100" cy="273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2" name="Google Shape;152;p3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153" name="Google Shape;153;p36"/>
          <p:cNvPicPr preferRelativeResize="0"/>
          <p:nvPr/>
        </p:nvPicPr>
        <p:blipFill rotWithShape="1">
          <a:blip r:embed="rId2">
            <a:alphaModFix/>
          </a:blip>
          <a:srcRect/>
          <a:stretch/>
        </p:blipFill>
        <p:spPr>
          <a:xfrm>
            <a:off x="7801613" y="3855715"/>
            <a:ext cx="1342387" cy="1287785"/>
          </a:xfrm>
          <a:prstGeom prst="rect">
            <a:avLst/>
          </a:prstGeom>
          <a:noFill/>
          <a:ln>
            <a:noFill/>
          </a:ln>
        </p:spPr>
      </p:pic>
      <p:pic>
        <p:nvPicPr>
          <p:cNvPr id="154" name="Google Shape;154;p36"/>
          <p:cNvPicPr preferRelativeResize="0"/>
          <p:nvPr/>
        </p:nvPicPr>
        <p:blipFill rotWithShape="1">
          <a:blip r:embed="rId3">
            <a:alphaModFix/>
          </a:blip>
          <a:srcRect/>
          <a:stretch/>
        </p:blipFill>
        <p:spPr>
          <a:xfrm>
            <a:off x="8145780" y="4767263"/>
            <a:ext cx="913766" cy="297847"/>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5"/>
        <p:cNvGrpSpPr/>
        <p:nvPr/>
      </p:nvGrpSpPr>
      <p:grpSpPr>
        <a:xfrm>
          <a:off x="0" y="0"/>
          <a:ext cx="0" cy="0"/>
          <a:chOff x="0" y="0"/>
          <a:chExt cx="0" cy="0"/>
        </a:xfrm>
      </p:grpSpPr>
      <p:sp>
        <p:nvSpPr>
          <p:cNvPr id="156" name="Google Shape;156;p3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3F3F3F"/>
              </a:buClr>
              <a:buSzPts val="4000"/>
              <a:buFont typeface="Arial"/>
              <a:buNone/>
              <a:defRPr>
                <a:solidFill>
                  <a:srgbClr val="3F3F3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7" name="Google Shape;157;p3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58" name="Google Shape;158;p37"/>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lvl="0" indent="-431800" algn="l" rtl="0">
              <a:spcBef>
                <a:spcPts val="1600"/>
              </a:spcBef>
              <a:spcAft>
                <a:spcPts val="0"/>
              </a:spcAft>
              <a:buClr>
                <a:srgbClr val="3F3F3F"/>
              </a:buClr>
              <a:buSzPts val="3200"/>
              <a:buFont typeface="Noto Sans Symbols"/>
              <a:buChar char="▪"/>
              <a:defRPr>
                <a:solidFill>
                  <a:srgbClr val="3F3F3F"/>
                </a:solidFill>
              </a:defRPr>
            </a:lvl1pPr>
            <a:lvl2pPr marL="914400" lvl="1" indent="-406400" algn="l" rtl="0">
              <a:spcBef>
                <a:spcPts val="560"/>
              </a:spcBef>
              <a:spcAft>
                <a:spcPts val="0"/>
              </a:spcAft>
              <a:buClr>
                <a:srgbClr val="3F3F3F"/>
              </a:buClr>
              <a:buSzPts val="2800"/>
              <a:buChar char="○"/>
              <a:defRPr>
                <a:solidFill>
                  <a:srgbClr val="3F3F3F"/>
                </a:solidFill>
              </a:defRPr>
            </a:lvl2pPr>
            <a:lvl3pPr marL="1371600" lvl="2" indent="-381000" algn="l" rtl="0">
              <a:spcBef>
                <a:spcPts val="480"/>
              </a:spcBef>
              <a:spcAft>
                <a:spcPts val="0"/>
              </a:spcAft>
              <a:buClr>
                <a:srgbClr val="3F3F3F"/>
              </a:buClr>
              <a:buSzPts val="2400"/>
              <a:buFont typeface="Noto Sans Symbols"/>
              <a:buChar char="▪"/>
              <a:defRPr>
                <a:solidFill>
                  <a:srgbClr val="3F3F3F"/>
                </a:solidFill>
              </a:defRPr>
            </a:lvl3pPr>
            <a:lvl4pPr marL="1828800" lvl="3" indent="-355600" algn="l" rtl="0">
              <a:spcBef>
                <a:spcPts val="400"/>
              </a:spcBef>
              <a:spcAft>
                <a:spcPts val="0"/>
              </a:spcAft>
              <a:buClr>
                <a:srgbClr val="3F3F3F"/>
              </a:buClr>
              <a:buSzPts val="2000"/>
              <a:buFont typeface="Noto Sans Symbols"/>
              <a:buChar char="▪"/>
              <a:defRPr>
                <a:solidFill>
                  <a:srgbClr val="3F3F3F"/>
                </a:solidFill>
              </a:defRPr>
            </a:lvl4pPr>
            <a:lvl5pPr marL="2286000" lvl="4" indent="-355600" algn="l" rtl="0">
              <a:spcBef>
                <a:spcPts val="400"/>
              </a:spcBef>
              <a:spcAft>
                <a:spcPts val="0"/>
              </a:spcAft>
              <a:buClr>
                <a:srgbClr val="3F3F3F"/>
              </a:buClr>
              <a:buSzPts val="2000"/>
              <a:buFont typeface="Noto Sans Symbols"/>
              <a:buChar char="▪"/>
              <a:defRPr>
                <a:solidFill>
                  <a:srgbClr val="3F3F3F"/>
                </a:solidFill>
              </a:defRPr>
            </a:lvl5pPr>
            <a:lvl6pPr marL="2743200" lvl="5" indent="-355600" algn="l" rtl="0">
              <a:spcBef>
                <a:spcPts val="400"/>
              </a:spcBef>
              <a:spcAft>
                <a:spcPts val="0"/>
              </a:spcAft>
              <a:buClr>
                <a:srgbClr val="3F3F3F"/>
              </a:buClr>
              <a:buSzPts val="2000"/>
              <a:buFont typeface="Noto Sans Symbols"/>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1600"/>
              </a:spcAft>
              <a:buClr>
                <a:schemeClr val="dk1"/>
              </a:buClr>
              <a:buSzPts val="1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6"/>
        <p:cNvGrpSpPr/>
        <p:nvPr/>
      </p:nvGrpSpPr>
      <p:grpSpPr>
        <a:xfrm>
          <a:off x="0" y="0"/>
          <a:ext cx="0" cy="0"/>
          <a:chOff x="0" y="0"/>
          <a:chExt cx="0" cy="0"/>
        </a:xfrm>
      </p:grpSpPr>
      <p:sp>
        <p:nvSpPr>
          <p:cNvPr id="167" name="Google Shape;167;p39"/>
          <p:cNvSpPr txBox="1">
            <a:spLocks noGrp="1"/>
          </p:cNvSpPr>
          <p:nvPr>
            <p:ph type="ctrTitle"/>
          </p:nvPr>
        </p:nvSpPr>
        <p:spPr>
          <a:xfrm>
            <a:off x="1143000" y="2073349"/>
            <a:ext cx="6858000" cy="590107"/>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002F6D"/>
              </a:buClr>
              <a:buSzPts val="3600"/>
              <a:buFont typeface="Source Sans Pro"/>
              <a:buNone/>
              <a:defRPr sz="36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8" name="Google Shape;168;p39"/>
          <p:cNvSpPr txBox="1">
            <a:spLocks noGrp="1"/>
          </p:cNvSpPr>
          <p:nvPr>
            <p:ph type="subTitle" idx="1"/>
          </p:nvPr>
        </p:nvSpPr>
        <p:spPr>
          <a:xfrm>
            <a:off x="1143000" y="1676815"/>
            <a:ext cx="6858000" cy="360648"/>
          </a:xfrm>
          <a:prstGeom prst="rect">
            <a:avLst/>
          </a:prstGeom>
          <a:noFill/>
          <a:ln>
            <a:noFill/>
          </a:ln>
        </p:spPr>
        <p:txBody>
          <a:bodyPr spcFirstLastPara="1" wrap="square" lIns="68575" tIns="34275" rIns="68575" bIns="34275" anchor="t" anchorCtr="0">
            <a:noAutofit/>
          </a:bodyPr>
          <a:lstStyle>
            <a:lvl1pPr lvl="0" algn="l">
              <a:lnSpc>
                <a:spcPct val="90000"/>
              </a:lnSpc>
              <a:spcBef>
                <a:spcPts val="800"/>
              </a:spcBef>
              <a:spcAft>
                <a:spcPts val="0"/>
              </a:spcAft>
              <a:buClr>
                <a:srgbClr val="53575A"/>
              </a:buClr>
              <a:buSzPts val="1800"/>
              <a:buNone/>
              <a:defRPr sz="1800"/>
            </a:lvl1pPr>
            <a:lvl2pPr lvl="1" algn="ctr">
              <a:lnSpc>
                <a:spcPct val="90000"/>
              </a:lnSpc>
              <a:spcBef>
                <a:spcPts val="400"/>
              </a:spcBef>
              <a:spcAft>
                <a:spcPts val="0"/>
              </a:spcAft>
              <a:buClr>
                <a:srgbClr val="53575A"/>
              </a:buClr>
              <a:buSzPts val="1500"/>
              <a:buNone/>
              <a:defRPr sz="1500"/>
            </a:lvl2pPr>
            <a:lvl3pPr lvl="2" algn="ctr">
              <a:lnSpc>
                <a:spcPct val="90000"/>
              </a:lnSpc>
              <a:spcBef>
                <a:spcPts val="400"/>
              </a:spcBef>
              <a:spcAft>
                <a:spcPts val="0"/>
              </a:spcAft>
              <a:buClr>
                <a:srgbClr val="53575A"/>
              </a:buClr>
              <a:buSzPts val="1400"/>
              <a:buNone/>
              <a:defRPr sz="1400"/>
            </a:lvl3pPr>
            <a:lvl4pPr lvl="3" algn="ctr">
              <a:lnSpc>
                <a:spcPct val="90000"/>
              </a:lnSpc>
              <a:spcBef>
                <a:spcPts val="400"/>
              </a:spcBef>
              <a:spcAft>
                <a:spcPts val="0"/>
              </a:spcAft>
              <a:buClr>
                <a:srgbClr val="53575A"/>
              </a:buClr>
              <a:buSzPts val="1200"/>
              <a:buNone/>
              <a:defRPr sz="1200"/>
            </a:lvl4pPr>
            <a:lvl5pPr lvl="4" algn="ctr">
              <a:lnSpc>
                <a:spcPct val="90000"/>
              </a:lnSpc>
              <a:spcBef>
                <a:spcPts val="400"/>
              </a:spcBef>
              <a:spcAft>
                <a:spcPts val="0"/>
              </a:spcAft>
              <a:buClr>
                <a:srgbClr val="53575A"/>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69" name="Google Shape;169;p39"/>
          <p:cNvSpPr txBox="1">
            <a:spLocks noGrp="1"/>
          </p:cNvSpPr>
          <p:nvPr>
            <p:ph type="sldNum" idx="12"/>
          </p:nvPr>
        </p:nvSpPr>
        <p:spPr>
          <a:xfrm>
            <a:off x="6457950" y="4587935"/>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0"/>
        <p:cNvGrpSpPr/>
        <p:nvPr/>
      </p:nvGrpSpPr>
      <p:grpSpPr>
        <a:xfrm>
          <a:off x="0" y="0"/>
          <a:ext cx="0" cy="0"/>
          <a:chOff x="0" y="0"/>
          <a:chExt cx="0" cy="0"/>
        </a:xfrm>
      </p:grpSpPr>
      <p:sp>
        <p:nvSpPr>
          <p:cNvPr id="171" name="Google Shape;171;p4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002F6D"/>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2" name="Google Shape;172;p40"/>
          <p:cNvSpPr txBox="1">
            <a:spLocks noGrp="1"/>
          </p:cNvSpPr>
          <p:nvPr>
            <p:ph type="body" idx="1"/>
          </p:nvPr>
        </p:nvSpPr>
        <p:spPr>
          <a:xfrm>
            <a:off x="628650" y="1369219"/>
            <a:ext cx="7886700" cy="2740884"/>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53575A"/>
              </a:buClr>
              <a:buSzPts val="1400"/>
              <a:buChar char="•"/>
              <a:defRPr/>
            </a:lvl1pPr>
            <a:lvl2pPr marL="914400" lvl="1" indent="-317500" algn="l">
              <a:lnSpc>
                <a:spcPct val="90000"/>
              </a:lnSpc>
              <a:spcBef>
                <a:spcPts val="400"/>
              </a:spcBef>
              <a:spcAft>
                <a:spcPts val="0"/>
              </a:spcAft>
              <a:buClr>
                <a:srgbClr val="53575A"/>
              </a:buClr>
              <a:buSzPts val="1400"/>
              <a:buChar char="•"/>
              <a:defRPr/>
            </a:lvl2pPr>
            <a:lvl3pPr marL="1371600" lvl="2" indent="-317500" algn="l">
              <a:lnSpc>
                <a:spcPct val="90000"/>
              </a:lnSpc>
              <a:spcBef>
                <a:spcPts val="400"/>
              </a:spcBef>
              <a:spcAft>
                <a:spcPts val="0"/>
              </a:spcAft>
              <a:buClr>
                <a:srgbClr val="53575A"/>
              </a:buClr>
              <a:buSzPts val="1400"/>
              <a:buChar char="•"/>
              <a:defRPr/>
            </a:lvl3pPr>
            <a:lvl4pPr marL="1828800" lvl="3" indent="-317500" algn="l">
              <a:lnSpc>
                <a:spcPct val="90000"/>
              </a:lnSpc>
              <a:spcBef>
                <a:spcPts val="400"/>
              </a:spcBef>
              <a:spcAft>
                <a:spcPts val="0"/>
              </a:spcAft>
              <a:buClr>
                <a:srgbClr val="53575A"/>
              </a:buClr>
              <a:buSzPts val="1400"/>
              <a:buChar char="•"/>
              <a:defRPr/>
            </a:lvl4pPr>
            <a:lvl5pPr marL="2286000" lvl="4" indent="-317500" algn="l">
              <a:lnSpc>
                <a:spcPct val="90000"/>
              </a:lnSpc>
              <a:spcBef>
                <a:spcPts val="400"/>
              </a:spcBef>
              <a:spcAft>
                <a:spcPts val="0"/>
              </a:spcAft>
              <a:buClr>
                <a:srgbClr val="53575A"/>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3" name="Google Shape;173;p40"/>
          <p:cNvSpPr txBox="1">
            <a:spLocks noGrp="1"/>
          </p:cNvSpPr>
          <p:nvPr>
            <p:ph type="sldNum" idx="12"/>
          </p:nvPr>
        </p:nvSpPr>
        <p:spPr>
          <a:xfrm>
            <a:off x="6457950" y="4587935"/>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74"/>
        <p:cNvGrpSpPr/>
        <p:nvPr/>
      </p:nvGrpSpPr>
      <p:grpSpPr>
        <a:xfrm>
          <a:off x="0" y="0"/>
          <a:ext cx="0" cy="0"/>
          <a:chOff x="0" y="0"/>
          <a:chExt cx="0" cy="0"/>
        </a:xfrm>
      </p:grpSpPr>
      <p:sp>
        <p:nvSpPr>
          <p:cNvPr id="175" name="Google Shape;175;p4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002F6D"/>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6" name="Google Shape;176;p41"/>
          <p:cNvSpPr>
            <a:spLocks noGrp="1"/>
          </p:cNvSpPr>
          <p:nvPr>
            <p:ph type="pic" idx="2"/>
          </p:nvPr>
        </p:nvSpPr>
        <p:spPr>
          <a:xfrm>
            <a:off x="4206478" y="1387079"/>
            <a:ext cx="4937521" cy="24765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rgbClr val="53575A"/>
              </a:buClr>
              <a:buSzPts val="2100"/>
              <a:buFont typeface="Arial"/>
              <a:buChar char="•"/>
              <a:defRPr sz="2100" b="0" i="0" u="none" strike="noStrike" cap="none">
                <a:solidFill>
                  <a:srgbClr val="53575A"/>
                </a:solidFill>
                <a:latin typeface="Source Sans Pro"/>
                <a:ea typeface="Source Sans Pro"/>
                <a:cs typeface="Source Sans Pro"/>
                <a:sym typeface="Source Sans Pro"/>
              </a:defRPr>
            </a:lvl1pPr>
            <a:lvl2pPr marR="0" lvl="1" algn="l" rtl="0">
              <a:lnSpc>
                <a:spcPct val="90000"/>
              </a:lnSpc>
              <a:spcBef>
                <a:spcPts val="400"/>
              </a:spcBef>
              <a:spcAft>
                <a:spcPts val="0"/>
              </a:spcAft>
              <a:buClr>
                <a:srgbClr val="53575A"/>
              </a:buClr>
              <a:buSzPts val="1800"/>
              <a:buFont typeface="Arial"/>
              <a:buChar char="•"/>
              <a:defRPr sz="1800" b="0" i="0" u="none" strike="noStrike" cap="none">
                <a:solidFill>
                  <a:srgbClr val="53575A"/>
                </a:solidFill>
                <a:latin typeface="Source Sans Pro"/>
                <a:ea typeface="Source Sans Pro"/>
                <a:cs typeface="Source Sans Pro"/>
                <a:sym typeface="Source Sans Pro"/>
              </a:defRPr>
            </a:lvl2pPr>
            <a:lvl3pPr marR="0" lvl="2" algn="l" rtl="0">
              <a:lnSpc>
                <a:spcPct val="90000"/>
              </a:lnSpc>
              <a:spcBef>
                <a:spcPts val="400"/>
              </a:spcBef>
              <a:spcAft>
                <a:spcPts val="0"/>
              </a:spcAft>
              <a:buClr>
                <a:srgbClr val="53575A"/>
              </a:buClr>
              <a:buSzPts val="1500"/>
              <a:buFont typeface="Arial"/>
              <a:buChar char="•"/>
              <a:defRPr sz="1500" b="0" i="0" u="none" strike="noStrike" cap="none">
                <a:solidFill>
                  <a:srgbClr val="53575A"/>
                </a:solidFill>
                <a:latin typeface="Source Sans Pro"/>
                <a:ea typeface="Source Sans Pro"/>
                <a:cs typeface="Source Sans Pro"/>
                <a:sym typeface="Source Sans Pro"/>
              </a:defRPr>
            </a:lvl3pPr>
            <a:lvl4pPr marR="0" lvl="3" algn="l" rtl="0">
              <a:lnSpc>
                <a:spcPct val="90000"/>
              </a:lnSpc>
              <a:spcBef>
                <a:spcPts val="400"/>
              </a:spcBef>
              <a:spcAft>
                <a:spcPts val="0"/>
              </a:spcAft>
              <a:buClr>
                <a:srgbClr val="53575A"/>
              </a:buClr>
              <a:buSzPts val="1400"/>
              <a:buFont typeface="Arial"/>
              <a:buChar char="•"/>
              <a:defRPr sz="1400" b="0" i="0" u="none" strike="noStrike" cap="none">
                <a:solidFill>
                  <a:srgbClr val="53575A"/>
                </a:solidFill>
                <a:latin typeface="Source Sans Pro"/>
                <a:ea typeface="Source Sans Pro"/>
                <a:cs typeface="Source Sans Pro"/>
                <a:sym typeface="Source Sans Pro"/>
              </a:defRPr>
            </a:lvl4pPr>
            <a:lvl5pPr marR="0" lvl="4" algn="l" rtl="0">
              <a:lnSpc>
                <a:spcPct val="90000"/>
              </a:lnSpc>
              <a:spcBef>
                <a:spcPts val="400"/>
              </a:spcBef>
              <a:spcAft>
                <a:spcPts val="0"/>
              </a:spcAft>
              <a:buClr>
                <a:srgbClr val="53575A"/>
              </a:buClr>
              <a:buSzPts val="1400"/>
              <a:buFont typeface="Arial"/>
              <a:buChar char="•"/>
              <a:defRPr sz="1400" b="0" i="0" u="none" strike="noStrike" cap="none">
                <a:solidFill>
                  <a:srgbClr val="53575A"/>
                </a:solidFill>
                <a:latin typeface="Source Sans Pro"/>
                <a:ea typeface="Source Sans Pro"/>
                <a:cs typeface="Source Sans Pro"/>
                <a:sym typeface="Source Sans Pro"/>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Source Sans Pro"/>
                <a:ea typeface="Source Sans Pro"/>
                <a:cs typeface="Source Sans Pro"/>
                <a:sym typeface="Source Sans Pro"/>
              </a:defRPr>
            </a:lvl9pPr>
          </a:lstStyle>
          <a:p>
            <a:endParaRPr/>
          </a:p>
        </p:txBody>
      </p:sp>
      <p:sp>
        <p:nvSpPr>
          <p:cNvPr id="177" name="Google Shape;177;p41"/>
          <p:cNvSpPr txBox="1">
            <a:spLocks noGrp="1"/>
          </p:cNvSpPr>
          <p:nvPr>
            <p:ph type="body" idx="1"/>
          </p:nvPr>
        </p:nvSpPr>
        <p:spPr>
          <a:xfrm>
            <a:off x="628650" y="1387079"/>
            <a:ext cx="3433762" cy="24765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53575A"/>
              </a:buClr>
              <a:buSzPts val="1400"/>
              <a:buChar char="•"/>
              <a:defRPr/>
            </a:lvl1pPr>
            <a:lvl2pPr marL="914400" lvl="1" indent="-317500" algn="l">
              <a:lnSpc>
                <a:spcPct val="90000"/>
              </a:lnSpc>
              <a:spcBef>
                <a:spcPts val="400"/>
              </a:spcBef>
              <a:spcAft>
                <a:spcPts val="0"/>
              </a:spcAft>
              <a:buClr>
                <a:srgbClr val="53575A"/>
              </a:buClr>
              <a:buSzPts val="1400"/>
              <a:buChar char="•"/>
              <a:defRPr/>
            </a:lvl2pPr>
            <a:lvl3pPr marL="1371600" lvl="2" indent="-317500" algn="l">
              <a:lnSpc>
                <a:spcPct val="90000"/>
              </a:lnSpc>
              <a:spcBef>
                <a:spcPts val="400"/>
              </a:spcBef>
              <a:spcAft>
                <a:spcPts val="0"/>
              </a:spcAft>
              <a:buClr>
                <a:srgbClr val="53575A"/>
              </a:buClr>
              <a:buSzPts val="1400"/>
              <a:buChar char="•"/>
              <a:defRPr/>
            </a:lvl3pPr>
            <a:lvl4pPr marL="1828800" lvl="3" indent="-317500" algn="l">
              <a:lnSpc>
                <a:spcPct val="90000"/>
              </a:lnSpc>
              <a:spcBef>
                <a:spcPts val="400"/>
              </a:spcBef>
              <a:spcAft>
                <a:spcPts val="0"/>
              </a:spcAft>
              <a:buClr>
                <a:srgbClr val="53575A"/>
              </a:buClr>
              <a:buSzPts val="1400"/>
              <a:buChar char="•"/>
              <a:defRPr/>
            </a:lvl4pPr>
            <a:lvl5pPr marL="2286000" lvl="4" indent="-317500" algn="l">
              <a:lnSpc>
                <a:spcPct val="90000"/>
              </a:lnSpc>
              <a:spcBef>
                <a:spcPts val="400"/>
              </a:spcBef>
              <a:spcAft>
                <a:spcPts val="0"/>
              </a:spcAft>
              <a:buClr>
                <a:srgbClr val="53575A"/>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8" name="Google Shape;178;p41"/>
          <p:cNvSpPr txBox="1">
            <a:spLocks noGrp="1"/>
          </p:cNvSpPr>
          <p:nvPr>
            <p:ph type="sldNum" idx="12"/>
          </p:nvPr>
        </p:nvSpPr>
        <p:spPr>
          <a:xfrm>
            <a:off x="6457950" y="4587935"/>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79"/>
        <p:cNvGrpSpPr/>
        <p:nvPr/>
      </p:nvGrpSpPr>
      <p:grpSpPr>
        <a:xfrm>
          <a:off x="0" y="0"/>
          <a:ext cx="0" cy="0"/>
          <a:chOff x="0" y="0"/>
          <a:chExt cx="0" cy="0"/>
        </a:xfrm>
      </p:grpSpPr>
      <p:sp>
        <p:nvSpPr>
          <p:cNvPr id="180" name="Google Shape;180;p4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002F6D"/>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1" name="Google Shape;181;p42"/>
          <p:cNvSpPr txBox="1">
            <a:spLocks noGrp="1"/>
          </p:cNvSpPr>
          <p:nvPr>
            <p:ph type="body" idx="1"/>
          </p:nvPr>
        </p:nvSpPr>
        <p:spPr>
          <a:xfrm>
            <a:off x="628650" y="1369219"/>
            <a:ext cx="3778947" cy="2629952"/>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53575A"/>
              </a:buClr>
              <a:buSzPts val="1400"/>
              <a:buChar char="•"/>
              <a:defRPr/>
            </a:lvl1pPr>
            <a:lvl2pPr marL="914400" lvl="1" indent="-317500" algn="l">
              <a:lnSpc>
                <a:spcPct val="90000"/>
              </a:lnSpc>
              <a:spcBef>
                <a:spcPts val="400"/>
              </a:spcBef>
              <a:spcAft>
                <a:spcPts val="0"/>
              </a:spcAft>
              <a:buClr>
                <a:srgbClr val="53575A"/>
              </a:buClr>
              <a:buSzPts val="1400"/>
              <a:buChar char="•"/>
              <a:defRPr/>
            </a:lvl2pPr>
            <a:lvl3pPr marL="1371600" lvl="2" indent="-317500" algn="l">
              <a:lnSpc>
                <a:spcPct val="90000"/>
              </a:lnSpc>
              <a:spcBef>
                <a:spcPts val="400"/>
              </a:spcBef>
              <a:spcAft>
                <a:spcPts val="0"/>
              </a:spcAft>
              <a:buClr>
                <a:srgbClr val="53575A"/>
              </a:buClr>
              <a:buSzPts val="1400"/>
              <a:buChar char="•"/>
              <a:defRPr/>
            </a:lvl3pPr>
            <a:lvl4pPr marL="1828800" lvl="3" indent="-317500" algn="l">
              <a:lnSpc>
                <a:spcPct val="90000"/>
              </a:lnSpc>
              <a:spcBef>
                <a:spcPts val="400"/>
              </a:spcBef>
              <a:spcAft>
                <a:spcPts val="0"/>
              </a:spcAft>
              <a:buClr>
                <a:srgbClr val="53575A"/>
              </a:buClr>
              <a:buSzPts val="1400"/>
              <a:buChar char="•"/>
              <a:defRPr/>
            </a:lvl4pPr>
            <a:lvl5pPr marL="2286000" lvl="4" indent="-317500" algn="l">
              <a:lnSpc>
                <a:spcPct val="90000"/>
              </a:lnSpc>
              <a:spcBef>
                <a:spcPts val="400"/>
              </a:spcBef>
              <a:spcAft>
                <a:spcPts val="0"/>
              </a:spcAft>
              <a:buClr>
                <a:srgbClr val="53575A"/>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2" name="Google Shape;182;p42"/>
          <p:cNvSpPr txBox="1">
            <a:spLocks noGrp="1"/>
          </p:cNvSpPr>
          <p:nvPr>
            <p:ph type="body" idx="2"/>
          </p:nvPr>
        </p:nvSpPr>
        <p:spPr>
          <a:xfrm>
            <a:off x="4736404" y="1369219"/>
            <a:ext cx="3778947" cy="2629952"/>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53575A"/>
              </a:buClr>
              <a:buSzPts val="1400"/>
              <a:buChar char="•"/>
              <a:defRPr/>
            </a:lvl1pPr>
            <a:lvl2pPr marL="914400" lvl="1" indent="-317500" algn="l">
              <a:lnSpc>
                <a:spcPct val="90000"/>
              </a:lnSpc>
              <a:spcBef>
                <a:spcPts val="400"/>
              </a:spcBef>
              <a:spcAft>
                <a:spcPts val="0"/>
              </a:spcAft>
              <a:buClr>
                <a:srgbClr val="53575A"/>
              </a:buClr>
              <a:buSzPts val="1400"/>
              <a:buChar char="•"/>
              <a:defRPr/>
            </a:lvl2pPr>
            <a:lvl3pPr marL="1371600" lvl="2" indent="-317500" algn="l">
              <a:lnSpc>
                <a:spcPct val="90000"/>
              </a:lnSpc>
              <a:spcBef>
                <a:spcPts val="400"/>
              </a:spcBef>
              <a:spcAft>
                <a:spcPts val="0"/>
              </a:spcAft>
              <a:buClr>
                <a:srgbClr val="53575A"/>
              </a:buClr>
              <a:buSzPts val="1400"/>
              <a:buChar char="•"/>
              <a:defRPr/>
            </a:lvl3pPr>
            <a:lvl4pPr marL="1828800" lvl="3" indent="-317500" algn="l">
              <a:lnSpc>
                <a:spcPct val="90000"/>
              </a:lnSpc>
              <a:spcBef>
                <a:spcPts val="400"/>
              </a:spcBef>
              <a:spcAft>
                <a:spcPts val="0"/>
              </a:spcAft>
              <a:buClr>
                <a:srgbClr val="53575A"/>
              </a:buClr>
              <a:buSzPts val="1400"/>
              <a:buChar char="•"/>
              <a:defRPr/>
            </a:lvl4pPr>
            <a:lvl5pPr marL="2286000" lvl="4" indent="-317500" algn="l">
              <a:lnSpc>
                <a:spcPct val="90000"/>
              </a:lnSpc>
              <a:spcBef>
                <a:spcPts val="400"/>
              </a:spcBef>
              <a:spcAft>
                <a:spcPts val="0"/>
              </a:spcAft>
              <a:buClr>
                <a:srgbClr val="53575A"/>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3" name="Google Shape;183;p42"/>
          <p:cNvSpPr txBox="1">
            <a:spLocks noGrp="1"/>
          </p:cNvSpPr>
          <p:nvPr>
            <p:ph type="sldNum" idx="12"/>
          </p:nvPr>
        </p:nvSpPr>
        <p:spPr>
          <a:xfrm>
            <a:off x="6457950" y="4587935"/>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4"/>
        <p:cNvGrpSpPr/>
        <p:nvPr/>
      </p:nvGrpSpPr>
      <p:grpSpPr>
        <a:xfrm>
          <a:off x="0" y="0"/>
          <a:ext cx="0" cy="0"/>
          <a:chOff x="0" y="0"/>
          <a:chExt cx="0" cy="0"/>
        </a:xfrm>
      </p:grpSpPr>
      <p:sp>
        <p:nvSpPr>
          <p:cNvPr id="185" name="Google Shape;185;p43"/>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002F6D"/>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6" name="Google Shape;186;p43"/>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rgbClr val="53575A"/>
              </a:buClr>
              <a:buSzPts val="1800"/>
              <a:buNone/>
              <a:defRPr sz="1800" b="1"/>
            </a:lvl1pPr>
            <a:lvl2pPr marL="914400" lvl="1" indent="-228600" algn="l">
              <a:lnSpc>
                <a:spcPct val="90000"/>
              </a:lnSpc>
              <a:spcBef>
                <a:spcPts val="400"/>
              </a:spcBef>
              <a:spcAft>
                <a:spcPts val="0"/>
              </a:spcAft>
              <a:buClr>
                <a:srgbClr val="53575A"/>
              </a:buClr>
              <a:buSzPts val="1500"/>
              <a:buNone/>
              <a:defRPr sz="1500" b="1"/>
            </a:lvl2pPr>
            <a:lvl3pPr marL="1371600" lvl="2" indent="-228600" algn="l">
              <a:lnSpc>
                <a:spcPct val="90000"/>
              </a:lnSpc>
              <a:spcBef>
                <a:spcPts val="400"/>
              </a:spcBef>
              <a:spcAft>
                <a:spcPts val="0"/>
              </a:spcAft>
              <a:buClr>
                <a:srgbClr val="53575A"/>
              </a:buClr>
              <a:buSzPts val="1400"/>
              <a:buNone/>
              <a:defRPr sz="1400" b="1"/>
            </a:lvl3pPr>
            <a:lvl4pPr marL="1828800" lvl="3" indent="-228600" algn="l">
              <a:lnSpc>
                <a:spcPct val="90000"/>
              </a:lnSpc>
              <a:spcBef>
                <a:spcPts val="400"/>
              </a:spcBef>
              <a:spcAft>
                <a:spcPts val="0"/>
              </a:spcAft>
              <a:buClr>
                <a:srgbClr val="53575A"/>
              </a:buClr>
              <a:buSzPts val="1200"/>
              <a:buNone/>
              <a:defRPr sz="1200" b="1"/>
            </a:lvl4pPr>
            <a:lvl5pPr marL="2286000" lvl="4" indent="-228600" algn="l">
              <a:lnSpc>
                <a:spcPct val="90000"/>
              </a:lnSpc>
              <a:spcBef>
                <a:spcPts val="400"/>
              </a:spcBef>
              <a:spcAft>
                <a:spcPts val="0"/>
              </a:spcAft>
              <a:buClr>
                <a:srgbClr val="53575A"/>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87" name="Google Shape;187;p43"/>
          <p:cNvSpPr txBox="1">
            <a:spLocks noGrp="1"/>
          </p:cNvSpPr>
          <p:nvPr>
            <p:ph type="body" idx="2"/>
          </p:nvPr>
        </p:nvSpPr>
        <p:spPr>
          <a:xfrm>
            <a:off x="629841" y="1878806"/>
            <a:ext cx="3868340" cy="2282966"/>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53575A"/>
              </a:buClr>
              <a:buSzPts val="1400"/>
              <a:buChar char="•"/>
              <a:defRPr/>
            </a:lvl1pPr>
            <a:lvl2pPr marL="914400" lvl="1" indent="-317500" algn="l">
              <a:lnSpc>
                <a:spcPct val="90000"/>
              </a:lnSpc>
              <a:spcBef>
                <a:spcPts val="400"/>
              </a:spcBef>
              <a:spcAft>
                <a:spcPts val="0"/>
              </a:spcAft>
              <a:buClr>
                <a:srgbClr val="53575A"/>
              </a:buClr>
              <a:buSzPts val="1400"/>
              <a:buChar char="•"/>
              <a:defRPr/>
            </a:lvl2pPr>
            <a:lvl3pPr marL="1371600" lvl="2" indent="-317500" algn="l">
              <a:lnSpc>
                <a:spcPct val="90000"/>
              </a:lnSpc>
              <a:spcBef>
                <a:spcPts val="400"/>
              </a:spcBef>
              <a:spcAft>
                <a:spcPts val="0"/>
              </a:spcAft>
              <a:buClr>
                <a:srgbClr val="53575A"/>
              </a:buClr>
              <a:buSzPts val="1400"/>
              <a:buChar char="•"/>
              <a:defRPr/>
            </a:lvl3pPr>
            <a:lvl4pPr marL="1828800" lvl="3" indent="-317500" algn="l">
              <a:lnSpc>
                <a:spcPct val="90000"/>
              </a:lnSpc>
              <a:spcBef>
                <a:spcPts val="400"/>
              </a:spcBef>
              <a:spcAft>
                <a:spcPts val="0"/>
              </a:spcAft>
              <a:buClr>
                <a:srgbClr val="53575A"/>
              </a:buClr>
              <a:buSzPts val="1400"/>
              <a:buChar char="•"/>
              <a:defRPr/>
            </a:lvl4pPr>
            <a:lvl5pPr marL="2286000" lvl="4" indent="-317500" algn="l">
              <a:lnSpc>
                <a:spcPct val="90000"/>
              </a:lnSpc>
              <a:spcBef>
                <a:spcPts val="400"/>
              </a:spcBef>
              <a:spcAft>
                <a:spcPts val="0"/>
              </a:spcAft>
              <a:buClr>
                <a:srgbClr val="53575A"/>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8" name="Google Shape;188;p43"/>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rgbClr val="53575A"/>
              </a:buClr>
              <a:buSzPts val="1800"/>
              <a:buNone/>
              <a:defRPr sz="1800" b="1"/>
            </a:lvl1pPr>
            <a:lvl2pPr marL="914400" lvl="1" indent="-228600" algn="l">
              <a:lnSpc>
                <a:spcPct val="90000"/>
              </a:lnSpc>
              <a:spcBef>
                <a:spcPts val="400"/>
              </a:spcBef>
              <a:spcAft>
                <a:spcPts val="0"/>
              </a:spcAft>
              <a:buClr>
                <a:srgbClr val="53575A"/>
              </a:buClr>
              <a:buSzPts val="1500"/>
              <a:buNone/>
              <a:defRPr sz="1500" b="1"/>
            </a:lvl2pPr>
            <a:lvl3pPr marL="1371600" lvl="2" indent="-228600" algn="l">
              <a:lnSpc>
                <a:spcPct val="90000"/>
              </a:lnSpc>
              <a:spcBef>
                <a:spcPts val="400"/>
              </a:spcBef>
              <a:spcAft>
                <a:spcPts val="0"/>
              </a:spcAft>
              <a:buClr>
                <a:srgbClr val="53575A"/>
              </a:buClr>
              <a:buSzPts val="1400"/>
              <a:buNone/>
              <a:defRPr sz="1400" b="1"/>
            </a:lvl3pPr>
            <a:lvl4pPr marL="1828800" lvl="3" indent="-228600" algn="l">
              <a:lnSpc>
                <a:spcPct val="90000"/>
              </a:lnSpc>
              <a:spcBef>
                <a:spcPts val="400"/>
              </a:spcBef>
              <a:spcAft>
                <a:spcPts val="0"/>
              </a:spcAft>
              <a:buClr>
                <a:srgbClr val="53575A"/>
              </a:buClr>
              <a:buSzPts val="1200"/>
              <a:buNone/>
              <a:defRPr sz="1200" b="1"/>
            </a:lvl4pPr>
            <a:lvl5pPr marL="2286000" lvl="4" indent="-228600" algn="l">
              <a:lnSpc>
                <a:spcPct val="90000"/>
              </a:lnSpc>
              <a:spcBef>
                <a:spcPts val="400"/>
              </a:spcBef>
              <a:spcAft>
                <a:spcPts val="0"/>
              </a:spcAft>
              <a:buClr>
                <a:srgbClr val="53575A"/>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89" name="Google Shape;189;p43"/>
          <p:cNvSpPr txBox="1">
            <a:spLocks noGrp="1"/>
          </p:cNvSpPr>
          <p:nvPr>
            <p:ph type="body" idx="4"/>
          </p:nvPr>
        </p:nvSpPr>
        <p:spPr>
          <a:xfrm>
            <a:off x="4629150" y="1878806"/>
            <a:ext cx="3887391" cy="2282966"/>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53575A"/>
              </a:buClr>
              <a:buSzPts val="1400"/>
              <a:buChar char="•"/>
              <a:defRPr/>
            </a:lvl1pPr>
            <a:lvl2pPr marL="914400" lvl="1" indent="-317500" algn="l">
              <a:lnSpc>
                <a:spcPct val="90000"/>
              </a:lnSpc>
              <a:spcBef>
                <a:spcPts val="400"/>
              </a:spcBef>
              <a:spcAft>
                <a:spcPts val="0"/>
              </a:spcAft>
              <a:buClr>
                <a:srgbClr val="53575A"/>
              </a:buClr>
              <a:buSzPts val="1400"/>
              <a:buChar char="•"/>
              <a:defRPr/>
            </a:lvl2pPr>
            <a:lvl3pPr marL="1371600" lvl="2" indent="-317500" algn="l">
              <a:lnSpc>
                <a:spcPct val="90000"/>
              </a:lnSpc>
              <a:spcBef>
                <a:spcPts val="400"/>
              </a:spcBef>
              <a:spcAft>
                <a:spcPts val="0"/>
              </a:spcAft>
              <a:buClr>
                <a:srgbClr val="53575A"/>
              </a:buClr>
              <a:buSzPts val="1400"/>
              <a:buChar char="•"/>
              <a:defRPr/>
            </a:lvl3pPr>
            <a:lvl4pPr marL="1828800" lvl="3" indent="-317500" algn="l">
              <a:lnSpc>
                <a:spcPct val="90000"/>
              </a:lnSpc>
              <a:spcBef>
                <a:spcPts val="400"/>
              </a:spcBef>
              <a:spcAft>
                <a:spcPts val="0"/>
              </a:spcAft>
              <a:buClr>
                <a:srgbClr val="53575A"/>
              </a:buClr>
              <a:buSzPts val="1400"/>
              <a:buChar char="•"/>
              <a:defRPr/>
            </a:lvl4pPr>
            <a:lvl5pPr marL="2286000" lvl="4" indent="-317500" algn="l">
              <a:lnSpc>
                <a:spcPct val="90000"/>
              </a:lnSpc>
              <a:spcBef>
                <a:spcPts val="400"/>
              </a:spcBef>
              <a:spcAft>
                <a:spcPts val="0"/>
              </a:spcAft>
              <a:buClr>
                <a:srgbClr val="53575A"/>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0" name="Google Shape;190;p43"/>
          <p:cNvSpPr txBox="1">
            <a:spLocks noGrp="1"/>
          </p:cNvSpPr>
          <p:nvPr>
            <p:ph type="sldNum" idx="12"/>
          </p:nvPr>
        </p:nvSpPr>
        <p:spPr>
          <a:xfrm>
            <a:off x="6457950" y="4587935"/>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1"/>
        <p:cNvGrpSpPr/>
        <p:nvPr/>
      </p:nvGrpSpPr>
      <p:grpSpPr>
        <a:xfrm>
          <a:off x="0" y="0"/>
          <a:ext cx="0" cy="0"/>
          <a:chOff x="0" y="0"/>
          <a:chExt cx="0" cy="0"/>
        </a:xfrm>
      </p:grpSpPr>
      <p:sp>
        <p:nvSpPr>
          <p:cNvPr id="192" name="Google Shape;192;p44"/>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002F6D"/>
              </a:buClr>
              <a:buSzPts val="2400"/>
              <a:buFont typeface="Source Sans Pro"/>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3" name="Google Shape;193;p44"/>
          <p:cNvSpPr txBox="1">
            <a:spLocks noGrp="1"/>
          </p:cNvSpPr>
          <p:nvPr>
            <p:ph type="body" idx="1"/>
          </p:nvPr>
        </p:nvSpPr>
        <p:spPr>
          <a:xfrm>
            <a:off x="3887391" y="740569"/>
            <a:ext cx="4629150" cy="3324014"/>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rgbClr val="53575A"/>
              </a:buClr>
              <a:buSzPts val="2400"/>
              <a:buChar char="•"/>
              <a:defRPr sz="2400"/>
            </a:lvl1pPr>
            <a:lvl2pPr marL="914400" lvl="1" indent="-361950" algn="l">
              <a:lnSpc>
                <a:spcPct val="90000"/>
              </a:lnSpc>
              <a:spcBef>
                <a:spcPts val="400"/>
              </a:spcBef>
              <a:spcAft>
                <a:spcPts val="0"/>
              </a:spcAft>
              <a:buClr>
                <a:srgbClr val="53575A"/>
              </a:buClr>
              <a:buSzPts val="2100"/>
              <a:buChar char="•"/>
              <a:defRPr sz="2100"/>
            </a:lvl2pPr>
            <a:lvl3pPr marL="1371600" lvl="2" indent="-342900" algn="l">
              <a:lnSpc>
                <a:spcPct val="90000"/>
              </a:lnSpc>
              <a:spcBef>
                <a:spcPts val="400"/>
              </a:spcBef>
              <a:spcAft>
                <a:spcPts val="0"/>
              </a:spcAft>
              <a:buClr>
                <a:srgbClr val="53575A"/>
              </a:buClr>
              <a:buSzPts val="1800"/>
              <a:buChar char="•"/>
              <a:defRPr sz="1800"/>
            </a:lvl3pPr>
            <a:lvl4pPr marL="1828800" lvl="3" indent="-323850" algn="l">
              <a:lnSpc>
                <a:spcPct val="90000"/>
              </a:lnSpc>
              <a:spcBef>
                <a:spcPts val="400"/>
              </a:spcBef>
              <a:spcAft>
                <a:spcPts val="0"/>
              </a:spcAft>
              <a:buClr>
                <a:srgbClr val="53575A"/>
              </a:buClr>
              <a:buSzPts val="1500"/>
              <a:buChar char="•"/>
              <a:defRPr sz="1500"/>
            </a:lvl4pPr>
            <a:lvl5pPr marL="2286000" lvl="4" indent="-323850" algn="l">
              <a:lnSpc>
                <a:spcPct val="90000"/>
              </a:lnSpc>
              <a:spcBef>
                <a:spcPts val="400"/>
              </a:spcBef>
              <a:spcAft>
                <a:spcPts val="0"/>
              </a:spcAft>
              <a:buClr>
                <a:srgbClr val="53575A"/>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94" name="Google Shape;194;p44"/>
          <p:cNvSpPr txBox="1">
            <a:spLocks noGrp="1"/>
          </p:cNvSpPr>
          <p:nvPr>
            <p:ph type="body" idx="2"/>
          </p:nvPr>
        </p:nvSpPr>
        <p:spPr>
          <a:xfrm>
            <a:off x="629841" y="1543050"/>
            <a:ext cx="2949178" cy="2599661"/>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53575A"/>
              </a:buClr>
              <a:buSzPts val="1200"/>
              <a:buNone/>
              <a:defRPr sz="1200"/>
            </a:lvl1pPr>
            <a:lvl2pPr marL="914400" lvl="1" indent="-228600" algn="l">
              <a:lnSpc>
                <a:spcPct val="90000"/>
              </a:lnSpc>
              <a:spcBef>
                <a:spcPts val="400"/>
              </a:spcBef>
              <a:spcAft>
                <a:spcPts val="0"/>
              </a:spcAft>
              <a:buClr>
                <a:srgbClr val="53575A"/>
              </a:buClr>
              <a:buSzPts val="1100"/>
              <a:buNone/>
              <a:defRPr sz="1100"/>
            </a:lvl2pPr>
            <a:lvl3pPr marL="1371600" lvl="2" indent="-228600" algn="l">
              <a:lnSpc>
                <a:spcPct val="90000"/>
              </a:lnSpc>
              <a:spcBef>
                <a:spcPts val="400"/>
              </a:spcBef>
              <a:spcAft>
                <a:spcPts val="0"/>
              </a:spcAft>
              <a:buClr>
                <a:srgbClr val="53575A"/>
              </a:buClr>
              <a:buSzPts val="900"/>
              <a:buNone/>
              <a:defRPr sz="900"/>
            </a:lvl3pPr>
            <a:lvl4pPr marL="1828800" lvl="3" indent="-228600" algn="l">
              <a:lnSpc>
                <a:spcPct val="90000"/>
              </a:lnSpc>
              <a:spcBef>
                <a:spcPts val="400"/>
              </a:spcBef>
              <a:spcAft>
                <a:spcPts val="0"/>
              </a:spcAft>
              <a:buClr>
                <a:srgbClr val="53575A"/>
              </a:buClr>
              <a:buSzPts val="800"/>
              <a:buNone/>
              <a:defRPr sz="800"/>
            </a:lvl4pPr>
            <a:lvl5pPr marL="2286000" lvl="4" indent="-228600" algn="l">
              <a:lnSpc>
                <a:spcPct val="90000"/>
              </a:lnSpc>
              <a:spcBef>
                <a:spcPts val="400"/>
              </a:spcBef>
              <a:spcAft>
                <a:spcPts val="0"/>
              </a:spcAft>
              <a:buClr>
                <a:srgbClr val="53575A"/>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95" name="Google Shape;195;p44"/>
          <p:cNvSpPr txBox="1">
            <a:spLocks noGrp="1"/>
          </p:cNvSpPr>
          <p:nvPr>
            <p:ph type="sldNum" idx="12"/>
          </p:nvPr>
        </p:nvSpPr>
        <p:spPr>
          <a:xfrm>
            <a:off x="6457950" y="4587935"/>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96"/>
        <p:cNvGrpSpPr/>
        <p:nvPr/>
      </p:nvGrpSpPr>
      <p:grpSpPr>
        <a:xfrm>
          <a:off x="0" y="0"/>
          <a:ext cx="0" cy="0"/>
          <a:chOff x="0" y="0"/>
          <a:chExt cx="0" cy="0"/>
        </a:xfrm>
      </p:grpSpPr>
      <p:sp>
        <p:nvSpPr>
          <p:cNvPr id="197" name="Google Shape;197;p45"/>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002F6D"/>
              </a:buClr>
              <a:buSzPts val="2400"/>
              <a:buFont typeface="Source Sans Pro"/>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8" name="Google Shape;198;p45"/>
          <p:cNvSpPr>
            <a:spLocks noGrp="1"/>
          </p:cNvSpPr>
          <p:nvPr>
            <p:ph type="pic" idx="2"/>
          </p:nvPr>
        </p:nvSpPr>
        <p:spPr>
          <a:xfrm>
            <a:off x="3887391" y="740569"/>
            <a:ext cx="5256609" cy="353371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rgbClr val="53575A"/>
              </a:buClr>
              <a:buSzPts val="2400"/>
              <a:buFont typeface="Arial"/>
              <a:buNone/>
              <a:defRPr sz="2400" b="0" i="0" u="none" strike="noStrike" cap="none">
                <a:solidFill>
                  <a:srgbClr val="53575A"/>
                </a:solidFill>
                <a:latin typeface="Source Sans Pro"/>
                <a:ea typeface="Source Sans Pro"/>
                <a:cs typeface="Source Sans Pro"/>
                <a:sym typeface="Source Sans Pro"/>
              </a:defRPr>
            </a:lvl1pPr>
            <a:lvl2pPr marR="0" lvl="1" algn="l" rtl="0">
              <a:lnSpc>
                <a:spcPct val="90000"/>
              </a:lnSpc>
              <a:spcBef>
                <a:spcPts val="400"/>
              </a:spcBef>
              <a:spcAft>
                <a:spcPts val="0"/>
              </a:spcAft>
              <a:buClr>
                <a:srgbClr val="53575A"/>
              </a:buClr>
              <a:buSzPts val="2100"/>
              <a:buFont typeface="Arial"/>
              <a:buNone/>
              <a:defRPr sz="2100" b="0" i="0" u="none" strike="noStrike" cap="none">
                <a:solidFill>
                  <a:srgbClr val="53575A"/>
                </a:solidFill>
                <a:latin typeface="Source Sans Pro"/>
                <a:ea typeface="Source Sans Pro"/>
                <a:cs typeface="Source Sans Pro"/>
                <a:sym typeface="Source Sans Pro"/>
              </a:defRPr>
            </a:lvl2pPr>
            <a:lvl3pPr marR="0" lvl="2" algn="l" rtl="0">
              <a:lnSpc>
                <a:spcPct val="90000"/>
              </a:lnSpc>
              <a:spcBef>
                <a:spcPts val="400"/>
              </a:spcBef>
              <a:spcAft>
                <a:spcPts val="0"/>
              </a:spcAft>
              <a:buClr>
                <a:srgbClr val="53575A"/>
              </a:buClr>
              <a:buSzPts val="1800"/>
              <a:buFont typeface="Arial"/>
              <a:buNone/>
              <a:defRPr sz="1800" b="0" i="0" u="none" strike="noStrike" cap="none">
                <a:solidFill>
                  <a:srgbClr val="53575A"/>
                </a:solidFill>
                <a:latin typeface="Source Sans Pro"/>
                <a:ea typeface="Source Sans Pro"/>
                <a:cs typeface="Source Sans Pro"/>
                <a:sym typeface="Source Sans Pro"/>
              </a:defRPr>
            </a:lvl3pPr>
            <a:lvl4pPr marR="0" lvl="3" algn="l" rtl="0">
              <a:lnSpc>
                <a:spcPct val="90000"/>
              </a:lnSpc>
              <a:spcBef>
                <a:spcPts val="400"/>
              </a:spcBef>
              <a:spcAft>
                <a:spcPts val="0"/>
              </a:spcAft>
              <a:buClr>
                <a:srgbClr val="53575A"/>
              </a:buClr>
              <a:buSzPts val="1500"/>
              <a:buFont typeface="Arial"/>
              <a:buNone/>
              <a:defRPr sz="1500" b="0" i="0" u="none" strike="noStrike" cap="none">
                <a:solidFill>
                  <a:srgbClr val="53575A"/>
                </a:solidFill>
                <a:latin typeface="Source Sans Pro"/>
                <a:ea typeface="Source Sans Pro"/>
                <a:cs typeface="Source Sans Pro"/>
                <a:sym typeface="Source Sans Pro"/>
              </a:defRPr>
            </a:lvl4pPr>
            <a:lvl5pPr marR="0" lvl="4" algn="l" rtl="0">
              <a:lnSpc>
                <a:spcPct val="90000"/>
              </a:lnSpc>
              <a:spcBef>
                <a:spcPts val="400"/>
              </a:spcBef>
              <a:spcAft>
                <a:spcPts val="0"/>
              </a:spcAft>
              <a:buClr>
                <a:srgbClr val="53575A"/>
              </a:buClr>
              <a:buSzPts val="1500"/>
              <a:buFont typeface="Arial"/>
              <a:buNone/>
              <a:defRPr sz="1500" b="0" i="0" u="none" strike="noStrike" cap="none">
                <a:solidFill>
                  <a:srgbClr val="53575A"/>
                </a:solidFill>
                <a:latin typeface="Source Sans Pro"/>
                <a:ea typeface="Source Sans Pro"/>
                <a:cs typeface="Source Sans Pro"/>
                <a:sym typeface="Source Sans Pro"/>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Source Sans Pro"/>
                <a:ea typeface="Source Sans Pro"/>
                <a:cs typeface="Source Sans Pro"/>
                <a:sym typeface="Source Sans Pro"/>
              </a:defRPr>
            </a:lvl9pPr>
          </a:lstStyle>
          <a:p>
            <a:endParaRPr/>
          </a:p>
        </p:txBody>
      </p:sp>
      <p:sp>
        <p:nvSpPr>
          <p:cNvPr id="199" name="Google Shape;199;p45"/>
          <p:cNvSpPr txBox="1">
            <a:spLocks noGrp="1"/>
          </p:cNvSpPr>
          <p:nvPr>
            <p:ph type="body" idx="1"/>
          </p:nvPr>
        </p:nvSpPr>
        <p:spPr>
          <a:xfrm>
            <a:off x="629841" y="1543050"/>
            <a:ext cx="2949178" cy="2523904"/>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53575A"/>
              </a:buClr>
              <a:buSzPts val="1200"/>
              <a:buNone/>
              <a:defRPr sz="1200"/>
            </a:lvl1pPr>
            <a:lvl2pPr marL="914400" lvl="1" indent="-228600" algn="l">
              <a:lnSpc>
                <a:spcPct val="90000"/>
              </a:lnSpc>
              <a:spcBef>
                <a:spcPts val="400"/>
              </a:spcBef>
              <a:spcAft>
                <a:spcPts val="0"/>
              </a:spcAft>
              <a:buClr>
                <a:srgbClr val="53575A"/>
              </a:buClr>
              <a:buSzPts val="1100"/>
              <a:buNone/>
              <a:defRPr sz="1100"/>
            </a:lvl2pPr>
            <a:lvl3pPr marL="1371600" lvl="2" indent="-228600" algn="l">
              <a:lnSpc>
                <a:spcPct val="90000"/>
              </a:lnSpc>
              <a:spcBef>
                <a:spcPts val="400"/>
              </a:spcBef>
              <a:spcAft>
                <a:spcPts val="0"/>
              </a:spcAft>
              <a:buClr>
                <a:srgbClr val="53575A"/>
              </a:buClr>
              <a:buSzPts val="900"/>
              <a:buNone/>
              <a:defRPr sz="900"/>
            </a:lvl3pPr>
            <a:lvl4pPr marL="1828800" lvl="3" indent="-228600" algn="l">
              <a:lnSpc>
                <a:spcPct val="90000"/>
              </a:lnSpc>
              <a:spcBef>
                <a:spcPts val="400"/>
              </a:spcBef>
              <a:spcAft>
                <a:spcPts val="0"/>
              </a:spcAft>
              <a:buClr>
                <a:srgbClr val="53575A"/>
              </a:buClr>
              <a:buSzPts val="800"/>
              <a:buNone/>
              <a:defRPr sz="800"/>
            </a:lvl4pPr>
            <a:lvl5pPr marL="2286000" lvl="4" indent="-228600" algn="l">
              <a:lnSpc>
                <a:spcPct val="90000"/>
              </a:lnSpc>
              <a:spcBef>
                <a:spcPts val="400"/>
              </a:spcBef>
              <a:spcAft>
                <a:spcPts val="0"/>
              </a:spcAft>
              <a:buClr>
                <a:srgbClr val="53575A"/>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200" name="Google Shape;200;p45"/>
          <p:cNvSpPr txBox="1">
            <a:spLocks noGrp="1"/>
          </p:cNvSpPr>
          <p:nvPr>
            <p:ph type="sldNum" idx="12"/>
          </p:nvPr>
        </p:nvSpPr>
        <p:spPr>
          <a:xfrm>
            <a:off x="6457950" y="4587935"/>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10"/>
        <p:cNvGrpSpPr/>
        <p:nvPr/>
      </p:nvGrpSpPr>
      <p:grpSpPr>
        <a:xfrm>
          <a:off x="0" y="0"/>
          <a:ext cx="0" cy="0"/>
          <a:chOff x="0" y="0"/>
          <a:chExt cx="0" cy="0"/>
        </a:xfrm>
      </p:grpSpPr>
      <p:sp>
        <p:nvSpPr>
          <p:cNvPr id="211" name="Google Shape;211;p47"/>
          <p:cNvSpPr/>
          <p:nvPr/>
        </p:nvSpPr>
        <p:spPr>
          <a:xfrm>
            <a:off x="1" y="4800600"/>
            <a:ext cx="9144000" cy="3429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2" name="Google Shape;212;p47"/>
          <p:cNvSpPr/>
          <p:nvPr/>
        </p:nvSpPr>
        <p:spPr>
          <a:xfrm>
            <a:off x="1" y="4750737"/>
            <a:ext cx="9144000" cy="501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3" name="Google Shape;213;p47"/>
          <p:cNvSpPr txBox="1">
            <a:spLocks noGrp="1"/>
          </p:cNvSpPr>
          <p:nvPr>
            <p:ph type="ctrTitle"/>
          </p:nvPr>
        </p:nvSpPr>
        <p:spPr>
          <a:xfrm>
            <a:off x="822960" y="569214"/>
            <a:ext cx="7543800" cy="2674500"/>
          </a:xfrm>
          <a:prstGeom prst="rect">
            <a:avLst/>
          </a:prstGeom>
          <a:noFill/>
          <a:ln>
            <a:noFill/>
          </a:ln>
        </p:spPr>
        <p:txBody>
          <a:bodyPr spcFirstLastPara="1" wrap="square" lIns="68575" tIns="34275" rIns="68575" bIns="34275" anchor="b" anchorCtr="0">
            <a:noAutofit/>
          </a:bodyPr>
          <a:lstStyle>
            <a:lvl1pPr lvl="0" algn="l" rtl="0">
              <a:lnSpc>
                <a:spcPct val="85000"/>
              </a:lnSpc>
              <a:spcBef>
                <a:spcPts val="0"/>
              </a:spcBef>
              <a:spcAft>
                <a:spcPts val="0"/>
              </a:spcAft>
              <a:buClr>
                <a:srgbClr val="262626"/>
              </a:buClr>
              <a:buSzPts val="6000"/>
              <a:buFont typeface="Calibri"/>
              <a:buNone/>
              <a:defRPr sz="6000">
                <a:solidFill>
                  <a:srgbClr val="262626"/>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4" name="Google Shape;214;p47"/>
          <p:cNvSpPr txBox="1">
            <a:spLocks noGrp="1"/>
          </p:cNvSpPr>
          <p:nvPr>
            <p:ph type="subTitle" idx="1"/>
          </p:nvPr>
        </p:nvSpPr>
        <p:spPr>
          <a:xfrm>
            <a:off x="825038" y="3341716"/>
            <a:ext cx="7543800" cy="8574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900"/>
              </a:spcBef>
              <a:spcAft>
                <a:spcPts val="0"/>
              </a:spcAft>
              <a:buSzPts val="1800"/>
              <a:buNone/>
              <a:defRPr sz="1800" cap="none">
                <a:solidFill>
                  <a:schemeClr val="dk2"/>
                </a:solidFill>
                <a:latin typeface="Calibri"/>
                <a:ea typeface="Calibri"/>
                <a:cs typeface="Calibri"/>
                <a:sym typeface="Calibri"/>
              </a:defRPr>
            </a:lvl1pPr>
            <a:lvl2pPr lvl="1" algn="ctr" rtl="0">
              <a:lnSpc>
                <a:spcPct val="90000"/>
              </a:lnSpc>
              <a:spcBef>
                <a:spcPts val="200"/>
              </a:spcBef>
              <a:spcAft>
                <a:spcPts val="0"/>
              </a:spcAft>
              <a:buSzPts val="1800"/>
              <a:buNone/>
              <a:defRPr sz="1800"/>
            </a:lvl2pPr>
            <a:lvl3pPr lvl="2" algn="ctr" rtl="0">
              <a:lnSpc>
                <a:spcPct val="90000"/>
              </a:lnSpc>
              <a:spcBef>
                <a:spcPts val="300"/>
              </a:spcBef>
              <a:spcAft>
                <a:spcPts val="0"/>
              </a:spcAft>
              <a:buSzPts val="1800"/>
              <a:buNone/>
              <a:defRPr sz="1800"/>
            </a:lvl3pPr>
            <a:lvl4pPr lvl="3" algn="ctr" rtl="0">
              <a:lnSpc>
                <a:spcPct val="90000"/>
              </a:lnSpc>
              <a:spcBef>
                <a:spcPts val="300"/>
              </a:spcBef>
              <a:spcAft>
                <a:spcPts val="0"/>
              </a:spcAft>
              <a:buSzPts val="1500"/>
              <a:buNone/>
              <a:defRPr sz="1500"/>
            </a:lvl4pPr>
            <a:lvl5pPr lvl="4" algn="ctr" rtl="0">
              <a:lnSpc>
                <a:spcPct val="90000"/>
              </a:lnSpc>
              <a:spcBef>
                <a:spcPts val="300"/>
              </a:spcBef>
              <a:spcAft>
                <a:spcPts val="0"/>
              </a:spcAft>
              <a:buSzPts val="1500"/>
              <a:buNone/>
              <a:defRPr sz="1500"/>
            </a:lvl5pPr>
            <a:lvl6pPr lvl="5" algn="ctr" rtl="0">
              <a:lnSpc>
                <a:spcPct val="90000"/>
              </a:lnSpc>
              <a:spcBef>
                <a:spcPts val="300"/>
              </a:spcBef>
              <a:spcAft>
                <a:spcPts val="0"/>
              </a:spcAft>
              <a:buSzPts val="1500"/>
              <a:buNone/>
              <a:defRPr sz="1500"/>
            </a:lvl6pPr>
            <a:lvl7pPr lvl="6" algn="ctr" rtl="0">
              <a:lnSpc>
                <a:spcPct val="90000"/>
              </a:lnSpc>
              <a:spcBef>
                <a:spcPts val="300"/>
              </a:spcBef>
              <a:spcAft>
                <a:spcPts val="0"/>
              </a:spcAft>
              <a:buSzPts val="1500"/>
              <a:buNone/>
              <a:defRPr sz="1500"/>
            </a:lvl7pPr>
            <a:lvl8pPr lvl="7" algn="ctr" rtl="0">
              <a:lnSpc>
                <a:spcPct val="90000"/>
              </a:lnSpc>
              <a:spcBef>
                <a:spcPts val="300"/>
              </a:spcBef>
              <a:spcAft>
                <a:spcPts val="0"/>
              </a:spcAft>
              <a:buSzPts val="1500"/>
              <a:buNone/>
              <a:defRPr sz="1500"/>
            </a:lvl8pPr>
            <a:lvl9pPr lvl="8" algn="ctr" rtl="0">
              <a:lnSpc>
                <a:spcPct val="90000"/>
              </a:lnSpc>
              <a:spcBef>
                <a:spcPts val="300"/>
              </a:spcBef>
              <a:spcAft>
                <a:spcPts val="300"/>
              </a:spcAft>
              <a:buSzPts val="1500"/>
              <a:buNone/>
              <a:defRPr sz="1500"/>
            </a:lvl9pPr>
          </a:lstStyle>
          <a:p>
            <a:endParaRPr/>
          </a:p>
        </p:txBody>
      </p:sp>
      <p:sp>
        <p:nvSpPr>
          <p:cNvPr id="215" name="Google Shape;215;p47"/>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6" name="Google Shape;216;p47"/>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7" name="Google Shape;217;p47"/>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cxnSp>
        <p:nvCxnSpPr>
          <p:cNvPr id="218" name="Google Shape;218;p47"/>
          <p:cNvCxnSpPr/>
          <p:nvPr/>
        </p:nvCxnSpPr>
        <p:spPr>
          <a:xfrm>
            <a:off x="905744" y="3257550"/>
            <a:ext cx="740640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9"/>
        <p:cNvGrpSpPr/>
        <p:nvPr/>
      </p:nvGrpSpPr>
      <p:grpSpPr>
        <a:xfrm>
          <a:off x="0" y="0"/>
          <a:ext cx="0" cy="0"/>
          <a:chOff x="0" y="0"/>
          <a:chExt cx="0" cy="0"/>
        </a:xfrm>
      </p:grpSpPr>
      <p:sp>
        <p:nvSpPr>
          <p:cNvPr id="220" name="Google Shape;220;p48"/>
          <p:cNvSpPr txBox="1">
            <a:spLocks noGrp="1"/>
          </p:cNvSpPr>
          <p:nvPr>
            <p:ph type="title"/>
          </p:nvPr>
        </p:nvSpPr>
        <p:spPr>
          <a:xfrm>
            <a:off x="822960" y="214952"/>
            <a:ext cx="7543800" cy="1088100"/>
          </a:xfrm>
          <a:prstGeom prst="rect">
            <a:avLst/>
          </a:prstGeom>
          <a:noFill/>
          <a:ln>
            <a:noFill/>
          </a:ln>
        </p:spPr>
        <p:txBody>
          <a:bodyPr spcFirstLastPara="1" wrap="square" lIns="68575" tIns="34275" rIns="68575" bIns="34275" anchor="b" anchorCtr="0">
            <a:noAutofit/>
          </a:bodyPr>
          <a:lstStyle>
            <a:lvl1pPr lvl="0" algn="l" rtl="0">
              <a:lnSpc>
                <a:spcPct val="85000"/>
              </a:lnSpc>
              <a:spcBef>
                <a:spcPts val="0"/>
              </a:spcBef>
              <a:spcAft>
                <a:spcPts val="0"/>
              </a:spcAft>
              <a:buClr>
                <a:srgbClr val="3F3F3F"/>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1" name="Google Shape;221;p48"/>
          <p:cNvSpPr txBox="1">
            <a:spLocks noGrp="1"/>
          </p:cNvSpPr>
          <p:nvPr>
            <p:ph type="body" idx="1"/>
          </p:nvPr>
        </p:nvSpPr>
        <p:spPr>
          <a:xfrm>
            <a:off x="822960" y="1384300"/>
            <a:ext cx="7543800" cy="3017400"/>
          </a:xfrm>
          <a:prstGeom prst="rect">
            <a:avLst/>
          </a:prstGeom>
          <a:noFill/>
          <a:ln>
            <a:noFill/>
          </a:ln>
        </p:spPr>
        <p:txBody>
          <a:bodyPr spcFirstLastPara="1" wrap="square" lIns="0" tIns="34275" rIns="0" bIns="34275" anchor="t" anchorCtr="0">
            <a:noAutofit/>
          </a:bodyPr>
          <a:lstStyle>
            <a:lvl1pPr marL="457200" lvl="0" indent="-317500" algn="l" rtl="0">
              <a:lnSpc>
                <a:spcPct val="90000"/>
              </a:lnSpc>
              <a:spcBef>
                <a:spcPts val="900"/>
              </a:spcBef>
              <a:spcAft>
                <a:spcPts val="0"/>
              </a:spcAft>
              <a:buSzPts val="1400"/>
              <a:buChar char=" "/>
              <a:defRPr/>
            </a:lvl1pPr>
            <a:lvl2pPr marL="914400" lvl="1" indent="-317500" algn="l" rtl="0">
              <a:lnSpc>
                <a:spcPct val="90000"/>
              </a:lnSpc>
              <a:spcBef>
                <a:spcPts val="200"/>
              </a:spcBef>
              <a:spcAft>
                <a:spcPts val="0"/>
              </a:spcAft>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SzPts val="1400"/>
              <a:buChar char="◦"/>
              <a:defRPr/>
            </a:lvl4pPr>
            <a:lvl5pPr marL="2286000" lvl="4" indent="-317500" algn="l" rtl="0">
              <a:lnSpc>
                <a:spcPct val="90000"/>
              </a:lnSpc>
              <a:spcBef>
                <a:spcPts val="300"/>
              </a:spcBef>
              <a:spcAft>
                <a:spcPts val="0"/>
              </a:spcAft>
              <a:buSzPts val="1400"/>
              <a:buChar char="◦"/>
              <a:defRPr/>
            </a:lvl5pPr>
            <a:lvl6pPr marL="2743200" lvl="5" indent="-317500" algn="l" rtl="0">
              <a:lnSpc>
                <a:spcPct val="90000"/>
              </a:lnSpc>
              <a:spcBef>
                <a:spcPts val="300"/>
              </a:spcBef>
              <a:spcAft>
                <a:spcPts val="0"/>
              </a:spcAft>
              <a:buSzPts val="1400"/>
              <a:buChar char="◦"/>
              <a:defRPr/>
            </a:lvl6pPr>
            <a:lvl7pPr marL="3200400" lvl="6" indent="-317500" algn="l" rtl="0">
              <a:lnSpc>
                <a:spcPct val="90000"/>
              </a:lnSpc>
              <a:spcBef>
                <a:spcPts val="300"/>
              </a:spcBef>
              <a:spcAft>
                <a:spcPts val="0"/>
              </a:spcAft>
              <a:buSzPts val="1400"/>
              <a:buChar char="◦"/>
              <a:defRPr/>
            </a:lvl7pPr>
            <a:lvl8pPr marL="3657600" lvl="7" indent="-317500" algn="l" rtl="0">
              <a:lnSpc>
                <a:spcPct val="90000"/>
              </a:lnSpc>
              <a:spcBef>
                <a:spcPts val="300"/>
              </a:spcBef>
              <a:spcAft>
                <a:spcPts val="0"/>
              </a:spcAft>
              <a:buSzPts val="1400"/>
              <a:buChar char="◦"/>
              <a:defRPr/>
            </a:lvl8pPr>
            <a:lvl9pPr marL="4114800" lvl="8" indent="-317500" algn="l" rtl="0">
              <a:lnSpc>
                <a:spcPct val="90000"/>
              </a:lnSpc>
              <a:spcBef>
                <a:spcPts val="300"/>
              </a:spcBef>
              <a:spcAft>
                <a:spcPts val="300"/>
              </a:spcAft>
              <a:buSzPts val="1400"/>
              <a:buChar char="◦"/>
              <a:defRPr/>
            </a:lvl9pPr>
          </a:lstStyle>
          <a:p>
            <a:endParaRPr/>
          </a:p>
        </p:txBody>
      </p:sp>
      <p:sp>
        <p:nvSpPr>
          <p:cNvPr id="222" name="Google Shape;222;p48"/>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3" name="Google Shape;223;p48"/>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4" name="Google Shape;224;p48"/>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225"/>
        <p:cNvGrpSpPr/>
        <p:nvPr/>
      </p:nvGrpSpPr>
      <p:grpSpPr>
        <a:xfrm>
          <a:off x="0" y="0"/>
          <a:ext cx="0" cy="0"/>
          <a:chOff x="0" y="0"/>
          <a:chExt cx="0" cy="0"/>
        </a:xfrm>
      </p:grpSpPr>
      <p:sp>
        <p:nvSpPr>
          <p:cNvPr id="226" name="Google Shape;226;p49"/>
          <p:cNvSpPr/>
          <p:nvPr/>
        </p:nvSpPr>
        <p:spPr>
          <a:xfrm>
            <a:off x="2381" y="4800600"/>
            <a:ext cx="9141600" cy="3429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7" name="Google Shape;227;p49"/>
          <p:cNvSpPr/>
          <p:nvPr/>
        </p:nvSpPr>
        <p:spPr>
          <a:xfrm>
            <a:off x="11" y="4750737"/>
            <a:ext cx="9141600" cy="480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8" name="Google Shape;228;p49"/>
          <p:cNvSpPr txBox="1">
            <a:spLocks noGrp="1"/>
          </p:cNvSpPr>
          <p:nvPr>
            <p:ph type="title"/>
          </p:nvPr>
        </p:nvSpPr>
        <p:spPr>
          <a:xfrm>
            <a:off x="822960" y="569214"/>
            <a:ext cx="7543800" cy="2674500"/>
          </a:xfrm>
          <a:prstGeom prst="rect">
            <a:avLst/>
          </a:prstGeom>
          <a:noFill/>
          <a:ln>
            <a:noFill/>
          </a:ln>
        </p:spPr>
        <p:txBody>
          <a:bodyPr spcFirstLastPara="1" wrap="square" lIns="68575" tIns="34275" rIns="68575" bIns="34275" anchor="b" anchorCtr="0">
            <a:noAutofit/>
          </a:bodyPr>
          <a:lstStyle>
            <a:lvl1pPr lvl="0" algn="l" rtl="0">
              <a:lnSpc>
                <a:spcPct val="85000"/>
              </a:lnSpc>
              <a:spcBef>
                <a:spcPts val="0"/>
              </a:spcBef>
              <a:spcAft>
                <a:spcPts val="0"/>
              </a:spcAft>
              <a:buClr>
                <a:srgbClr val="262626"/>
              </a:buClr>
              <a:buSzPts val="6000"/>
              <a:buFont typeface="Calibri"/>
              <a:buNone/>
              <a:defRPr sz="6000" b="0">
                <a:solidFill>
                  <a:srgbClr val="262626"/>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9" name="Google Shape;229;p49"/>
          <p:cNvSpPr txBox="1">
            <a:spLocks noGrp="1"/>
          </p:cNvSpPr>
          <p:nvPr>
            <p:ph type="body" idx="1"/>
          </p:nvPr>
        </p:nvSpPr>
        <p:spPr>
          <a:xfrm>
            <a:off x="822960" y="3339846"/>
            <a:ext cx="7543800" cy="8574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900"/>
              </a:spcBef>
              <a:spcAft>
                <a:spcPts val="0"/>
              </a:spcAft>
              <a:buSzPts val="1800"/>
              <a:buNone/>
              <a:defRPr sz="1800" cap="none">
                <a:solidFill>
                  <a:schemeClr val="dk2"/>
                </a:solidFill>
                <a:latin typeface="Calibri"/>
                <a:ea typeface="Calibri"/>
                <a:cs typeface="Calibri"/>
                <a:sym typeface="Calibri"/>
              </a:defRPr>
            </a:lvl1pPr>
            <a:lvl2pPr marL="914400" lvl="1" indent="-228600" algn="l" rtl="0">
              <a:lnSpc>
                <a:spcPct val="90000"/>
              </a:lnSpc>
              <a:spcBef>
                <a:spcPts val="200"/>
              </a:spcBef>
              <a:spcAft>
                <a:spcPts val="0"/>
              </a:spcAft>
              <a:buSzPts val="1400"/>
              <a:buNone/>
              <a:defRPr sz="1400">
                <a:solidFill>
                  <a:srgbClr val="888888"/>
                </a:solidFill>
              </a:defRPr>
            </a:lvl2pPr>
            <a:lvl3pPr marL="1371600" lvl="2" indent="-228600" algn="l" rtl="0">
              <a:lnSpc>
                <a:spcPct val="90000"/>
              </a:lnSpc>
              <a:spcBef>
                <a:spcPts val="300"/>
              </a:spcBef>
              <a:spcAft>
                <a:spcPts val="0"/>
              </a:spcAft>
              <a:buSzPts val="1200"/>
              <a:buNone/>
              <a:defRPr sz="1200">
                <a:solidFill>
                  <a:srgbClr val="888888"/>
                </a:solidFill>
              </a:defRPr>
            </a:lvl3pPr>
            <a:lvl4pPr marL="1828800" lvl="3" indent="-228600" algn="l" rtl="0">
              <a:lnSpc>
                <a:spcPct val="90000"/>
              </a:lnSpc>
              <a:spcBef>
                <a:spcPts val="300"/>
              </a:spcBef>
              <a:spcAft>
                <a:spcPts val="0"/>
              </a:spcAft>
              <a:buSzPts val="1100"/>
              <a:buNone/>
              <a:defRPr sz="1100">
                <a:solidFill>
                  <a:srgbClr val="888888"/>
                </a:solidFill>
              </a:defRPr>
            </a:lvl4pPr>
            <a:lvl5pPr marL="2286000" lvl="4" indent="-228600" algn="l" rtl="0">
              <a:lnSpc>
                <a:spcPct val="90000"/>
              </a:lnSpc>
              <a:spcBef>
                <a:spcPts val="300"/>
              </a:spcBef>
              <a:spcAft>
                <a:spcPts val="0"/>
              </a:spcAft>
              <a:buSzPts val="1100"/>
              <a:buNone/>
              <a:defRPr sz="1100">
                <a:solidFill>
                  <a:srgbClr val="888888"/>
                </a:solidFill>
              </a:defRPr>
            </a:lvl5pPr>
            <a:lvl6pPr marL="2743200" lvl="5" indent="-228600" algn="l" rtl="0">
              <a:lnSpc>
                <a:spcPct val="90000"/>
              </a:lnSpc>
              <a:spcBef>
                <a:spcPts val="300"/>
              </a:spcBef>
              <a:spcAft>
                <a:spcPts val="0"/>
              </a:spcAft>
              <a:buSzPts val="1100"/>
              <a:buNone/>
              <a:defRPr sz="1100">
                <a:solidFill>
                  <a:srgbClr val="888888"/>
                </a:solidFill>
              </a:defRPr>
            </a:lvl6pPr>
            <a:lvl7pPr marL="3200400" lvl="6" indent="-228600" algn="l" rtl="0">
              <a:lnSpc>
                <a:spcPct val="90000"/>
              </a:lnSpc>
              <a:spcBef>
                <a:spcPts val="300"/>
              </a:spcBef>
              <a:spcAft>
                <a:spcPts val="0"/>
              </a:spcAft>
              <a:buSzPts val="1100"/>
              <a:buNone/>
              <a:defRPr sz="1100">
                <a:solidFill>
                  <a:srgbClr val="888888"/>
                </a:solidFill>
              </a:defRPr>
            </a:lvl7pPr>
            <a:lvl8pPr marL="3657600" lvl="7" indent="-228600" algn="l" rtl="0">
              <a:lnSpc>
                <a:spcPct val="90000"/>
              </a:lnSpc>
              <a:spcBef>
                <a:spcPts val="300"/>
              </a:spcBef>
              <a:spcAft>
                <a:spcPts val="0"/>
              </a:spcAft>
              <a:buSzPts val="1100"/>
              <a:buNone/>
              <a:defRPr sz="1100">
                <a:solidFill>
                  <a:srgbClr val="888888"/>
                </a:solidFill>
              </a:defRPr>
            </a:lvl8pPr>
            <a:lvl9pPr marL="4114800" lvl="8" indent="-228600" algn="l" rtl="0">
              <a:lnSpc>
                <a:spcPct val="90000"/>
              </a:lnSpc>
              <a:spcBef>
                <a:spcPts val="300"/>
              </a:spcBef>
              <a:spcAft>
                <a:spcPts val="300"/>
              </a:spcAft>
              <a:buSzPts val="1100"/>
              <a:buNone/>
              <a:defRPr sz="1100">
                <a:solidFill>
                  <a:srgbClr val="888888"/>
                </a:solidFill>
              </a:defRPr>
            </a:lvl9pPr>
          </a:lstStyle>
          <a:p>
            <a:endParaRPr/>
          </a:p>
        </p:txBody>
      </p:sp>
      <p:sp>
        <p:nvSpPr>
          <p:cNvPr id="230" name="Google Shape;230;p49"/>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1" name="Google Shape;231;p49"/>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2" name="Google Shape;232;p49"/>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cxnSp>
        <p:nvCxnSpPr>
          <p:cNvPr id="233" name="Google Shape;233;p49"/>
          <p:cNvCxnSpPr/>
          <p:nvPr/>
        </p:nvCxnSpPr>
        <p:spPr>
          <a:xfrm>
            <a:off x="905744" y="3257550"/>
            <a:ext cx="740640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4"/>
        <p:cNvGrpSpPr/>
        <p:nvPr/>
      </p:nvGrpSpPr>
      <p:grpSpPr>
        <a:xfrm>
          <a:off x="0" y="0"/>
          <a:ext cx="0" cy="0"/>
          <a:chOff x="0" y="0"/>
          <a:chExt cx="0" cy="0"/>
        </a:xfrm>
      </p:grpSpPr>
      <p:sp>
        <p:nvSpPr>
          <p:cNvPr id="235" name="Google Shape;235;p50"/>
          <p:cNvSpPr txBox="1">
            <a:spLocks noGrp="1"/>
          </p:cNvSpPr>
          <p:nvPr>
            <p:ph type="title"/>
          </p:nvPr>
        </p:nvSpPr>
        <p:spPr>
          <a:xfrm>
            <a:off x="822960" y="214952"/>
            <a:ext cx="7543800" cy="1088100"/>
          </a:xfrm>
          <a:prstGeom prst="rect">
            <a:avLst/>
          </a:prstGeom>
          <a:noFill/>
          <a:ln>
            <a:noFill/>
          </a:ln>
        </p:spPr>
        <p:txBody>
          <a:bodyPr spcFirstLastPara="1" wrap="square" lIns="68575" tIns="34275" rIns="68575" bIns="34275" anchor="b" anchorCtr="0">
            <a:noAutofit/>
          </a:bodyPr>
          <a:lstStyle>
            <a:lvl1pPr lvl="0" algn="l" rtl="0">
              <a:lnSpc>
                <a:spcPct val="85000"/>
              </a:lnSpc>
              <a:spcBef>
                <a:spcPts val="0"/>
              </a:spcBef>
              <a:spcAft>
                <a:spcPts val="0"/>
              </a:spcAft>
              <a:buClr>
                <a:srgbClr val="3F3F3F"/>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6" name="Google Shape;236;p50"/>
          <p:cNvSpPr txBox="1">
            <a:spLocks noGrp="1"/>
          </p:cNvSpPr>
          <p:nvPr>
            <p:ph type="body" idx="1"/>
          </p:nvPr>
        </p:nvSpPr>
        <p:spPr>
          <a:xfrm>
            <a:off x="822960" y="1384300"/>
            <a:ext cx="3703200" cy="3017400"/>
          </a:xfrm>
          <a:prstGeom prst="rect">
            <a:avLst/>
          </a:prstGeom>
          <a:noFill/>
          <a:ln>
            <a:noFill/>
          </a:ln>
        </p:spPr>
        <p:txBody>
          <a:bodyPr spcFirstLastPara="1" wrap="square" lIns="0" tIns="34275" rIns="0" bIns="34275" anchor="t" anchorCtr="0">
            <a:noAutofit/>
          </a:bodyPr>
          <a:lstStyle>
            <a:lvl1pPr marL="457200" lvl="0" indent="-317500" algn="l" rtl="0">
              <a:lnSpc>
                <a:spcPct val="90000"/>
              </a:lnSpc>
              <a:spcBef>
                <a:spcPts val="900"/>
              </a:spcBef>
              <a:spcAft>
                <a:spcPts val="0"/>
              </a:spcAft>
              <a:buSzPts val="1400"/>
              <a:buChar char=" "/>
              <a:defRPr/>
            </a:lvl1pPr>
            <a:lvl2pPr marL="914400" lvl="1" indent="-317500" algn="l" rtl="0">
              <a:lnSpc>
                <a:spcPct val="90000"/>
              </a:lnSpc>
              <a:spcBef>
                <a:spcPts val="200"/>
              </a:spcBef>
              <a:spcAft>
                <a:spcPts val="0"/>
              </a:spcAft>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SzPts val="1400"/>
              <a:buChar char="◦"/>
              <a:defRPr/>
            </a:lvl4pPr>
            <a:lvl5pPr marL="2286000" lvl="4" indent="-317500" algn="l" rtl="0">
              <a:lnSpc>
                <a:spcPct val="90000"/>
              </a:lnSpc>
              <a:spcBef>
                <a:spcPts val="300"/>
              </a:spcBef>
              <a:spcAft>
                <a:spcPts val="0"/>
              </a:spcAft>
              <a:buSzPts val="1400"/>
              <a:buChar char="◦"/>
              <a:defRPr/>
            </a:lvl5pPr>
            <a:lvl6pPr marL="2743200" lvl="5" indent="-317500" algn="l" rtl="0">
              <a:lnSpc>
                <a:spcPct val="90000"/>
              </a:lnSpc>
              <a:spcBef>
                <a:spcPts val="300"/>
              </a:spcBef>
              <a:spcAft>
                <a:spcPts val="0"/>
              </a:spcAft>
              <a:buSzPts val="1400"/>
              <a:buChar char="◦"/>
              <a:defRPr/>
            </a:lvl6pPr>
            <a:lvl7pPr marL="3200400" lvl="6" indent="-317500" algn="l" rtl="0">
              <a:lnSpc>
                <a:spcPct val="90000"/>
              </a:lnSpc>
              <a:spcBef>
                <a:spcPts val="300"/>
              </a:spcBef>
              <a:spcAft>
                <a:spcPts val="0"/>
              </a:spcAft>
              <a:buSzPts val="1400"/>
              <a:buChar char="◦"/>
              <a:defRPr/>
            </a:lvl7pPr>
            <a:lvl8pPr marL="3657600" lvl="7" indent="-317500" algn="l" rtl="0">
              <a:lnSpc>
                <a:spcPct val="90000"/>
              </a:lnSpc>
              <a:spcBef>
                <a:spcPts val="300"/>
              </a:spcBef>
              <a:spcAft>
                <a:spcPts val="0"/>
              </a:spcAft>
              <a:buSzPts val="1400"/>
              <a:buChar char="◦"/>
              <a:defRPr/>
            </a:lvl8pPr>
            <a:lvl9pPr marL="4114800" lvl="8" indent="-317500" algn="l" rtl="0">
              <a:lnSpc>
                <a:spcPct val="90000"/>
              </a:lnSpc>
              <a:spcBef>
                <a:spcPts val="300"/>
              </a:spcBef>
              <a:spcAft>
                <a:spcPts val="300"/>
              </a:spcAft>
              <a:buSzPts val="1400"/>
              <a:buChar char="◦"/>
              <a:defRPr/>
            </a:lvl9pPr>
          </a:lstStyle>
          <a:p>
            <a:endParaRPr/>
          </a:p>
        </p:txBody>
      </p:sp>
      <p:sp>
        <p:nvSpPr>
          <p:cNvPr id="237" name="Google Shape;237;p50"/>
          <p:cNvSpPr txBox="1">
            <a:spLocks noGrp="1"/>
          </p:cNvSpPr>
          <p:nvPr>
            <p:ph type="body" idx="2"/>
          </p:nvPr>
        </p:nvSpPr>
        <p:spPr>
          <a:xfrm>
            <a:off x="4663440" y="1384301"/>
            <a:ext cx="3703200" cy="3017400"/>
          </a:xfrm>
          <a:prstGeom prst="rect">
            <a:avLst/>
          </a:prstGeom>
          <a:noFill/>
          <a:ln>
            <a:noFill/>
          </a:ln>
        </p:spPr>
        <p:txBody>
          <a:bodyPr spcFirstLastPara="1" wrap="square" lIns="0" tIns="34275" rIns="0" bIns="34275" anchor="t" anchorCtr="0">
            <a:noAutofit/>
          </a:bodyPr>
          <a:lstStyle>
            <a:lvl1pPr marL="457200" lvl="0" indent="-317500" algn="l" rtl="0">
              <a:lnSpc>
                <a:spcPct val="90000"/>
              </a:lnSpc>
              <a:spcBef>
                <a:spcPts val="900"/>
              </a:spcBef>
              <a:spcAft>
                <a:spcPts val="0"/>
              </a:spcAft>
              <a:buSzPts val="1400"/>
              <a:buChar char=" "/>
              <a:defRPr/>
            </a:lvl1pPr>
            <a:lvl2pPr marL="914400" lvl="1" indent="-317500" algn="l" rtl="0">
              <a:lnSpc>
                <a:spcPct val="90000"/>
              </a:lnSpc>
              <a:spcBef>
                <a:spcPts val="200"/>
              </a:spcBef>
              <a:spcAft>
                <a:spcPts val="0"/>
              </a:spcAft>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SzPts val="1400"/>
              <a:buChar char="◦"/>
              <a:defRPr/>
            </a:lvl4pPr>
            <a:lvl5pPr marL="2286000" lvl="4" indent="-317500" algn="l" rtl="0">
              <a:lnSpc>
                <a:spcPct val="90000"/>
              </a:lnSpc>
              <a:spcBef>
                <a:spcPts val="300"/>
              </a:spcBef>
              <a:spcAft>
                <a:spcPts val="0"/>
              </a:spcAft>
              <a:buSzPts val="1400"/>
              <a:buChar char="◦"/>
              <a:defRPr/>
            </a:lvl5pPr>
            <a:lvl6pPr marL="2743200" lvl="5" indent="-317500" algn="l" rtl="0">
              <a:lnSpc>
                <a:spcPct val="90000"/>
              </a:lnSpc>
              <a:spcBef>
                <a:spcPts val="300"/>
              </a:spcBef>
              <a:spcAft>
                <a:spcPts val="0"/>
              </a:spcAft>
              <a:buSzPts val="1400"/>
              <a:buChar char="◦"/>
              <a:defRPr/>
            </a:lvl6pPr>
            <a:lvl7pPr marL="3200400" lvl="6" indent="-317500" algn="l" rtl="0">
              <a:lnSpc>
                <a:spcPct val="90000"/>
              </a:lnSpc>
              <a:spcBef>
                <a:spcPts val="300"/>
              </a:spcBef>
              <a:spcAft>
                <a:spcPts val="0"/>
              </a:spcAft>
              <a:buSzPts val="1400"/>
              <a:buChar char="◦"/>
              <a:defRPr/>
            </a:lvl7pPr>
            <a:lvl8pPr marL="3657600" lvl="7" indent="-317500" algn="l" rtl="0">
              <a:lnSpc>
                <a:spcPct val="90000"/>
              </a:lnSpc>
              <a:spcBef>
                <a:spcPts val="300"/>
              </a:spcBef>
              <a:spcAft>
                <a:spcPts val="0"/>
              </a:spcAft>
              <a:buSzPts val="1400"/>
              <a:buChar char="◦"/>
              <a:defRPr/>
            </a:lvl8pPr>
            <a:lvl9pPr marL="4114800" lvl="8" indent="-317500" algn="l" rtl="0">
              <a:lnSpc>
                <a:spcPct val="90000"/>
              </a:lnSpc>
              <a:spcBef>
                <a:spcPts val="300"/>
              </a:spcBef>
              <a:spcAft>
                <a:spcPts val="300"/>
              </a:spcAft>
              <a:buSzPts val="1400"/>
              <a:buChar char="◦"/>
              <a:defRPr/>
            </a:lvl9pPr>
          </a:lstStyle>
          <a:p>
            <a:endParaRPr/>
          </a:p>
        </p:txBody>
      </p:sp>
      <p:sp>
        <p:nvSpPr>
          <p:cNvPr id="238" name="Google Shape;238;p50"/>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9" name="Google Shape;239;p50"/>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40" name="Google Shape;240;p50"/>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1"/>
        <p:cNvGrpSpPr/>
        <p:nvPr/>
      </p:nvGrpSpPr>
      <p:grpSpPr>
        <a:xfrm>
          <a:off x="0" y="0"/>
          <a:ext cx="0" cy="0"/>
          <a:chOff x="0" y="0"/>
          <a:chExt cx="0" cy="0"/>
        </a:xfrm>
      </p:grpSpPr>
      <p:sp>
        <p:nvSpPr>
          <p:cNvPr id="242" name="Google Shape;242;p51"/>
          <p:cNvSpPr txBox="1">
            <a:spLocks noGrp="1"/>
          </p:cNvSpPr>
          <p:nvPr>
            <p:ph type="title"/>
          </p:nvPr>
        </p:nvSpPr>
        <p:spPr>
          <a:xfrm>
            <a:off x="822960" y="214952"/>
            <a:ext cx="7543800" cy="1088100"/>
          </a:xfrm>
          <a:prstGeom prst="rect">
            <a:avLst/>
          </a:prstGeom>
          <a:noFill/>
          <a:ln>
            <a:noFill/>
          </a:ln>
        </p:spPr>
        <p:txBody>
          <a:bodyPr spcFirstLastPara="1" wrap="square" lIns="68575" tIns="34275" rIns="68575" bIns="34275" anchor="b" anchorCtr="0">
            <a:noAutofit/>
          </a:bodyPr>
          <a:lstStyle>
            <a:lvl1pPr lvl="0" algn="l" rtl="0">
              <a:lnSpc>
                <a:spcPct val="85000"/>
              </a:lnSpc>
              <a:spcBef>
                <a:spcPts val="0"/>
              </a:spcBef>
              <a:spcAft>
                <a:spcPts val="0"/>
              </a:spcAft>
              <a:buClr>
                <a:srgbClr val="3F3F3F"/>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3" name="Google Shape;243;p51"/>
          <p:cNvSpPr txBox="1">
            <a:spLocks noGrp="1"/>
          </p:cNvSpPr>
          <p:nvPr>
            <p:ph type="body" idx="1"/>
          </p:nvPr>
        </p:nvSpPr>
        <p:spPr>
          <a:xfrm>
            <a:off x="822960" y="1384539"/>
            <a:ext cx="3703200" cy="552000"/>
          </a:xfrm>
          <a:prstGeom prst="rect">
            <a:avLst/>
          </a:prstGeom>
          <a:noFill/>
          <a:ln>
            <a:noFill/>
          </a:ln>
        </p:spPr>
        <p:txBody>
          <a:bodyPr spcFirstLastPara="1" wrap="square" lIns="68575" tIns="34275" rIns="68575" bIns="34275" anchor="ctr" anchorCtr="0">
            <a:noAutofit/>
          </a:bodyPr>
          <a:lstStyle>
            <a:lvl1pPr marL="457200" lvl="0" indent="-228600" algn="l" rtl="0">
              <a:lnSpc>
                <a:spcPct val="90000"/>
              </a:lnSpc>
              <a:spcBef>
                <a:spcPts val="900"/>
              </a:spcBef>
              <a:spcAft>
                <a:spcPts val="0"/>
              </a:spcAft>
              <a:buSzPts val="1500"/>
              <a:buNone/>
              <a:defRPr sz="1500" b="0" cap="none">
                <a:solidFill>
                  <a:schemeClr val="dk2"/>
                </a:solidFill>
              </a:defRPr>
            </a:lvl1pPr>
            <a:lvl2pPr marL="914400" lvl="1" indent="-228600" algn="l" rtl="0">
              <a:lnSpc>
                <a:spcPct val="90000"/>
              </a:lnSpc>
              <a:spcBef>
                <a:spcPts val="200"/>
              </a:spcBef>
              <a:spcAft>
                <a:spcPts val="0"/>
              </a:spcAft>
              <a:buSzPts val="1500"/>
              <a:buNone/>
              <a:defRPr sz="1500" b="1"/>
            </a:lvl2pPr>
            <a:lvl3pPr marL="1371600" lvl="2" indent="-228600" algn="l" rtl="0">
              <a:lnSpc>
                <a:spcPct val="90000"/>
              </a:lnSpc>
              <a:spcBef>
                <a:spcPts val="300"/>
              </a:spcBef>
              <a:spcAft>
                <a:spcPts val="0"/>
              </a:spcAft>
              <a:buSzPts val="1400"/>
              <a:buNone/>
              <a:defRPr sz="1400" b="1"/>
            </a:lvl3pPr>
            <a:lvl4pPr marL="1828800" lvl="3" indent="-228600" algn="l" rtl="0">
              <a:lnSpc>
                <a:spcPct val="90000"/>
              </a:lnSpc>
              <a:spcBef>
                <a:spcPts val="300"/>
              </a:spcBef>
              <a:spcAft>
                <a:spcPts val="0"/>
              </a:spcAft>
              <a:buSzPts val="1200"/>
              <a:buNone/>
              <a:defRPr sz="1200" b="1"/>
            </a:lvl4pPr>
            <a:lvl5pPr marL="2286000" lvl="4" indent="-228600" algn="l" rtl="0">
              <a:lnSpc>
                <a:spcPct val="90000"/>
              </a:lnSpc>
              <a:spcBef>
                <a:spcPts val="300"/>
              </a:spcBef>
              <a:spcAft>
                <a:spcPts val="0"/>
              </a:spcAft>
              <a:buSzPts val="1200"/>
              <a:buNone/>
              <a:defRPr sz="1200" b="1"/>
            </a:lvl5pPr>
            <a:lvl6pPr marL="2743200" lvl="5" indent="-228600" algn="l" rtl="0">
              <a:lnSpc>
                <a:spcPct val="90000"/>
              </a:lnSpc>
              <a:spcBef>
                <a:spcPts val="300"/>
              </a:spcBef>
              <a:spcAft>
                <a:spcPts val="0"/>
              </a:spcAft>
              <a:buSzPts val="1200"/>
              <a:buNone/>
              <a:defRPr sz="1200" b="1"/>
            </a:lvl6pPr>
            <a:lvl7pPr marL="3200400" lvl="6" indent="-228600" algn="l" rtl="0">
              <a:lnSpc>
                <a:spcPct val="90000"/>
              </a:lnSpc>
              <a:spcBef>
                <a:spcPts val="300"/>
              </a:spcBef>
              <a:spcAft>
                <a:spcPts val="0"/>
              </a:spcAft>
              <a:buSzPts val="1200"/>
              <a:buNone/>
              <a:defRPr sz="1200" b="1"/>
            </a:lvl7pPr>
            <a:lvl8pPr marL="3657600" lvl="7" indent="-228600" algn="l" rtl="0">
              <a:lnSpc>
                <a:spcPct val="90000"/>
              </a:lnSpc>
              <a:spcBef>
                <a:spcPts val="300"/>
              </a:spcBef>
              <a:spcAft>
                <a:spcPts val="0"/>
              </a:spcAft>
              <a:buSzPts val="1200"/>
              <a:buNone/>
              <a:defRPr sz="1200" b="1"/>
            </a:lvl8pPr>
            <a:lvl9pPr marL="4114800" lvl="8" indent="-228600" algn="l" rtl="0">
              <a:lnSpc>
                <a:spcPct val="90000"/>
              </a:lnSpc>
              <a:spcBef>
                <a:spcPts val="300"/>
              </a:spcBef>
              <a:spcAft>
                <a:spcPts val="300"/>
              </a:spcAft>
              <a:buSzPts val="1200"/>
              <a:buNone/>
              <a:defRPr sz="1200" b="1"/>
            </a:lvl9pPr>
          </a:lstStyle>
          <a:p>
            <a:endParaRPr/>
          </a:p>
        </p:txBody>
      </p:sp>
      <p:sp>
        <p:nvSpPr>
          <p:cNvPr id="244" name="Google Shape;244;p51"/>
          <p:cNvSpPr txBox="1">
            <a:spLocks noGrp="1"/>
          </p:cNvSpPr>
          <p:nvPr>
            <p:ph type="body" idx="2"/>
          </p:nvPr>
        </p:nvSpPr>
        <p:spPr>
          <a:xfrm>
            <a:off x="822960" y="1936751"/>
            <a:ext cx="3703200" cy="2465100"/>
          </a:xfrm>
          <a:prstGeom prst="rect">
            <a:avLst/>
          </a:prstGeom>
          <a:noFill/>
          <a:ln>
            <a:noFill/>
          </a:ln>
        </p:spPr>
        <p:txBody>
          <a:bodyPr spcFirstLastPara="1" wrap="square" lIns="0" tIns="34275" rIns="0" bIns="34275" anchor="t" anchorCtr="0">
            <a:noAutofit/>
          </a:bodyPr>
          <a:lstStyle>
            <a:lvl1pPr marL="457200" lvl="0" indent="-317500" algn="l" rtl="0">
              <a:lnSpc>
                <a:spcPct val="90000"/>
              </a:lnSpc>
              <a:spcBef>
                <a:spcPts val="900"/>
              </a:spcBef>
              <a:spcAft>
                <a:spcPts val="0"/>
              </a:spcAft>
              <a:buSzPts val="1400"/>
              <a:buChar char=" "/>
              <a:defRPr/>
            </a:lvl1pPr>
            <a:lvl2pPr marL="914400" lvl="1" indent="-317500" algn="l" rtl="0">
              <a:lnSpc>
                <a:spcPct val="90000"/>
              </a:lnSpc>
              <a:spcBef>
                <a:spcPts val="200"/>
              </a:spcBef>
              <a:spcAft>
                <a:spcPts val="0"/>
              </a:spcAft>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SzPts val="1400"/>
              <a:buChar char="◦"/>
              <a:defRPr/>
            </a:lvl4pPr>
            <a:lvl5pPr marL="2286000" lvl="4" indent="-317500" algn="l" rtl="0">
              <a:lnSpc>
                <a:spcPct val="90000"/>
              </a:lnSpc>
              <a:spcBef>
                <a:spcPts val="300"/>
              </a:spcBef>
              <a:spcAft>
                <a:spcPts val="0"/>
              </a:spcAft>
              <a:buSzPts val="1400"/>
              <a:buChar char="◦"/>
              <a:defRPr/>
            </a:lvl5pPr>
            <a:lvl6pPr marL="2743200" lvl="5" indent="-317500" algn="l" rtl="0">
              <a:lnSpc>
                <a:spcPct val="90000"/>
              </a:lnSpc>
              <a:spcBef>
                <a:spcPts val="300"/>
              </a:spcBef>
              <a:spcAft>
                <a:spcPts val="0"/>
              </a:spcAft>
              <a:buSzPts val="1400"/>
              <a:buChar char="◦"/>
              <a:defRPr/>
            </a:lvl6pPr>
            <a:lvl7pPr marL="3200400" lvl="6" indent="-317500" algn="l" rtl="0">
              <a:lnSpc>
                <a:spcPct val="90000"/>
              </a:lnSpc>
              <a:spcBef>
                <a:spcPts val="300"/>
              </a:spcBef>
              <a:spcAft>
                <a:spcPts val="0"/>
              </a:spcAft>
              <a:buSzPts val="1400"/>
              <a:buChar char="◦"/>
              <a:defRPr/>
            </a:lvl7pPr>
            <a:lvl8pPr marL="3657600" lvl="7" indent="-317500" algn="l" rtl="0">
              <a:lnSpc>
                <a:spcPct val="90000"/>
              </a:lnSpc>
              <a:spcBef>
                <a:spcPts val="300"/>
              </a:spcBef>
              <a:spcAft>
                <a:spcPts val="0"/>
              </a:spcAft>
              <a:buSzPts val="1400"/>
              <a:buChar char="◦"/>
              <a:defRPr/>
            </a:lvl8pPr>
            <a:lvl9pPr marL="4114800" lvl="8" indent="-317500" algn="l" rtl="0">
              <a:lnSpc>
                <a:spcPct val="90000"/>
              </a:lnSpc>
              <a:spcBef>
                <a:spcPts val="300"/>
              </a:spcBef>
              <a:spcAft>
                <a:spcPts val="300"/>
              </a:spcAft>
              <a:buSzPts val="1400"/>
              <a:buChar char="◦"/>
              <a:defRPr/>
            </a:lvl9pPr>
          </a:lstStyle>
          <a:p>
            <a:endParaRPr/>
          </a:p>
        </p:txBody>
      </p:sp>
      <p:sp>
        <p:nvSpPr>
          <p:cNvPr id="245" name="Google Shape;245;p51"/>
          <p:cNvSpPr txBox="1">
            <a:spLocks noGrp="1"/>
          </p:cNvSpPr>
          <p:nvPr>
            <p:ph type="body" idx="3"/>
          </p:nvPr>
        </p:nvSpPr>
        <p:spPr>
          <a:xfrm>
            <a:off x="4663440" y="1384539"/>
            <a:ext cx="3703200" cy="552000"/>
          </a:xfrm>
          <a:prstGeom prst="rect">
            <a:avLst/>
          </a:prstGeom>
          <a:noFill/>
          <a:ln>
            <a:noFill/>
          </a:ln>
        </p:spPr>
        <p:txBody>
          <a:bodyPr spcFirstLastPara="1" wrap="square" lIns="68575" tIns="34275" rIns="68575" bIns="34275" anchor="ctr" anchorCtr="0">
            <a:noAutofit/>
          </a:bodyPr>
          <a:lstStyle>
            <a:lvl1pPr marL="457200" lvl="0" indent="-228600" algn="l" rtl="0">
              <a:lnSpc>
                <a:spcPct val="90000"/>
              </a:lnSpc>
              <a:spcBef>
                <a:spcPts val="900"/>
              </a:spcBef>
              <a:spcAft>
                <a:spcPts val="0"/>
              </a:spcAft>
              <a:buSzPts val="1500"/>
              <a:buNone/>
              <a:defRPr sz="1500" b="0" cap="none">
                <a:solidFill>
                  <a:schemeClr val="dk2"/>
                </a:solidFill>
              </a:defRPr>
            </a:lvl1pPr>
            <a:lvl2pPr marL="914400" lvl="1" indent="-228600" algn="l" rtl="0">
              <a:lnSpc>
                <a:spcPct val="90000"/>
              </a:lnSpc>
              <a:spcBef>
                <a:spcPts val="200"/>
              </a:spcBef>
              <a:spcAft>
                <a:spcPts val="0"/>
              </a:spcAft>
              <a:buSzPts val="1500"/>
              <a:buNone/>
              <a:defRPr sz="1500" b="1"/>
            </a:lvl2pPr>
            <a:lvl3pPr marL="1371600" lvl="2" indent="-228600" algn="l" rtl="0">
              <a:lnSpc>
                <a:spcPct val="90000"/>
              </a:lnSpc>
              <a:spcBef>
                <a:spcPts val="300"/>
              </a:spcBef>
              <a:spcAft>
                <a:spcPts val="0"/>
              </a:spcAft>
              <a:buSzPts val="1400"/>
              <a:buNone/>
              <a:defRPr sz="1400" b="1"/>
            </a:lvl3pPr>
            <a:lvl4pPr marL="1828800" lvl="3" indent="-228600" algn="l" rtl="0">
              <a:lnSpc>
                <a:spcPct val="90000"/>
              </a:lnSpc>
              <a:spcBef>
                <a:spcPts val="300"/>
              </a:spcBef>
              <a:spcAft>
                <a:spcPts val="0"/>
              </a:spcAft>
              <a:buSzPts val="1200"/>
              <a:buNone/>
              <a:defRPr sz="1200" b="1"/>
            </a:lvl4pPr>
            <a:lvl5pPr marL="2286000" lvl="4" indent="-228600" algn="l" rtl="0">
              <a:lnSpc>
                <a:spcPct val="90000"/>
              </a:lnSpc>
              <a:spcBef>
                <a:spcPts val="300"/>
              </a:spcBef>
              <a:spcAft>
                <a:spcPts val="0"/>
              </a:spcAft>
              <a:buSzPts val="1200"/>
              <a:buNone/>
              <a:defRPr sz="1200" b="1"/>
            </a:lvl5pPr>
            <a:lvl6pPr marL="2743200" lvl="5" indent="-228600" algn="l" rtl="0">
              <a:lnSpc>
                <a:spcPct val="90000"/>
              </a:lnSpc>
              <a:spcBef>
                <a:spcPts val="300"/>
              </a:spcBef>
              <a:spcAft>
                <a:spcPts val="0"/>
              </a:spcAft>
              <a:buSzPts val="1200"/>
              <a:buNone/>
              <a:defRPr sz="1200" b="1"/>
            </a:lvl6pPr>
            <a:lvl7pPr marL="3200400" lvl="6" indent="-228600" algn="l" rtl="0">
              <a:lnSpc>
                <a:spcPct val="90000"/>
              </a:lnSpc>
              <a:spcBef>
                <a:spcPts val="300"/>
              </a:spcBef>
              <a:spcAft>
                <a:spcPts val="0"/>
              </a:spcAft>
              <a:buSzPts val="1200"/>
              <a:buNone/>
              <a:defRPr sz="1200" b="1"/>
            </a:lvl7pPr>
            <a:lvl8pPr marL="3657600" lvl="7" indent="-228600" algn="l" rtl="0">
              <a:lnSpc>
                <a:spcPct val="90000"/>
              </a:lnSpc>
              <a:spcBef>
                <a:spcPts val="300"/>
              </a:spcBef>
              <a:spcAft>
                <a:spcPts val="0"/>
              </a:spcAft>
              <a:buSzPts val="1200"/>
              <a:buNone/>
              <a:defRPr sz="1200" b="1"/>
            </a:lvl8pPr>
            <a:lvl9pPr marL="4114800" lvl="8" indent="-228600" algn="l" rtl="0">
              <a:lnSpc>
                <a:spcPct val="90000"/>
              </a:lnSpc>
              <a:spcBef>
                <a:spcPts val="300"/>
              </a:spcBef>
              <a:spcAft>
                <a:spcPts val="300"/>
              </a:spcAft>
              <a:buSzPts val="1200"/>
              <a:buNone/>
              <a:defRPr sz="1200" b="1"/>
            </a:lvl9pPr>
          </a:lstStyle>
          <a:p>
            <a:endParaRPr/>
          </a:p>
        </p:txBody>
      </p:sp>
      <p:sp>
        <p:nvSpPr>
          <p:cNvPr id="246" name="Google Shape;246;p51"/>
          <p:cNvSpPr txBox="1">
            <a:spLocks noGrp="1"/>
          </p:cNvSpPr>
          <p:nvPr>
            <p:ph type="body" idx="4"/>
          </p:nvPr>
        </p:nvSpPr>
        <p:spPr>
          <a:xfrm>
            <a:off x="4663440" y="1936750"/>
            <a:ext cx="3703200" cy="2465100"/>
          </a:xfrm>
          <a:prstGeom prst="rect">
            <a:avLst/>
          </a:prstGeom>
          <a:noFill/>
          <a:ln>
            <a:noFill/>
          </a:ln>
        </p:spPr>
        <p:txBody>
          <a:bodyPr spcFirstLastPara="1" wrap="square" lIns="0" tIns="34275" rIns="0" bIns="34275" anchor="t" anchorCtr="0">
            <a:noAutofit/>
          </a:bodyPr>
          <a:lstStyle>
            <a:lvl1pPr marL="457200" lvl="0" indent="-317500" algn="l" rtl="0">
              <a:lnSpc>
                <a:spcPct val="90000"/>
              </a:lnSpc>
              <a:spcBef>
                <a:spcPts val="900"/>
              </a:spcBef>
              <a:spcAft>
                <a:spcPts val="0"/>
              </a:spcAft>
              <a:buSzPts val="1400"/>
              <a:buChar char=" "/>
              <a:defRPr/>
            </a:lvl1pPr>
            <a:lvl2pPr marL="914400" lvl="1" indent="-317500" algn="l" rtl="0">
              <a:lnSpc>
                <a:spcPct val="90000"/>
              </a:lnSpc>
              <a:spcBef>
                <a:spcPts val="200"/>
              </a:spcBef>
              <a:spcAft>
                <a:spcPts val="0"/>
              </a:spcAft>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SzPts val="1400"/>
              <a:buChar char="◦"/>
              <a:defRPr/>
            </a:lvl4pPr>
            <a:lvl5pPr marL="2286000" lvl="4" indent="-317500" algn="l" rtl="0">
              <a:lnSpc>
                <a:spcPct val="90000"/>
              </a:lnSpc>
              <a:spcBef>
                <a:spcPts val="300"/>
              </a:spcBef>
              <a:spcAft>
                <a:spcPts val="0"/>
              </a:spcAft>
              <a:buSzPts val="1400"/>
              <a:buChar char="◦"/>
              <a:defRPr/>
            </a:lvl5pPr>
            <a:lvl6pPr marL="2743200" lvl="5" indent="-317500" algn="l" rtl="0">
              <a:lnSpc>
                <a:spcPct val="90000"/>
              </a:lnSpc>
              <a:spcBef>
                <a:spcPts val="300"/>
              </a:spcBef>
              <a:spcAft>
                <a:spcPts val="0"/>
              </a:spcAft>
              <a:buSzPts val="1400"/>
              <a:buChar char="◦"/>
              <a:defRPr/>
            </a:lvl6pPr>
            <a:lvl7pPr marL="3200400" lvl="6" indent="-317500" algn="l" rtl="0">
              <a:lnSpc>
                <a:spcPct val="90000"/>
              </a:lnSpc>
              <a:spcBef>
                <a:spcPts val="300"/>
              </a:spcBef>
              <a:spcAft>
                <a:spcPts val="0"/>
              </a:spcAft>
              <a:buSzPts val="1400"/>
              <a:buChar char="◦"/>
              <a:defRPr/>
            </a:lvl7pPr>
            <a:lvl8pPr marL="3657600" lvl="7" indent="-317500" algn="l" rtl="0">
              <a:lnSpc>
                <a:spcPct val="90000"/>
              </a:lnSpc>
              <a:spcBef>
                <a:spcPts val="300"/>
              </a:spcBef>
              <a:spcAft>
                <a:spcPts val="0"/>
              </a:spcAft>
              <a:buSzPts val="1400"/>
              <a:buChar char="◦"/>
              <a:defRPr/>
            </a:lvl8pPr>
            <a:lvl9pPr marL="4114800" lvl="8" indent="-317500" algn="l" rtl="0">
              <a:lnSpc>
                <a:spcPct val="90000"/>
              </a:lnSpc>
              <a:spcBef>
                <a:spcPts val="300"/>
              </a:spcBef>
              <a:spcAft>
                <a:spcPts val="300"/>
              </a:spcAft>
              <a:buSzPts val="1400"/>
              <a:buChar char="◦"/>
              <a:defRPr/>
            </a:lvl9pPr>
          </a:lstStyle>
          <a:p>
            <a:endParaRPr/>
          </a:p>
        </p:txBody>
      </p:sp>
      <p:sp>
        <p:nvSpPr>
          <p:cNvPr id="247" name="Google Shape;247;p51"/>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48" name="Google Shape;248;p51"/>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49" name="Google Shape;249;p51"/>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0"/>
        <p:cNvGrpSpPr/>
        <p:nvPr/>
      </p:nvGrpSpPr>
      <p:grpSpPr>
        <a:xfrm>
          <a:off x="0" y="0"/>
          <a:ext cx="0" cy="0"/>
          <a:chOff x="0" y="0"/>
          <a:chExt cx="0" cy="0"/>
        </a:xfrm>
      </p:grpSpPr>
      <p:sp>
        <p:nvSpPr>
          <p:cNvPr id="251" name="Google Shape;251;p52"/>
          <p:cNvSpPr txBox="1">
            <a:spLocks noGrp="1"/>
          </p:cNvSpPr>
          <p:nvPr>
            <p:ph type="title"/>
          </p:nvPr>
        </p:nvSpPr>
        <p:spPr>
          <a:xfrm>
            <a:off x="822960" y="214952"/>
            <a:ext cx="7543800" cy="1088100"/>
          </a:xfrm>
          <a:prstGeom prst="rect">
            <a:avLst/>
          </a:prstGeom>
          <a:noFill/>
          <a:ln>
            <a:noFill/>
          </a:ln>
        </p:spPr>
        <p:txBody>
          <a:bodyPr spcFirstLastPara="1" wrap="square" lIns="68575" tIns="34275" rIns="68575" bIns="34275" anchor="b" anchorCtr="0">
            <a:noAutofit/>
          </a:bodyPr>
          <a:lstStyle>
            <a:lvl1pPr lvl="0" algn="l" rtl="0">
              <a:lnSpc>
                <a:spcPct val="85000"/>
              </a:lnSpc>
              <a:spcBef>
                <a:spcPts val="0"/>
              </a:spcBef>
              <a:spcAft>
                <a:spcPts val="0"/>
              </a:spcAft>
              <a:buClr>
                <a:srgbClr val="3F3F3F"/>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2" name="Google Shape;252;p52"/>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53" name="Google Shape;253;p52"/>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54" name="Google Shape;254;p52"/>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55"/>
        <p:cNvGrpSpPr/>
        <p:nvPr/>
      </p:nvGrpSpPr>
      <p:grpSpPr>
        <a:xfrm>
          <a:off x="0" y="0"/>
          <a:ext cx="0" cy="0"/>
          <a:chOff x="0" y="0"/>
          <a:chExt cx="0" cy="0"/>
        </a:xfrm>
      </p:grpSpPr>
      <p:sp>
        <p:nvSpPr>
          <p:cNvPr id="256" name="Google Shape;256;p53"/>
          <p:cNvSpPr/>
          <p:nvPr/>
        </p:nvSpPr>
        <p:spPr>
          <a:xfrm>
            <a:off x="2381" y="4800600"/>
            <a:ext cx="9141600" cy="3429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7" name="Google Shape;257;p53"/>
          <p:cNvSpPr/>
          <p:nvPr/>
        </p:nvSpPr>
        <p:spPr>
          <a:xfrm>
            <a:off x="11" y="4750737"/>
            <a:ext cx="9141600" cy="480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8" name="Google Shape;258;p53"/>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59" name="Google Shape;259;p53"/>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solidFill>
                  <a:srgbClr val="FFFFFF"/>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60" name="Google Shape;260;p53"/>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261"/>
        <p:cNvGrpSpPr/>
        <p:nvPr/>
      </p:nvGrpSpPr>
      <p:grpSpPr>
        <a:xfrm>
          <a:off x="0" y="0"/>
          <a:ext cx="0" cy="0"/>
          <a:chOff x="0" y="0"/>
          <a:chExt cx="0" cy="0"/>
        </a:xfrm>
      </p:grpSpPr>
      <p:sp>
        <p:nvSpPr>
          <p:cNvPr id="262" name="Google Shape;262;p54"/>
          <p:cNvSpPr/>
          <p:nvPr/>
        </p:nvSpPr>
        <p:spPr>
          <a:xfrm>
            <a:off x="12" y="0"/>
            <a:ext cx="3038100" cy="51435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63" name="Google Shape;263;p54"/>
          <p:cNvSpPr/>
          <p:nvPr/>
        </p:nvSpPr>
        <p:spPr>
          <a:xfrm>
            <a:off x="3030053" y="0"/>
            <a:ext cx="48000" cy="51435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64" name="Google Shape;264;p54"/>
          <p:cNvSpPr txBox="1">
            <a:spLocks noGrp="1"/>
          </p:cNvSpPr>
          <p:nvPr>
            <p:ph type="title"/>
          </p:nvPr>
        </p:nvSpPr>
        <p:spPr>
          <a:xfrm>
            <a:off x="342900" y="445769"/>
            <a:ext cx="2400300" cy="1714500"/>
          </a:xfrm>
          <a:prstGeom prst="rect">
            <a:avLst/>
          </a:prstGeom>
          <a:noFill/>
          <a:ln>
            <a:noFill/>
          </a:ln>
        </p:spPr>
        <p:txBody>
          <a:bodyPr spcFirstLastPara="1" wrap="square" lIns="68575" tIns="34275" rIns="68575" bIns="34275" anchor="b" anchorCtr="0">
            <a:noAutofit/>
          </a:bodyPr>
          <a:lstStyle>
            <a:lvl1pPr lvl="0" algn="l" rtl="0">
              <a:lnSpc>
                <a:spcPct val="85000"/>
              </a:lnSpc>
              <a:spcBef>
                <a:spcPts val="0"/>
              </a:spcBef>
              <a:spcAft>
                <a:spcPts val="0"/>
              </a:spcAft>
              <a:buClr>
                <a:srgbClr val="FFFFFF"/>
              </a:buClr>
              <a:buSzPts val="2700"/>
              <a:buFont typeface="Calibri"/>
              <a:buNone/>
              <a:defRPr sz="2700" b="0">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5" name="Google Shape;265;p54"/>
          <p:cNvSpPr txBox="1">
            <a:spLocks noGrp="1"/>
          </p:cNvSpPr>
          <p:nvPr>
            <p:ph type="body" idx="1"/>
          </p:nvPr>
        </p:nvSpPr>
        <p:spPr>
          <a:xfrm>
            <a:off x="3600450" y="548640"/>
            <a:ext cx="4869300" cy="3943200"/>
          </a:xfrm>
          <a:prstGeom prst="rect">
            <a:avLst/>
          </a:prstGeom>
          <a:noFill/>
          <a:ln>
            <a:noFill/>
          </a:ln>
        </p:spPr>
        <p:txBody>
          <a:bodyPr spcFirstLastPara="1" wrap="square" lIns="0" tIns="34275" rIns="0" bIns="34275" anchor="t" anchorCtr="0">
            <a:noAutofit/>
          </a:bodyPr>
          <a:lstStyle>
            <a:lvl1pPr marL="457200" lvl="0" indent="-317500" algn="l" rtl="0">
              <a:lnSpc>
                <a:spcPct val="90000"/>
              </a:lnSpc>
              <a:spcBef>
                <a:spcPts val="900"/>
              </a:spcBef>
              <a:spcAft>
                <a:spcPts val="0"/>
              </a:spcAft>
              <a:buSzPts val="1400"/>
              <a:buChar char=" "/>
              <a:defRPr/>
            </a:lvl1pPr>
            <a:lvl2pPr marL="914400" lvl="1" indent="-317500" algn="l" rtl="0">
              <a:lnSpc>
                <a:spcPct val="90000"/>
              </a:lnSpc>
              <a:spcBef>
                <a:spcPts val="200"/>
              </a:spcBef>
              <a:spcAft>
                <a:spcPts val="0"/>
              </a:spcAft>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SzPts val="1400"/>
              <a:buChar char="◦"/>
              <a:defRPr/>
            </a:lvl4pPr>
            <a:lvl5pPr marL="2286000" lvl="4" indent="-317500" algn="l" rtl="0">
              <a:lnSpc>
                <a:spcPct val="90000"/>
              </a:lnSpc>
              <a:spcBef>
                <a:spcPts val="300"/>
              </a:spcBef>
              <a:spcAft>
                <a:spcPts val="0"/>
              </a:spcAft>
              <a:buSzPts val="1400"/>
              <a:buChar char="◦"/>
              <a:defRPr/>
            </a:lvl5pPr>
            <a:lvl6pPr marL="2743200" lvl="5" indent="-317500" algn="l" rtl="0">
              <a:lnSpc>
                <a:spcPct val="90000"/>
              </a:lnSpc>
              <a:spcBef>
                <a:spcPts val="300"/>
              </a:spcBef>
              <a:spcAft>
                <a:spcPts val="0"/>
              </a:spcAft>
              <a:buSzPts val="1400"/>
              <a:buChar char="◦"/>
              <a:defRPr/>
            </a:lvl6pPr>
            <a:lvl7pPr marL="3200400" lvl="6" indent="-317500" algn="l" rtl="0">
              <a:lnSpc>
                <a:spcPct val="90000"/>
              </a:lnSpc>
              <a:spcBef>
                <a:spcPts val="300"/>
              </a:spcBef>
              <a:spcAft>
                <a:spcPts val="0"/>
              </a:spcAft>
              <a:buSzPts val="1400"/>
              <a:buChar char="◦"/>
              <a:defRPr/>
            </a:lvl7pPr>
            <a:lvl8pPr marL="3657600" lvl="7" indent="-317500" algn="l" rtl="0">
              <a:lnSpc>
                <a:spcPct val="90000"/>
              </a:lnSpc>
              <a:spcBef>
                <a:spcPts val="300"/>
              </a:spcBef>
              <a:spcAft>
                <a:spcPts val="0"/>
              </a:spcAft>
              <a:buSzPts val="1400"/>
              <a:buChar char="◦"/>
              <a:defRPr/>
            </a:lvl8pPr>
            <a:lvl9pPr marL="4114800" lvl="8" indent="-317500" algn="l" rtl="0">
              <a:lnSpc>
                <a:spcPct val="90000"/>
              </a:lnSpc>
              <a:spcBef>
                <a:spcPts val="300"/>
              </a:spcBef>
              <a:spcAft>
                <a:spcPts val="300"/>
              </a:spcAft>
              <a:buSzPts val="1400"/>
              <a:buChar char="◦"/>
              <a:defRPr/>
            </a:lvl9pPr>
          </a:lstStyle>
          <a:p>
            <a:endParaRPr/>
          </a:p>
        </p:txBody>
      </p:sp>
      <p:sp>
        <p:nvSpPr>
          <p:cNvPr id="266" name="Google Shape;266;p54"/>
          <p:cNvSpPr txBox="1">
            <a:spLocks noGrp="1"/>
          </p:cNvSpPr>
          <p:nvPr>
            <p:ph type="body" idx="2"/>
          </p:nvPr>
        </p:nvSpPr>
        <p:spPr>
          <a:xfrm>
            <a:off x="342900" y="2194560"/>
            <a:ext cx="2400300" cy="25344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900"/>
              </a:spcBef>
              <a:spcAft>
                <a:spcPts val="0"/>
              </a:spcAft>
              <a:buSzPts val="1100"/>
              <a:buNone/>
              <a:defRPr sz="1100">
                <a:solidFill>
                  <a:srgbClr val="FFFFFF"/>
                </a:solidFill>
              </a:defRPr>
            </a:lvl1pPr>
            <a:lvl2pPr marL="914400" lvl="1" indent="-228600" algn="l" rtl="0">
              <a:lnSpc>
                <a:spcPct val="90000"/>
              </a:lnSpc>
              <a:spcBef>
                <a:spcPts val="200"/>
              </a:spcBef>
              <a:spcAft>
                <a:spcPts val="0"/>
              </a:spcAft>
              <a:buSzPts val="900"/>
              <a:buNone/>
              <a:defRPr sz="900"/>
            </a:lvl2pPr>
            <a:lvl3pPr marL="1371600" lvl="2" indent="-228600" algn="l" rtl="0">
              <a:lnSpc>
                <a:spcPct val="90000"/>
              </a:lnSpc>
              <a:spcBef>
                <a:spcPts val="300"/>
              </a:spcBef>
              <a:spcAft>
                <a:spcPts val="0"/>
              </a:spcAft>
              <a:buSzPts val="800"/>
              <a:buNone/>
              <a:defRPr sz="800"/>
            </a:lvl3pPr>
            <a:lvl4pPr marL="1828800" lvl="3" indent="-228600" algn="l" rtl="0">
              <a:lnSpc>
                <a:spcPct val="90000"/>
              </a:lnSpc>
              <a:spcBef>
                <a:spcPts val="300"/>
              </a:spcBef>
              <a:spcAft>
                <a:spcPts val="0"/>
              </a:spcAft>
              <a:buSzPts val="700"/>
              <a:buNone/>
              <a:defRPr sz="700"/>
            </a:lvl4pPr>
            <a:lvl5pPr marL="2286000" lvl="4" indent="-228600" algn="l" rtl="0">
              <a:lnSpc>
                <a:spcPct val="90000"/>
              </a:lnSpc>
              <a:spcBef>
                <a:spcPts val="300"/>
              </a:spcBef>
              <a:spcAft>
                <a:spcPts val="0"/>
              </a:spcAft>
              <a:buSzPts val="700"/>
              <a:buNone/>
              <a:defRPr sz="700"/>
            </a:lvl5pPr>
            <a:lvl6pPr marL="2743200" lvl="5" indent="-228600" algn="l" rtl="0">
              <a:lnSpc>
                <a:spcPct val="90000"/>
              </a:lnSpc>
              <a:spcBef>
                <a:spcPts val="300"/>
              </a:spcBef>
              <a:spcAft>
                <a:spcPts val="0"/>
              </a:spcAft>
              <a:buSzPts val="700"/>
              <a:buNone/>
              <a:defRPr sz="700"/>
            </a:lvl6pPr>
            <a:lvl7pPr marL="3200400" lvl="6" indent="-228600" algn="l" rtl="0">
              <a:lnSpc>
                <a:spcPct val="90000"/>
              </a:lnSpc>
              <a:spcBef>
                <a:spcPts val="300"/>
              </a:spcBef>
              <a:spcAft>
                <a:spcPts val="0"/>
              </a:spcAft>
              <a:buSzPts val="700"/>
              <a:buNone/>
              <a:defRPr sz="700"/>
            </a:lvl7pPr>
            <a:lvl8pPr marL="3657600" lvl="7" indent="-228600" algn="l" rtl="0">
              <a:lnSpc>
                <a:spcPct val="90000"/>
              </a:lnSpc>
              <a:spcBef>
                <a:spcPts val="300"/>
              </a:spcBef>
              <a:spcAft>
                <a:spcPts val="0"/>
              </a:spcAft>
              <a:buSzPts val="700"/>
              <a:buNone/>
              <a:defRPr sz="700"/>
            </a:lvl8pPr>
            <a:lvl9pPr marL="4114800" lvl="8" indent="-228600" algn="l" rtl="0">
              <a:lnSpc>
                <a:spcPct val="90000"/>
              </a:lnSpc>
              <a:spcBef>
                <a:spcPts val="300"/>
              </a:spcBef>
              <a:spcAft>
                <a:spcPts val="300"/>
              </a:spcAft>
              <a:buSzPts val="700"/>
              <a:buNone/>
              <a:defRPr sz="700"/>
            </a:lvl9pPr>
          </a:lstStyle>
          <a:p>
            <a:endParaRPr/>
          </a:p>
        </p:txBody>
      </p:sp>
      <p:sp>
        <p:nvSpPr>
          <p:cNvPr id="267" name="Google Shape;267;p54"/>
          <p:cNvSpPr txBox="1">
            <a:spLocks noGrp="1"/>
          </p:cNvSpPr>
          <p:nvPr>
            <p:ph type="dt" idx="10"/>
          </p:nvPr>
        </p:nvSpPr>
        <p:spPr>
          <a:xfrm>
            <a:off x="349134" y="4844839"/>
            <a:ext cx="19638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68" name="Google Shape;268;p54"/>
          <p:cNvSpPr txBox="1">
            <a:spLocks noGrp="1"/>
          </p:cNvSpPr>
          <p:nvPr>
            <p:ph type="ftr" idx="11"/>
          </p:nvPr>
        </p:nvSpPr>
        <p:spPr>
          <a:xfrm>
            <a:off x="3600450" y="4844839"/>
            <a:ext cx="34863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solidFill>
                  <a:schemeClr val="dk2"/>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69" name="Google Shape;269;p54"/>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800" b="0" i="0" u="none" strike="noStrike" cap="none">
                <a:solidFill>
                  <a:schemeClr val="dk2"/>
                </a:solidFill>
                <a:latin typeface="Calibri"/>
                <a:ea typeface="Calibri"/>
                <a:cs typeface="Calibri"/>
                <a:sym typeface="Calibri"/>
              </a:defRPr>
            </a:lvl1pPr>
            <a:lvl2pPr marL="0" lvl="1" indent="0" algn="r" rtl="0">
              <a:spcBef>
                <a:spcPts val="0"/>
              </a:spcBef>
              <a:buNone/>
              <a:defRPr sz="800" b="0" i="0" u="none" strike="noStrike" cap="none">
                <a:solidFill>
                  <a:schemeClr val="dk2"/>
                </a:solidFill>
                <a:latin typeface="Calibri"/>
                <a:ea typeface="Calibri"/>
                <a:cs typeface="Calibri"/>
                <a:sym typeface="Calibri"/>
              </a:defRPr>
            </a:lvl2pPr>
            <a:lvl3pPr marL="0" lvl="2" indent="0" algn="r" rtl="0">
              <a:spcBef>
                <a:spcPts val="0"/>
              </a:spcBef>
              <a:buNone/>
              <a:defRPr sz="800" b="0" i="0" u="none" strike="noStrike" cap="none">
                <a:solidFill>
                  <a:schemeClr val="dk2"/>
                </a:solidFill>
                <a:latin typeface="Calibri"/>
                <a:ea typeface="Calibri"/>
                <a:cs typeface="Calibri"/>
                <a:sym typeface="Calibri"/>
              </a:defRPr>
            </a:lvl3pPr>
            <a:lvl4pPr marL="0" lvl="3" indent="0" algn="r" rtl="0">
              <a:spcBef>
                <a:spcPts val="0"/>
              </a:spcBef>
              <a:buNone/>
              <a:defRPr sz="800" b="0" i="0" u="none" strike="noStrike" cap="none">
                <a:solidFill>
                  <a:schemeClr val="dk2"/>
                </a:solidFill>
                <a:latin typeface="Calibri"/>
                <a:ea typeface="Calibri"/>
                <a:cs typeface="Calibri"/>
                <a:sym typeface="Calibri"/>
              </a:defRPr>
            </a:lvl4pPr>
            <a:lvl5pPr marL="0" lvl="4" indent="0" algn="r" rtl="0">
              <a:spcBef>
                <a:spcPts val="0"/>
              </a:spcBef>
              <a:buNone/>
              <a:defRPr sz="800" b="0" i="0" u="none" strike="noStrike" cap="none">
                <a:solidFill>
                  <a:schemeClr val="dk2"/>
                </a:solidFill>
                <a:latin typeface="Calibri"/>
                <a:ea typeface="Calibri"/>
                <a:cs typeface="Calibri"/>
                <a:sym typeface="Calibri"/>
              </a:defRPr>
            </a:lvl5pPr>
            <a:lvl6pPr marL="0" lvl="5" indent="0" algn="r" rtl="0">
              <a:spcBef>
                <a:spcPts val="0"/>
              </a:spcBef>
              <a:buNone/>
              <a:defRPr sz="800" b="0" i="0" u="none" strike="noStrike" cap="none">
                <a:solidFill>
                  <a:schemeClr val="dk2"/>
                </a:solidFill>
                <a:latin typeface="Calibri"/>
                <a:ea typeface="Calibri"/>
                <a:cs typeface="Calibri"/>
                <a:sym typeface="Calibri"/>
              </a:defRPr>
            </a:lvl6pPr>
            <a:lvl7pPr marL="0" lvl="6" indent="0" algn="r" rtl="0">
              <a:spcBef>
                <a:spcPts val="0"/>
              </a:spcBef>
              <a:buNone/>
              <a:defRPr sz="800" b="0" i="0" u="none" strike="noStrike" cap="none">
                <a:solidFill>
                  <a:schemeClr val="dk2"/>
                </a:solidFill>
                <a:latin typeface="Calibri"/>
                <a:ea typeface="Calibri"/>
                <a:cs typeface="Calibri"/>
                <a:sym typeface="Calibri"/>
              </a:defRPr>
            </a:lvl7pPr>
            <a:lvl8pPr marL="0" lvl="7" indent="0" algn="r" rtl="0">
              <a:spcBef>
                <a:spcPts val="0"/>
              </a:spcBef>
              <a:buNone/>
              <a:defRPr sz="800" b="0" i="0" u="none" strike="noStrike" cap="none">
                <a:solidFill>
                  <a:schemeClr val="dk2"/>
                </a:solidFill>
                <a:latin typeface="Calibri"/>
                <a:ea typeface="Calibri"/>
                <a:cs typeface="Calibri"/>
                <a:sym typeface="Calibri"/>
              </a:defRPr>
            </a:lvl8pPr>
            <a:lvl9pPr marL="0" lvl="8" indent="0" algn="r" rtl="0">
              <a:spcBef>
                <a:spcPts val="0"/>
              </a:spcBef>
              <a:buNone/>
              <a:defRPr sz="8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270"/>
        <p:cNvGrpSpPr/>
        <p:nvPr/>
      </p:nvGrpSpPr>
      <p:grpSpPr>
        <a:xfrm>
          <a:off x="0" y="0"/>
          <a:ext cx="0" cy="0"/>
          <a:chOff x="0" y="0"/>
          <a:chExt cx="0" cy="0"/>
        </a:xfrm>
      </p:grpSpPr>
      <p:sp>
        <p:nvSpPr>
          <p:cNvPr id="271" name="Google Shape;271;p55"/>
          <p:cNvSpPr/>
          <p:nvPr/>
        </p:nvSpPr>
        <p:spPr>
          <a:xfrm>
            <a:off x="0" y="3714750"/>
            <a:ext cx="9141600" cy="14289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2" name="Google Shape;272;p55"/>
          <p:cNvSpPr/>
          <p:nvPr/>
        </p:nvSpPr>
        <p:spPr>
          <a:xfrm>
            <a:off x="11" y="3686307"/>
            <a:ext cx="9141600" cy="480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3" name="Google Shape;273;p55"/>
          <p:cNvSpPr txBox="1">
            <a:spLocks noGrp="1"/>
          </p:cNvSpPr>
          <p:nvPr>
            <p:ph type="title"/>
          </p:nvPr>
        </p:nvSpPr>
        <p:spPr>
          <a:xfrm>
            <a:off x="822960" y="3806190"/>
            <a:ext cx="7585200" cy="617100"/>
          </a:xfrm>
          <a:prstGeom prst="rect">
            <a:avLst/>
          </a:prstGeom>
          <a:noFill/>
          <a:ln>
            <a:noFill/>
          </a:ln>
        </p:spPr>
        <p:txBody>
          <a:bodyPr spcFirstLastPara="1" wrap="square" lIns="68575" tIns="0" rIns="68575" bIns="0" anchor="b" anchorCtr="0">
            <a:noAutofit/>
          </a:bodyPr>
          <a:lstStyle>
            <a:lvl1pPr lvl="0" algn="l" rtl="0">
              <a:lnSpc>
                <a:spcPct val="85000"/>
              </a:lnSpc>
              <a:spcBef>
                <a:spcPts val="0"/>
              </a:spcBef>
              <a:spcAft>
                <a:spcPts val="0"/>
              </a:spcAft>
              <a:buClr>
                <a:srgbClr val="FFFFFF"/>
              </a:buClr>
              <a:buSzPts val="2700"/>
              <a:buFont typeface="Calibri"/>
              <a:buNone/>
              <a:defRPr sz="2700" b="0">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4" name="Google Shape;274;p55"/>
          <p:cNvSpPr>
            <a:spLocks noGrp="1"/>
          </p:cNvSpPr>
          <p:nvPr>
            <p:ph type="pic" idx="2"/>
          </p:nvPr>
        </p:nvSpPr>
        <p:spPr>
          <a:xfrm>
            <a:off x="11" y="0"/>
            <a:ext cx="9144000" cy="3686400"/>
          </a:xfrm>
          <a:prstGeom prst="rect">
            <a:avLst/>
          </a:prstGeom>
          <a:solidFill>
            <a:srgbClr val="BECAD4"/>
          </a:solidFill>
          <a:ln>
            <a:noFill/>
          </a:ln>
        </p:spPr>
        <p:txBody>
          <a:bodyPr spcFirstLastPara="1" wrap="square" lIns="342900" tIns="342900" rIns="0" bIns="34275" anchor="t" anchorCtr="0">
            <a:noAutofit/>
          </a:bodyPr>
          <a:lstStyle>
            <a:lvl1pPr marR="0" lvl="0" algn="l" rtl="0">
              <a:lnSpc>
                <a:spcPct val="90000"/>
              </a:lnSpc>
              <a:spcBef>
                <a:spcPts val="900"/>
              </a:spcBef>
              <a:spcAft>
                <a:spcPts val="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2100"/>
              <a:buFont typeface="Calibri"/>
              <a:buNone/>
              <a:defRPr sz="2100" b="0" i="0" u="none" strike="noStrike" cap="none">
                <a:solidFill>
                  <a:srgbClr val="3F3F3F"/>
                </a:solidFill>
                <a:latin typeface="Calibri"/>
                <a:ea typeface="Calibri"/>
                <a:cs typeface="Calibri"/>
                <a:sym typeface="Calibri"/>
              </a:defRPr>
            </a:lvl2pPr>
            <a:lvl3pPr marR="0" lvl="2" algn="l" rtl="0">
              <a:lnSpc>
                <a:spcPct val="90000"/>
              </a:lnSpc>
              <a:spcBef>
                <a:spcPts val="300"/>
              </a:spcBef>
              <a:spcAft>
                <a:spcPts val="0"/>
              </a:spcAft>
              <a:buClr>
                <a:schemeClr val="accent1"/>
              </a:buClr>
              <a:buSzPts val="1800"/>
              <a:buFont typeface="Calibri"/>
              <a:buNone/>
              <a:defRPr sz="1800" b="0" i="0" u="none" strike="noStrike" cap="none">
                <a:solidFill>
                  <a:srgbClr val="3F3F3F"/>
                </a:solidFill>
                <a:latin typeface="Calibri"/>
                <a:ea typeface="Calibri"/>
                <a:cs typeface="Calibri"/>
                <a:sym typeface="Calibri"/>
              </a:defRPr>
            </a:lvl3pPr>
            <a:lvl4pPr marR="0" lvl="3" algn="l" rtl="0">
              <a:lnSpc>
                <a:spcPct val="90000"/>
              </a:lnSpc>
              <a:spcBef>
                <a:spcPts val="300"/>
              </a:spcBef>
              <a:spcAft>
                <a:spcPts val="0"/>
              </a:spcAft>
              <a:buClr>
                <a:schemeClr val="accent1"/>
              </a:buClr>
              <a:buSzPts val="1500"/>
              <a:buFont typeface="Calibri"/>
              <a:buNone/>
              <a:defRPr sz="1500" b="0" i="0" u="none" strike="noStrike" cap="none">
                <a:solidFill>
                  <a:srgbClr val="3F3F3F"/>
                </a:solidFill>
                <a:latin typeface="Calibri"/>
                <a:ea typeface="Calibri"/>
                <a:cs typeface="Calibri"/>
                <a:sym typeface="Calibri"/>
              </a:defRPr>
            </a:lvl4pPr>
            <a:lvl5pPr marR="0" lvl="4" algn="l" rtl="0">
              <a:lnSpc>
                <a:spcPct val="90000"/>
              </a:lnSpc>
              <a:spcBef>
                <a:spcPts val="300"/>
              </a:spcBef>
              <a:spcAft>
                <a:spcPts val="0"/>
              </a:spcAft>
              <a:buClr>
                <a:schemeClr val="accent1"/>
              </a:buClr>
              <a:buSzPts val="1500"/>
              <a:buFont typeface="Calibri"/>
              <a:buNone/>
              <a:defRPr sz="1500" b="0" i="0" u="none" strike="noStrike" cap="none">
                <a:solidFill>
                  <a:srgbClr val="3F3F3F"/>
                </a:solidFill>
                <a:latin typeface="Calibri"/>
                <a:ea typeface="Calibri"/>
                <a:cs typeface="Calibri"/>
                <a:sym typeface="Calibri"/>
              </a:defRPr>
            </a:lvl5pPr>
            <a:lvl6pPr marR="0" lvl="5" algn="l" rtl="0">
              <a:lnSpc>
                <a:spcPct val="90000"/>
              </a:lnSpc>
              <a:spcBef>
                <a:spcPts val="300"/>
              </a:spcBef>
              <a:spcAft>
                <a:spcPts val="0"/>
              </a:spcAft>
              <a:buClr>
                <a:schemeClr val="accent1"/>
              </a:buClr>
              <a:buSzPts val="1500"/>
              <a:buFont typeface="Calibri"/>
              <a:buNone/>
              <a:defRPr sz="1500" b="0" i="0" u="none" strike="noStrike" cap="none">
                <a:solidFill>
                  <a:srgbClr val="3F3F3F"/>
                </a:solidFill>
                <a:latin typeface="Calibri"/>
                <a:ea typeface="Calibri"/>
                <a:cs typeface="Calibri"/>
                <a:sym typeface="Calibri"/>
              </a:defRPr>
            </a:lvl6pPr>
            <a:lvl7pPr marR="0" lvl="6" algn="l" rtl="0">
              <a:lnSpc>
                <a:spcPct val="90000"/>
              </a:lnSpc>
              <a:spcBef>
                <a:spcPts val="300"/>
              </a:spcBef>
              <a:spcAft>
                <a:spcPts val="0"/>
              </a:spcAft>
              <a:buClr>
                <a:schemeClr val="accent1"/>
              </a:buClr>
              <a:buSzPts val="1500"/>
              <a:buFont typeface="Calibri"/>
              <a:buNone/>
              <a:defRPr sz="1500" b="0" i="0" u="none" strike="noStrike" cap="none">
                <a:solidFill>
                  <a:srgbClr val="3F3F3F"/>
                </a:solidFill>
                <a:latin typeface="Calibri"/>
                <a:ea typeface="Calibri"/>
                <a:cs typeface="Calibri"/>
                <a:sym typeface="Calibri"/>
              </a:defRPr>
            </a:lvl7pPr>
            <a:lvl8pPr marR="0" lvl="7" algn="l" rtl="0">
              <a:lnSpc>
                <a:spcPct val="90000"/>
              </a:lnSpc>
              <a:spcBef>
                <a:spcPts val="300"/>
              </a:spcBef>
              <a:spcAft>
                <a:spcPts val="0"/>
              </a:spcAft>
              <a:buClr>
                <a:schemeClr val="accent1"/>
              </a:buClr>
              <a:buSzPts val="1500"/>
              <a:buFont typeface="Calibri"/>
              <a:buNone/>
              <a:defRPr sz="1500" b="0" i="0" u="none" strike="noStrike" cap="none">
                <a:solidFill>
                  <a:srgbClr val="3F3F3F"/>
                </a:solidFill>
                <a:latin typeface="Calibri"/>
                <a:ea typeface="Calibri"/>
                <a:cs typeface="Calibri"/>
                <a:sym typeface="Calibri"/>
              </a:defRPr>
            </a:lvl8pPr>
            <a:lvl9pPr marR="0" lvl="8" algn="l" rtl="0">
              <a:lnSpc>
                <a:spcPct val="90000"/>
              </a:lnSpc>
              <a:spcBef>
                <a:spcPts val="300"/>
              </a:spcBef>
              <a:spcAft>
                <a:spcPts val="300"/>
              </a:spcAft>
              <a:buClr>
                <a:schemeClr val="accent1"/>
              </a:buClr>
              <a:buSzPts val="1500"/>
              <a:buFont typeface="Calibri"/>
              <a:buNone/>
              <a:defRPr sz="1500" b="0" i="0" u="none" strike="noStrike" cap="none">
                <a:solidFill>
                  <a:srgbClr val="3F3F3F"/>
                </a:solidFill>
                <a:latin typeface="Calibri"/>
                <a:ea typeface="Calibri"/>
                <a:cs typeface="Calibri"/>
                <a:sym typeface="Calibri"/>
              </a:defRPr>
            </a:lvl9pPr>
          </a:lstStyle>
          <a:p>
            <a:endParaRPr/>
          </a:p>
        </p:txBody>
      </p:sp>
      <p:sp>
        <p:nvSpPr>
          <p:cNvPr id="275" name="Google Shape;275;p55"/>
          <p:cNvSpPr txBox="1">
            <a:spLocks noGrp="1"/>
          </p:cNvSpPr>
          <p:nvPr>
            <p:ph type="body" idx="1"/>
          </p:nvPr>
        </p:nvSpPr>
        <p:spPr>
          <a:xfrm>
            <a:off x="822960" y="4430268"/>
            <a:ext cx="7584900" cy="445800"/>
          </a:xfrm>
          <a:prstGeom prst="rect">
            <a:avLst/>
          </a:prstGeom>
          <a:noFill/>
          <a:ln>
            <a:noFill/>
          </a:ln>
        </p:spPr>
        <p:txBody>
          <a:bodyPr spcFirstLastPara="1" wrap="square" lIns="68575" tIns="0" rIns="68575" bIns="0" anchor="t" anchorCtr="0">
            <a:noAutofit/>
          </a:bodyPr>
          <a:lstStyle>
            <a:lvl1pPr marL="457200" lvl="0" indent="-228600" algn="l" rtl="0">
              <a:lnSpc>
                <a:spcPct val="90000"/>
              </a:lnSpc>
              <a:spcBef>
                <a:spcPts val="0"/>
              </a:spcBef>
              <a:spcAft>
                <a:spcPts val="0"/>
              </a:spcAft>
              <a:buSzPts val="1100"/>
              <a:buNone/>
              <a:defRPr sz="1100">
                <a:solidFill>
                  <a:srgbClr val="FFFFFF"/>
                </a:solidFill>
              </a:defRPr>
            </a:lvl1pPr>
            <a:lvl2pPr marL="914400" lvl="1" indent="-228600" algn="l" rtl="0">
              <a:lnSpc>
                <a:spcPct val="90000"/>
              </a:lnSpc>
              <a:spcBef>
                <a:spcPts val="500"/>
              </a:spcBef>
              <a:spcAft>
                <a:spcPts val="0"/>
              </a:spcAft>
              <a:buSzPts val="900"/>
              <a:buNone/>
              <a:defRPr sz="900"/>
            </a:lvl2pPr>
            <a:lvl3pPr marL="1371600" lvl="2" indent="-228600" algn="l" rtl="0">
              <a:lnSpc>
                <a:spcPct val="90000"/>
              </a:lnSpc>
              <a:spcBef>
                <a:spcPts val="300"/>
              </a:spcBef>
              <a:spcAft>
                <a:spcPts val="0"/>
              </a:spcAft>
              <a:buSzPts val="800"/>
              <a:buNone/>
              <a:defRPr sz="800"/>
            </a:lvl3pPr>
            <a:lvl4pPr marL="1828800" lvl="3" indent="-228600" algn="l" rtl="0">
              <a:lnSpc>
                <a:spcPct val="90000"/>
              </a:lnSpc>
              <a:spcBef>
                <a:spcPts val="300"/>
              </a:spcBef>
              <a:spcAft>
                <a:spcPts val="0"/>
              </a:spcAft>
              <a:buSzPts val="700"/>
              <a:buNone/>
              <a:defRPr sz="700"/>
            </a:lvl4pPr>
            <a:lvl5pPr marL="2286000" lvl="4" indent="-228600" algn="l" rtl="0">
              <a:lnSpc>
                <a:spcPct val="90000"/>
              </a:lnSpc>
              <a:spcBef>
                <a:spcPts val="300"/>
              </a:spcBef>
              <a:spcAft>
                <a:spcPts val="0"/>
              </a:spcAft>
              <a:buSzPts val="700"/>
              <a:buNone/>
              <a:defRPr sz="700"/>
            </a:lvl5pPr>
            <a:lvl6pPr marL="2743200" lvl="5" indent="-228600" algn="l" rtl="0">
              <a:lnSpc>
                <a:spcPct val="90000"/>
              </a:lnSpc>
              <a:spcBef>
                <a:spcPts val="300"/>
              </a:spcBef>
              <a:spcAft>
                <a:spcPts val="0"/>
              </a:spcAft>
              <a:buSzPts val="700"/>
              <a:buNone/>
              <a:defRPr sz="700"/>
            </a:lvl6pPr>
            <a:lvl7pPr marL="3200400" lvl="6" indent="-228600" algn="l" rtl="0">
              <a:lnSpc>
                <a:spcPct val="90000"/>
              </a:lnSpc>
              <a:spcBef>
                <a:spcPts val="300"/>
              </a:spcBef>
              <a:spcAft>
                <a:spcPts val="0"/>
              </a:spcAft>
              <a:buSzPts val="700"/>
              <a:buNone/>
              <a:defRPr sz="700"/>
            </a:lvl7pPr>
            <a:lvl8pPr marL="3657600" lvl="7" indent="-228600" algn="l" rtl="0">
              <a:lnSpc>
                <a:spcPct val="90000"/>
              </a:lnSpc>
              <a:spcBef>
                <a:spcPts val="300"/>
              </a:spcBef>
              <a:spcAft>
                <a:spcPts val="0"/>
              </a:spcAft>
              <a:buSzPts val="700"/>
              <a:buNone/>
              <a:defRPr sz="700"/>
            </a:lvl8pPr>
            <a:lvl9pPr marL="4114800" lvl="8" indent="-228600" algn="l" rtl="0">
              <a:lnSpc>
                <a:spcPct val="90000"/>
              </a:lnSpc>
              <a:spcBef>
                <a:spcPts val="300"/>
              </a:spcBef>
              <a:spcAft>
                <a:spcPts val="300"/>
              </a:spcAft>
              <a:buSzPts val="700"/>
              <a:buNone/>
              <a:defRPr sz="700"/>
            </a:lvl9pPr>
          </a:lstStyle>
          <a:p>
            <a:endParaRPr/>
          </a:p>
        </p:txBody>
      </p:sp>
      <p:sp>
        <p:nvSpPr>
          <p:cNvPr id="276" name="Google Shape;276;p55"/>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77" name="Google Shape;277;p55"/>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78" name="Google Shape;278;p55"/>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79"/>
        <p:cNvGrpSpPr/>
        <p:nvPr/>
      </p:nvGrpSpPr>
      <p:grpSpPr>
        <a:xfrm>
          <a:off x="0" y="0"/>
          <a:ext cx="0" cy="0"/>
          <a:chOff x="0" y="0"/>
          <a:chExt cx="0" cy="0"/>
        </a:xfrm>
      </p:grpSpPr>
      <p:sp>
        <p:nvSpPr>
          <p:cNvPr id="280" name="Google Shape;280;p56"/>
          <p:cNvSpPr txBox="1">
            <a:spLocks noGrp="1"/>
          </p:cNvSpPr>
          <p:nvPr>
            <p:ph type="title"/>
          </p:nvPr>
        </p:nvSpPr>
        <p:spPr>
          <a:xfrm>
            <a:off x="822960" y="214952"/>
            <a:ext cx="7543800" cy="1088100"/>
          </a:xfrm>
          <a:prstGeom prst="rect">
            <a:avLst/>
          </a:prstGeom>
          <a:noFill/>
          <a:ln>
            <a:noFill/>
          </a:ln>
        </p:spPr>
        <p:txBody>
          <a:bodyPr spcFirstLastPara="1" wrap="square" lIns="68575" tIns="34275" rIns="68575" bIns="34275" anchor="b" anchorCtr="0">
            <a:noAutofit/>
          </a:bodyPr>
          <a:lstStyle>
            <a:lvl1pPr lvl="0" algn="l" rtl="0">
              <a:lnSpc>
                <a:spcPct val="85000"/>
              </a:lnSpc>
              <a:spcBef>
                <a:spcPts val="0"/>
              </a:spcBef>
              <a:spcAft>
                <a:spcPts val="0"/>
              </a:spcAft>
              <a:buClr>
                <a:srgbClr val="3F3F3F"/>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1" name="Google Shape;281;p56"/>
          <p:cNvSpPr txBox="1">
            <a:spLocks noGrp="1"/>
          </p:cNvSpPr>
          <p:nvPr>
            <p:ph type="body" idx="1"/>
          </p:nvPr>
        </p:nvSpPr>
        <p:spPr>
          <a:xfrm rot="5400000">
            <a:off x="3086160" y="-878900"/>
            <a:ext cx="3017400" cy="7543800"/>
          </a:xfrm>
          <a:prstGeom prst="rect">
            <a:avLst/>
          </a:prstGeom>
          <a:noFill/>
          <a:ln>
            <a:noFill/>
          </a:ln>
        </p:spPr>
        <p:txBody>
          <a:bodyPr spcFirstLastPara="1" wrap="square" lIns="34275" tIns="0" rIns="34275" bIns="0" anchor="t" anchorCtr="0">
            <a:noAutofit/>
          </a:bodyPr>
          <a:lstStyle>
            <a:lvl1pPr marL="457200" lvl="0" indent="-317500" algn="l" rtl="0">
              <a:lnSpc>
                <a:spcPct val="90000"/>
              </a:lnSpc>
              <a:spcBef>
                <a:spcPts val="900"/>
              </a:spcBef>
              <a:spcAft>
                <a:spcPts val="0"/>
              </a:spcAft>
              <a:buSzPts val="1400"/>
              <a:buChar char=" "/>
              <a:defRPr/>
            </a:lvl1pPr>
            <a:lvl2pPr marL="914400" lvl="1" indent="-317500" algn="l" rtl="0">
              <a:lnSpc>
                <a:spcPct val="90000"/>
              </a:lnSpc>
              <a:spcBef>
                <a:spcPts val="200"/>
              </a:spcBef>
              <a:spcAft>
                <a:spcPts val="0"/>
              </a:spcAft>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SzPts val="1400"/>
              <a:buChar char="◦"/>
              <a:defRPr/>
            </a:lvl4pPr>
            <a:lvl5pPr marL="2286000" lvl="4" indent="-317500" algn="l" rtl="0">
              <a:lnSpc>
                <a:spcPct val="90000"/>
              </a:lnSpc>
              <a:spcBef>
                <a:spcPts val="300"/>
              </a:spcBef>
              <a:spcAft>
                <a:spcPts val="0"/>
              </a:spcAft>
              <a:buSzPts val="1400"/>
              <a:buChar char="◦"/>
              <a:defRPr/>
            </a:lvl5pPr>
            <a:lvl6pPr marL="2743200" lvl="5" indent="-317500" algn="l" rtl="0">
              <a:lnSpc>
                <a:spcPct val="90000"/>
              </a:lnSpc>
              <a:spcBef>
                <a:spcPts val="300"/>
              </a:spcBef>
              <a:spcAft>
                <a:spcPts val="0"/>
              </a:spcAft>
              <a:buSzPts val="1400"/>
              <a:buChar char="◦"/>
              <a:defRPr/>
            </a:lvl6pPr>
            <a:lvl7pPr marL="3200400" lvl="6" indent="-317500" algn="l" rtl="0">
              <a:lnSpc>
                <a:spcPct val="90000"/>
              </a:lnSpc>
              <a:spcBef>
                <a:spcPts val="300"/>
              </a:spcBef>
              <a:spcAft>
                <a:spcPts val="0"/>
              </a:spcAft>
              <a:buSzPts val="1400"/>
              <a:buChar char="◦"/>
              <a:defRPr/>
            </a:lvl7pPr>
            <a:lvl8pPr marL="3657600" lvl="7" indent="-317500" algn="l" rtl="0">
              <a:lnSpc>
                <a:spcPct val="90000"/>
              </a:lnSpc>
              <a:spcBef>
                <a:spcPts val="300"/>
              </a:spcBef>
              <a:spcAft>
                <a:spcPts val="0"/>
              </a:spcAft>
              <a:buSzPts val="1400"/>
              <a:buChar char="◦"/>
              <a:defRPr/>
            </a:lvl8pPr>
            <a:lvl9pPr marL="4114800" lvl="8" indent="-317500" algn="l" rtl="0">
              <a:lnSpc>
                <a:spcPct val="90000"/>
              </a:lnSpc>
              <a:spcBef>
                <a:spcPts val="300"/>
              </a:spcBef>
              <a:spcAft>
                <a:spcPts val="300"/>
              </a:spcAft>
              <a:buSzPts val="1400"/>
              <a:buChar char="◦"/>
              <a:defRPr/>
            </a:lvl9pPr>
          </a:lstStyle>
          <a:p>
            <a:endParaRPr/>
          </a:p>
        </p:txBody>
      </p:sp>
      <p:sp>
        <p:nvSpPr>
          <p:cNvPr id="282" name="Google Shape;282;p56"/>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83" name="Google Shape;283;p56"/>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84" name="Google Shape;284;p56"/>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85"/>
        <p:cNvGrpSpPr/>
        <p:nvPr/>
      </p:nvGrpSpPr>
      <p:grpSpPr>
        <a:xfrm>
          <a:off x="0" y="0"/>
          <a:ext cx="0" cy="0"/>
          <a:chOff x="0" y="0"/>
          <a:chExt cx="0" cy="0"/>
        </a:xfrm>
      </p:grpSpPr>
      <p:sp>
        <p:nvSpPr>
          <p:cNvPr id="286" name="Google Shape;286;p57"/>
          <p:cNvSpPr/>
          <p:nvPr/>
        </p:nvSpPr>
        <p:spPr>
          <a:xfrm>
            <a:off x="2381" y="4800600"/>
            <a:ext cx="9141600" cy="3429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7" name="Google Shape;287;p57"/>
          <p:cNvSpPr/>
          <p:nvPr/>
        </p:nvSpPr>
        <p:spPr>
          <a:xfrm>
            <a:off x="11" y="4750737"/>
            <a:ext cx="9141600" cy="480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8" name="Google Shape;288;p57"/>
          <p:cNvSpPr txBox="1">
            <a:spLocks noGrp="1"/>
          </p:cNvSpPr>
          <p:nvPr>
            <p:ph type="title"/>
          </p:nvPr>
        </p:nvSpPr>
        <p:spPr>
          <a:xfrm rot="5400000">
            <a:off x="5369550" y="1483427"/>
            <a:ext cx="4320000" cy="1971600"/>
          </a:xfrm>
          <a:prstGeom prst="rect">
            <a:avLst/>
          </a:prstGeom>
          <a:noFill/>
          <a:ln>
            <a:noFill/>
          </a:ln>
        </p:spPr>
        <p:txBody>
          <a:bodyPr spcFirstLastPara="1" wrap="square" lIns="68575" tIns="34275" rIns="68575" bIns="34275" anchor="b" anchorCtr="0">
            <a:noAutofit/>
          </a:bodyPr>
          <a:lstStyle>
            <a:lvl1pPr lvl="0" algn="l" rtl="0">
              <a:lnSpc>
                <a:spcPct val="85000"/>
              </a:lnSpc>
              <a:spcBef>
                <a:spcPts val="0"/>
              </a:spcBef>
              <a:spcAft>
                <a:spcPts val="0"/>
              </a:spcAft>
              <a:buClr>
                <a:srgbClr val="3F3F3F"/>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9" name="Google Shape;289;p57"/>
          <p:cNvSpPr txBox="1">
            <a:spLocks noGrp="1"/>
          </p:cNvSpPr>
          <p:nvPr>
            <p:ph type="body" idx="1"/>
          </p:nvPr>
        </p:nvSpPr>
        <p:spPr>
          <a:xfrm rot="5400000">
            <a:off x="1368975" y="-431173"/>
            <a:ext cx="4320000" cy="5800800"/>
          </a:xfrm>
          <a:prstGeom prst="rect">
            <a:avLst/>
          </a:prstGeom>
          <a:noFill/>
          <a:ln>
            <a:noFill/>
          </a:ln>
        </p:spPr>
        <p:txBody>
          <a:bodyPr spcFirstLastPara="1" wrap="square" lIns="34275" tIns="0" rIns="34275" bIns="0" anchor="t" anchorCtr="0">
            <a:noAutofit/>
          </a:bodyPr>
          <a:lstStyle>
            <a:lvl1pPr marL="457200" lvl="0" indent="-317500" algn="l" rtl="0">
              <a:lnSpc>
                <a:spcPct val="90000"/>
              </a:lnSpc>
              <a:spcBef>
                <a:spcPts val="900"/>
              </a:spcBef>
              <a:spcAft>
                <a:spcPts val="0"/>
              </a:spcAft>
              <a:buSzPts val="1400"/>
              <a:buChar char=" "/>
              <a:defRPr/>
            </a:lvl1pPr>
            <a:lvl2pPr marL="914400" lvl="1" indent="-317500" algn="l" rtl="0">
              <a:lnSpc>
                <a:spcPct val="90000"/>
              </a:lnSpc>
              <a:spcBef>
                <a:spcPts val="200"/>
              </a:spcBef>
              <a:spcAft>
                <a:spcPts val="0"/>
              </a:spcAft>
              <a:buSzPts val="1400"/>
              <a:buChar char="◦"/>
              <a:defRPr/>
            </a:lvl2pPr>
            <a:lvl3pPr marL="1371600" lvl="2" indent="-317500" algn="l" rtl="0">
              <a:lnSpc>
                <a:spcPct val="90000"/>
              </a:lnSpc>
              <a:spcBef>
                <a:spcPts val="300"/>
              </a:spcBef>
              <a:spcAft>
                <a:spcPts val="0"/>
              </a:spcAft>
              <a:buSzPts val="1400"/>
              <a:buChar char="◦"/>
              <a:defRPr/>
            </a:lvl3pPr>
            <a:lvl4pPr marL="1828800" lvl="3" indent="-317500" algn="l" rtl="0">
              <a:lnSpc>
                <a:spcPct val="90000"/>
              </a:lnSpc>
              <a:spcBef>
                <a:spcPts val="300"/>
              </a:spcBef>
              <a:spcAft>
                <a:spcPts val="0"/>
              </a:spcAft>
              <a:buSzPts val="1400"/>
              <a:buChar char="◦"/>
              <a:defRPr/>
            </a:lvl4pPr>
            <a:lvl5pPr marL="2286000" lvl="4" indent="-317500" algn="l" rtl="0">
              <a:lnSpc>
                <a:spcPct val="90000"/>
              </a:lnSpc>
              <a:spcBef>
                <a:spcPts val="300"/>
              </a:spcBef>
              <a:spcAft>
                <a:spcPts val="0"/>
              </a:spcAft>
              <a:buSzPts val="1400"/>
              <a:buChar char="◦"/>
              <a:defRPr/>
            </a:lvl5pPr>
            <a:lvl6pPr marL="2743200" lvl="5" indent="-317500" algn="l" rtl="0">
              <a:lnSpc>
                <a:spcPct val="90000"/>
              </a:lnSpc>
              <a:spcBef>
                <a:spcPts val="300"/>
              </a:spcBef>
              <a:spcAft>
                <a:spcPts val="0"/>
              </a:spcAft>
              <a:buSzPts val="1400"/>
              <a:buChar char="◦"/>
              <a:defRPr/>
            </a:lvl6pPr>
            <a:lvl7pPr marL="3200400" lvl="6" indent="-317500" algn="l" rtl="0">
              <a:lnSpc>
                <a:spcPct val="90000"/>
              </a:lnSpc>
              <a:spcBef>
                <a:spcPts val="300"/>
              </a:spcBef>
              <a:spcAft>
                <a:spcPts val="0"/>
              </a:spcAft>
              <a:buSzPts val="1400"/>
              <a:buChar char="◦"/>
              <a:defRPr/>
            </a:lvl7pPr>
            <a:lvl8pPr marL="3657600" lvl="7" indent="-317500" algn="l" rtl="0">
              <a:lnSpc>
                <a:spcPct val="90000"/>
              </a:lnSpc>
              <a:spcBef>
                <a:spcPts val="300"/>
              </a:spcBef>
              <a:spcAft>
                <a:spcPts val="0"/>
              </a:spcAft>
              <a:buSzPts val="1400"/>
              <a:buChar char="◦"/>
              <a:defRPr/>
            </a:lvl8pPr>
            <a:lvl9pPr marL="4114800" lvl="8" indent="-317500" algn="l" rtl="0">
              <a:lnSpc>
                <a:spcPct val="90000"/>
              </a:lnSpc>
              <a:spcBef>
                <a:spcPts val="300"/>
              </a:spcBef>
              <a:spcAft>
                <a:spcPts val="300"/>
              </a:spcAft>
              <a:buSzPts val="1400"/>
              <a:buChar char="◦"/>
              <a:defRPr/>
            </a:lvl9pPr>
          </a:lstStyle>
          <a:p>
            <a:endParaRPr/>
          </a:p>
        </p:txBody>
      </p:sp>
      <p:sp>
        <p:nvSpPr>
          <p:cNvPr id="290" name="Google Shape;290;p57"/>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91" name="Google Shape;291;p57"/>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92" name="Google Shape;292;p57"/>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image" Target="../media/image5.png"/><Relationship Id="rId4" Type="http://schemas.openxmlformats.org/officeDocument/2006/relationships/slideLayout" Target="../slideLayouts/slideLayout39.xml"/><Relationship Id="rId9"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5"/>
        <p:cNvGrpSpPr/>
        <p:nvPr/>
      </p:nvGrpSpPr>
      <p:grpSpPr>
        <a:xfrm>
          <a:off x="0" y="0"/>
          <a:ext cx="0" cy="0"/>
          <a:chOff x="0" y="0"/>
          <a:chExt cx="0" cy="0"/>
        </a:xfrm>
      </p:grpSpPr>
      <p:sp>
        <p:nvSpPr>
          <p:cNvPr id="86" name="Google Shape;86;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87" name="Google Shape;87;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8" name="Google Shape;88;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pic>
        <p:nvPicPr>
          <p:cNvPr id="160" name="Google Shape;160;p38"/>
          <p:cNvPicPr preferRelativeResize="0"/>
          <p:nvPr/>
        </p:nvPicPr>
        <p:blipFill rotWithShape="1">
          <a:blip r:embed="rId9">
            <a:alphaModFix/>
          </a:blip>
          <a:srcRect r="12879" b="7359"/>
          <a:stretch/>
        </p:blipFill>
        <p:spPr>
          <a:xfrm>
            <a:off x="5857875" y="781311"/>
            <a:ext cx="3286125" cy="3494284"/>
          </a:xfrm>
          <a:prstGeom prst="rect">
            <a:avLst/>
          </a:prstGeom>
          <a:noFill/>
          <a:ln>
            <a:noFill/>
          </a:ln>
        </p:spPr>
      </p:pic>
      <p:sp>
        <p:nvSpPr>
          <p:cNvPr id="161" name="Google Shape;161;p3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rgbClr val="002F6D"/>
              </a:buClr>
              <a:buSzPts val="3300"/>
              <a:buFont typeface="Source Sans Pro"/>
              <a:buNone/>
              <a:defRPr sz="3300" b="0" i="0" u="none" strike="noStrike" cap="none">
                <a:solidFill>
                  <a:srgbClr val="002F6D"/>
                </a:solidFill>
                <a:latin typeface="Source Sans Pro"/>
                <a:ea typeface="Source Sans Pro"/>
                <a:cs typeface="Source Sans Pro"/>
                <a:sym typeface="Source Sans Pro"/>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62" name="Google Shape;162;p38"/>
          <p:cNvSpPr txBox="1">
            <a:spLocks noGrp="1"/>
          </p:cNvSpPr>
          <p:nvPr>
            <p:ph type="body" idx="1"/>
          </p:nvPr>
        </p:nvSpPr>
        <p:spPr>
          <a:xfrm>
            <a:off x="628650" y="1369219"/>
            <a:ext cx="7886700" cy="2778462"/>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53575A"/>
              </a:buClr>
              <a:buSzPts val="2100"/>
              <a:buFont typeface="Arial"/>
              <a:buChar char="•"/>
              <a:defRPr sz="2100" b="0" i="0" u="none" strike="noStrike" cap="none">
                <a:solidFill>
                  <a:srgbClr val="53575A"/>
                </a:solidFill>
                <a:latin typeface="Source Sans Pro"/>
                <a:ea typeface="Source Sans Pro"/>
                <a:cs typeface="Source Sans Pro"/>
                <a:sym typeface="Source Sans Pro"/>
              </a:defRPr>
            </a:lvl1pPr>
            <a:lvl2pPr marL="914400" marR="0" lvl="1" indent="-342900" algn="l" rtl="0">
              <a:lnSpc>
                <a:spcPct val="90000"/>
              </a:lnSpc>
              <a:spcBef>
                <a:spcPts val="400"/>
              </a:spcBef>
              <a:spcAft>
                <a:spcPts val="0"/>
              </a:spcAft>
              <a:buClr>
                <a:srgbClr val="53575A"/>
              </a:buClr>
              <a:buSzPts val="1800"/>
              <a:buFont typeface="Arial"/>
              <a:buChar char="•"/>
              <a:defRPr sz="1800" b="0" i="0" u="none" strike="noStrike" cap="none">
                <a:solidFill>
                  <a:srgbClr val="53575A"/>
                </a:solidFill>
                <a:latin typeface="Source Sans Pro"/>
                <a:ea typeface="Source Sans Pro"/>
                <a:cs typeface="Source Sans Pro"/>
                <a:sym typeface="Source Sans Pro"/>
              </a:defRPr>
            </a:lvl2pPr>
            <a:lvl3pPr marL="1371600" marR="0" lvl="2" indent="-323850" algn="l" rtl="0">
              <a:lnSpc>
                <a:spcPct val="90000"/>
              </a:lnSpc>
              <a:spcBef>
                <a:spcPts val="400"/>
              </a:spcBef>
              <a:spcAft>
                <a:spcPts val="0"/>
              </a:spcAft>
              <a:buClr>
                <a:srgbClr val="53575A"/>
              </a:buClr>
              <a:buSzPts val="1500"/>
              <a:buFont typeface="Arial"/>
              <a:buChar char="•"/>
              <a:defRPr sz="1500" b="0" i="0" u="none" strike="noStrike" cap="none">
                <a:solidFill>
                  <a:srgbClr val="53575A"/>
                </a:solidFill>
                <a:latin typeface="Source Sans Pro"/>
                <a:ea typeface="Source Sans Pro"/>
                <a:cs typeface="Source Sans Pro"/>
                <a:sym typeface="Source Sans Pro"/>
              </a:defRPr>
            </a:lvl3pPr>
            <a:lvl4pPr marL="1828800" marR="0" lvl="3" indent="-317500" algn="l" rtl="0">
              <a:lnSpc>
                <a:spcPct val="90000"/>
              </a:lnSpc>
              <a:spcBef>
                <a:spcPts val="400"/>
              </a:spcBef>
              <a:spcAft>
                <a:spcPts val="0"/>
              </a:spcAft>
              <a:buClr>
                <a:srgbClr val="53575A"/>
              </a:buClr>
              <a:buSzPts val="1400"/>
              <a:buFont typeface="Arial"/>
              <a:buChar char="•"/>
              <a:defRPr sz="1400" b="0" i="0" u="none" strike="noStrike" cap="none">
                <a:solidFill>
                  <a:srgbClr val="53575A"/>
                </a:solidFill>
                <a:latin typeface="Source Sans Pro"/>
                <a:ea typeface="Source Sans Pro"/>
                <a:cs typeface="Source Sans Pro"/>
                <a:sym typeface="Source Sans Pro"/>
              </a:defRPr>
            </a:lvl4pPr>
            <a:lvl5pPr marL="2286000" marR="0" lvl="4" indent="-317500" algn="l" rtl="0">
              <a:lnSpc>
                <a:spcPct val="90000"/>
              </a:lnSpc>
              <a:spcBef>
                <a:spcPts val="400"/>
              </a:spcBef>
              <a:spcAft>
                <a:spcPts val="0"/>
              </a:spcAft>
              <a:buClr>
                <a:srgbClr val="53575A"/>
              </a:buClr>
              <a:buSzPts val="1400"/>
              <a:buFont typeface="Arial"/>
              <a:buChar char="•"/>
              <a:defRPr sz="1400" b="0" i="0" u="none" strike="noStrike" cap="none">
                <a:solidFill>
                  <a:srgbClr val="53575A"/>
                </a:solidFill>
                <a:latin typeface="Source Sans Pro"/>
                <a:ea typeface="Source Sans Pro"/>
                <a:cs typeface="Source Sans Pro"/>
                <a:sym typeface="Source Sans Pr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Source Sans Pro"/>
                <a:ea typeface="Source Sans Pro"/>
                <a:cs typeface="Source Sans Pro"/>
                <a:sym typeface="Source Sans Pro"/>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Source Sans Pro"/>
                <a:ea typeface="Source Sans Pro"/>
                <a:cs typeface="Source Sans Pro"/>
                <a:sym typeface="Source Sans Pro"/>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Source Sans Pro"/>
                <a:ea typeface="Source Sans Pro"/>
                <a:cs typeface="Source Sans Pro"/>
                <a:sym typeface="Source Sans Pro"/>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Source Sans Pro"/>
                <a:ea typeface="Source Sans Pro"/>
                <a:cs typeface="Source Sans Pro"/>
                <a:sym typeface="Source Sans Pro"/>
              </a:defRPr>
            </a:lvl9pPr>
          </a:lstStyle>
          <a:p>
            <a:endParaRPr/>
          </a:p>
        </p:txBody>
      </p:sp>
      <p:pic>
        <p:nvPicPr>
          <p:cNvPr id="163" name="Google Shape;163;p38"/>
          <p:cNvPicPr preferRelativeResize="0"/>
          <p:nvPr/>
        </p:nvPicPr>
        <p:blipFill rotWithShape="1">
          <a:blip r:embed="rId10">
            <a:alphaModFix/>
          </a:blip>
          <a:srcRect/>
          <a:stretch/>
        </p:blipFill>
        <p:spPr>
          <a:xfrm>
            <a:off x="240105" y="4501013"/>
            <a:ext cx="1184860" cy="447689"/>
          </a:xfrm>
          <a:prstGeom prst="rect">
            <a:avLst/>
          </a:prstGeom>
          <a:noFill/>
          <a:ln>
            <a:noFill/>
          </a:ln>
        </p:spPr>
      </p:pic>
      <p:cxnSp>
        <p:nvCxnSpPr>
          <p:cNvPr id="164" name="Google Shape;164;p38"/>
          <p:cNvCxnSpPr/>
          <p:nvPr/>
        </p:nvCxnSpPr>
        <p:spPr>
          <a:xfrm>
            <a:off x="0" y="4274790"/>
            <a:ext cx="9144000" cy="0"/>
          </a:xfrm>
          <a:prstGeom prst="straightConnector1">
            <a:avLst/>
          </a:prstGeom>
          <a:noFill/>
          <a:ln w="12700" cap="flat" cmpd="sng">
            <a:solidFill>
              <a:srgbClr val="E3E5E5"/>
            </a:solidFill>
            <a:prstDash val="solid"/>
            <a:miter lim="800000"/>
            <a:headEnd type="none" w="sm" len="sm"/>
            <a:tailEnd type="none" w="sm" len="sm"/>
          </a:ln>
        </p:spPr>
      </p:cxnSp>
      <p:sp>
        <p:nvSpPr>
          <p:cNvPr id="165" name="Google Shape;165;p38"/>
          <p:cNvSpPr txBox="1">
            <a:spLocks noGrp="1"/>
          </p:cNvSpPr>
          <p:nvPr>
            <p:ph type="sldNum" idx="12"/>
          </p:nvPr>
        </p:nvSpPr>
        <p:spPr>
          <a:xfrm>
            <a:off x="6457950" y="4587935"/>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3575A"/>
                </a:solidFill>
                <a:latin typeface="Source Sans Pro"/>
                <a:ea typeface="Source Sans Pro"/>
                <a:cs typeface="Source Sans Pro"/>
                <a:sym typeface="Source Sans Pro"/>
              </a:defRPr>
            </a:lvl1pPr>
            <a:lvl2pPr marL="0" marR="0" lvl="1" indent="0" algn="r" rtl="0">
              <a:spcBef>
                <a:spcPts val="0"/>
              </a:spcBef>
              <a:buNone/>
              <a:defRPr sz="900" b="0" i="0" u="none" strike="noStrike" cap="none">
                <a:solidFill>
                  <a:srgbClr val="53575A"/>
                </a:solidFill>
                <a:latin typeface="Source Sans Pro"/>
                <a:ea typeface="Source Sans Pro"/>
                <a:cs typeface="Source Sans Pro"/>
                <a:sym typeface="Source Sans Pro"/>
              </a:defRPr>
            </a:lvl2pPr>
            <a:lvl3pPr marL="0" marR="0" lvl="2" indent="0" algn="r" rtl="0">
              <a:spcBef>
                <a:spcPts val="0"/>
              </a:spcBef>
              <a:buNone/>
              <a:defRPr sz="900" b="0" i="0" u="none" strike="noStrike" cap="none">
                <a:solidFill>
                  <a:srgbClr val="53575A"/>
                </a:solidFill>
                <a:latin typeface="Source Sans Pro"/>
                <a:ea typeface="Source Sans Pro"/>
                <a:cs typeface="Source Sans Pro"/>
                <a:sym typeface="Source Sans Pro"/>
              </a:defRPr>
            </a:lvl3pPr>
            <a:lvl4pPr marL="0" marR="0" lvl="3" indent="0" algn="r" rtl="0">
              <a:spcBef>
                <a:spcPts val="0"/>
              </a:spcBef>
              <a:buNone/>
              <a:defRPr sz="900" b="0" i="0" u="none" strike="noStrike" cap="none">
                <a:solidFill>
                  <a:srgbClr val="53575A"/>
                </a:solidFill>
                <a:latin typeface="Source Sans Pro"/>
                <a:ea typeface="Source Sans Pro"/>
                <a:cs typeface="Source Sans Pro"/>
                <a:sym typeface="Source Sans Pro"/>
              </a:defRPr>
            </a:lvl4pPr>
            <a:lvl5pPr marL="0" marR="0" lvl="4" indent="0" algn="r" rtl="0">
              <a:spcBef>
                <a:spcPts val="0"/>
              </a:spcBef>
              <a:buNone/>
              <a:defRPr sz="900" b="0" i="0" u="none" strike="noStrike" cap="none">
                <a:solidFill>
                  <a:srgbClr val="53575A"/>
                </a:solidFill>
                <a:latin typeface="Source Sans Pro"/>
                <a:ea typeface="Source Sans Pro"/>
                <a:cs typeface="Source Sans Pro"/>
                <a:sym typeface="Source Sans Pro"/>
              </a:defRPr>
            </a:lvl5pPr>
            <a:lvl6pPr marL="0" marR="0" lvl="5" indent="0" algn="r" rtl="0">
              <a:spcBef>
                <a:spcPts val="0"/>
              </a:spcBef>
              <a:buNone/>
              <a:defRPr sz="900" b="0" i="0" u="none" strike="noStrike" cap="none">
                <a:solidFill>
                  <a:srgbClr val="53575A"/>
                </a:solidFill>
                <a:latin typeface="Source Sans Pro"/>
                <a:ea typeface="Source Sans Pro"/>
                <a:cs typeface="Source Sans Pro"/>
                <a:sym typeface="Source Sans Pro"/>
              </a:defRPr>
            </a:lvl6pPr>
            <a:lvl7pPr marL="0" marR="0" lvl="6" indent="0" algn="r" rtl="0">
              <a:spcBef>
                <a:spcPts val="0"/>
              </a:spcBef>
              <a:buNone/>
              <a:defRPr sz="900" b="0" i="0" u="none" strike="noStrike" cap="none">
                <a:solidFill>
                  <a:srgbClr val="53575A"/>
                </a:solidFill>
                <a:latin typeface="Source Sans Pro"/>
                <a:ea typeface="Source Sans Pro"/>
                <a:cs typeface="Source Sans Pro"/>
                <a:sym typeface="Source Sans Pro"/>
              </a:defRPr>
            </a:lvl7pPr>
            <a:lvl8pPr marL="0" marR="0" lvl="7" indent="0" algn="r" rtl="0">
              <a:spcBef>
                <a:spcPts val="0"/>
              </a:spcBef>
              <a:buNone/>
              <a:defRPr sz="900" b="0" i="0" u="none" strike="noStrike" cap="none">
                <a:solidFill>
                  <a:srgbClr val="53575A"/>
                </a:solidFill>
                <a:latin typeface="Source Sans Pro"/>
                <a:ea typeface="Source Sans Pro"/>
                <a:cs typeface="Source Sans Pro"/>
                <a:sym typeface="Source Sans Pro"/>
              </a:defRPr>
            </a:lvl8pPr>
            <a:lvl9pPr marL="0" marR="0" lvl="8" indent="0" algn="r" rtl="0">
              <a:spcBef>
                <a:spcPts val="0"/>
              </a:spcBef>
              <a:buNone/>
              <a:defRPr sz="900" b="0" i="0" u="none" strike="noStrike" cap="none">
                <a:solidFill>
                  <a:srgbClr val="53575A"/>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1"/>
        <p:cNvGrpSpPr/>
        <p:nvPr/>
      </p:nvGrpSpPr>
      <p:grpSpPr>
        <a:xfrm>
          <a:off x="0" y="0"/>
          <a:ext cx="0" cy="0"/>
          <a:chOff x="0" y="0"/>
          <a:chExt cx="0" cy="0"/>
        </a:xfrm>
      </p:grpSpPr>
      <p:sp>
        <p:nvSpPr>
          <p:cNvPr id="202" name="Google Shape;202;p46"/>
          <p:cNvSpPr/>
          <p:nvPr/>
        </p:nvSpPr>
        <p:spPr>
          <a:xfrm>
            <a:off x="2381" y="4800600"/>
            <a:ext cx="9141600" cy="342900"/>
          </a:xfrm>
          <a:prstGeom prst="rect">
            <a:avLst/>
          </a:prstGeom>
          <a:solidFill>
            <a:schemeClr val="accent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3" name="Google Shape;203;p46"/>
          <p:cNvSpPr/>
          <p:nvPr/>
        </p:nvSpPr>
        <p:spPr>
          <a:xfrm>
            <a:off x="11" y="4750737"/>
            <a:ext cx="9141600" cy="48000"/>
          </a:xfrm>
          <a:prstGeom prst="rect">
            <a:avLst/>
          </a:pr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4" name="Google Shape;204;p46"/>
          <p:cNvSpPr txBox="1">
            <a:spLocks noGrp="1"/>
          </p:cNvSpPr>
          <p:nvPr>
            <p:ph type="title"/>
          </p:nvPr>
        </p:nvSpPr>
        <p:spPr>
          <a:xfrm>
            <a:off x="822960" y="214952"/>
            <a:ext cx="7543800" cy="1088100"/>
          </a:xfrm>
          <a:prstGeom prst="rect">
            <a:avLst/>
          </a:prstGeom>
          <a:noFill/>
          <a:ln>
            <a:noFill/>
          </a:ln>
        </p:spPr>
        <p:txBody>
          <a:bodyPr spcFirstLastPara="1" wrap="square" lIns="68575" tIns="34275" rIns="68575" bIns="34275" anchor="b" anchorCtr="0">
            <a:noAutofit/>
          </a:bodyPr>
          <a:lstStyle>
            <a:lvl1pPr marR="0" lvl="0" algn="l" rtl="0">
              <a:lnSpc>
                <a:spcPct val="85000"/>
              </a:lnSpc>
              <a:spcBef>
                <a:spcPts val="0"/>
              </a:spcBef>
              <a:spcAft>
                <a:spcPts val="0"/>
              </a:spcAft>
              <a:buClr>
                <a:srgbClr val="3F3F3F"/>
              </a:buClr>
              <a:buSzPts val="3600"/>
              <a:buFont typeface="Calibri"/>
              <a:buNone/>
              <a:defRPr sz="3600" b="0" i="0" u="none" strike="noStrike" cap="none">
                <a:solidFill>
                  <a:srgbClr val="3F3F3F"/>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05" name="Google Shape;205;p46"/>
          <p:cNvSpPr txBox="1">
            <a:spLocks noGrp="1"/>
          </p:cNvSpPr>
          <p:nvPr>
            <p:ph type="body" idx="1"/>
          </p:nvPr>
        </p:nvSpPr>
        <p:spPr>
          <a:xfrm>
            <a:off x="822960" y="1384300"/>
            <a:ext cx="7543800" cy="3017400"/>
          </a:xfrm>
          <a:prstGeom prst="rect">
            <a:avLst/>
          </a:prstGeom>
          <a:noFill/>
          <a:ln>
            <a:noFill/>
          </a:ln>
        </p:spPr>
        <p:txBody>
          <a:bodyPr spcFirstLastPara="1" wrap="square" lIns="0" tIns="34275" rIns="0" bIns="34275" anchor="t" anchorCtr="0">
            <a:noAutofit/>
          </a:bodyPr>
          <a:lstStyle>
            <a:lvl1pPr marL="457200" marR="0" lvl="0" indent="-323850" algn="l" rtl="0">
              <a:lnSpc>
                <a:spcPct val="90000"/>
              </a:lnSpc>
              <a:spcBef>
                <a:spcPts val="900"/>
              </a:spcBef>
              <a:spcAft>
                <a:spcPts val="0"/>
              </a:spcAft>
              <a:buClr>
                <a:schemeClr val="accent1"/>
              </a:buClr>
              <a:buSzPts val="1500"/>
              <a:buFont typeface="Calibri"/>
              <a:buChar char=" "/>
              <a:defRPr sz="1500" b="0" i="0" u="none" strike="noStrike" cap="none">
                <a:solidFill>
                  <a:srgbClr val="3F3F3F"/>
                </a:solidFill>
                <a:latin typeface="Calibri"/>
                <a:ea typeface="Calibri"/>
                <a:cs typeface="Calibri"/>
                <a:sym typeface="Calibri"/>
              </a:defRPr>
            </a:lvl1pPr>
            <a:lvl2pPr marL="914400" marR="0" lvl="1" indent="-317500" algn="l" rtl="0">
              <a:lnSpc>
                <a:spcPct val="90000"/>
              </a:lnSpc>
              <a:spcBef>
                <a:spcPts val="2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2pPr>
            <a:lvl3pPr marL="1371600" marR="0" lvl="2"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3pPr>
            <a:lvl4pPr marL="1828800" marR="0" lvl="3"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4pPr>
            <a:lvl5pPr marL="2286000" marR="0" lvl="4"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5pPr>
            <a:lvl6pPr marL="2743200" marR="0" lvl="5"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6pPr>
            <a:lvl7pPr marL="3200400" marR="0" lvl="6"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7pPr>
            <a:lvl8pPr marL="3657600" marR="0" lvl="7" indent="-298450" algn="l" rtl="0">
              <a:lnSpc>
                <a:spcPct val="90000"/>
              </a:lnSpc>
              <a:spcBef>
                <a:spcPts val="300"/>
              </a:spcBef>
              <a:spcAft>
                <a:spcPts val="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8pPr>
            <a:lvl9pPr marL="4114800" marR="0" lvl="8" indent="-298450" algn="l" rtl="0">
              <a:lnSpc>
                <a:spcPct val="90000"/>
              </a:lnSpc>
              <a:spcBef>
                <a:spcPts val="300"/>
              </a:spcBef>
              <a:spcAft>
                <a:spcPts val="300"/>
              </a:spcAft>
              <a:buClr>
                <a:schemeClr val="accent1"/>
              </a:buClr>
              <a:buSzPts val="1100"/>
              <a:buFont typeface="Calibri"/>
              <a:buChar char="◦"/>
              <a:defRPr sz="1100" b="0" i="0" u="none" strike="noStrike" cap="none">
                <a:solidFill>
                  <a:srgbClr val="3F3F3F"/>
                </a:solidFill>
                <a:latin typeface="Calibri"/>
                <a:ea typeface="Calibri"/>
                <a:cs typeface="Calibri"/>
                <a:sym typeface="Calibri"/>
              </a:defRPr>
            </a:lvl9pPr>
          </a:lstStyle>
          <a:p>
            <a:endParaRPr/>
          </a:p>
        </p:txBody>
      </p:sp>
      <p:sp>
        <p:nvSpPr>
          <p:cNvPr id="206" name="Google Shape;206;p46"/>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07" name="Google Shape;207;p46"/>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7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08" name="Google Shape;208;p46"/>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rgbClr val="FFFFFF"/>
                </a:solidFill>
                <a:latin typeface="Calibri"/>
                <a:ea typeface="Calibri"/>
                <a:cs typeface="Calibri"/>
                <a:sym typeface="Calibri"/>
              </a:defRPr>
            </a:lvl1pPr>
            <a:lvl2pPr marL="0" marR="0" lvl="1" indent="0" algn="r" rtl="0">
              <a:spcBef>
                <a:spcPts val="0"/>
              </a:spcBef>
              <a:buNone/>
              <a:defRPr sz="800" b="0" i="0" u="none" strike="noStrike" cap="none">
                <a:solidFill>
                  <a:srgbClr val="FFFFFF"/>
                </a:solidFill>
                <a:latin typeface="Calibri"/>
                <a:ea typeface="Calibri"/>
                <a:cs typeface="Calibri"/>
                <a:sym typeface="Calibri"/>
              </a:defRPr>
            </a:lvl2pPr>
            <a:lvl3pPr marL="0" marR="0" lvl="2" indent="0" algn="r" rtl="0">
              <a:spcBef>
                <a:spcPts val="0"/>
              </a:spcBef>
              <a:buNone/>
              <a:defRPr sz="800" b="0" i="0" u="none" strike="noStrike" cap="none">
                <a:solidFill>
                  <a:srgbClr val="FFFFFF"/>
                </a:solidFill>
                <a:latin typeface="Calibri"/>
                <a:ea typeface="Calibri"/>
                <a:cs typeface="Calibri"/>
                <a:sym typeface="Calibri"/>
              </a:defRPr>
            </a:lvl3pPr>
            <a:lvl4pPr marL="0" marR="0" lvl="3" indent="0" algn="r" rtl="0">
              <a:spcBef>
                <a:spcPts val="0"/>
              </a:spcBef>
              <a:buNone/>
              <a:defRPr sz="800" b="0" i="0" u="none" strike="noStrike" cap="none">
                <a:solidFill>
                  <a:srgbClr val="FFFFFF"/>
                </a:solidFill>
                <a:latin typeface="Calibri"/>
                <a:ea typeface="Calibri"/>
                <a:cs typeface="Calibri"/>
                <a:sym typeface="Calibri"/>
              </a:defRPr>
            </a:lvl4pPr>
            <a:lvl5pPr marL="0" marR="0" lvl="4" indent="0" algn="r" rtl="0">
              <a:spcBef>
                <a:spcPts val="0"/>
              </a:spcBef>
              <a:buNone/>
              <a:defRPr sz="800" b="0" i="0" u="none" strike="noStrike" cap="none">
                <a:solidFill>
                  <a:srgbClr val="FFFFFF"/>
                </a:solidFill>
                <a:latin typeface="Calibri"/>
                <a:ea typeface="Calibri"/>
                <a:cs typeface="Calibri"/>
                <a:sym typeface="Calibri"/>
              </a:defRPr>
            </a:lvl5pPr>
            <a:lvl6pPr marL="0" marR="0" lvl="5" indent="0" algn="r" rtl="0">
              <a:spcBef>
                <a:spcPts val="0"/>
              </a:spcBef>
              <a:buNone/>
              <a:defRPr sz="800" b="0" i="0" u="none" strike="noStrike" cap="none">
                <a:solidFill>
                  <a:srgbClr val="FFFFFF"/>
                </a:solidFill>
                <a:latin typeface="Calibri"/>
                <a:ea typeface="Calibri"/>
                <a:cs typeface="Calibri"/>
                <a:sym typeface="Calibri"/>
              </a:defRPr>
            </a:lvl6pPr>
            <a:lvl7pPr marL="0" marR="0" lvl="6" indent="0" algn="r" rtl="0">
              <a:spcBef>
                <a:spcPts val="0"/>
              </a:spcBef>
              <a:buNone/>
              <a:defRPr sz="800" b="0" i="0" u="none" strike="noStrike" cap="none">
                <a:solidFill>
                  <a:srgbClr val="FFFFFF"/>
                </a:solidFill>
                <a:latin typeface="Calibri"/>
                <a:ea typeface="Calibri"/>
                <a:cs typeface="Calibri"/>
                <a:sym typeface="Calibri"/>
              </a:defRPr>
            </a:lvl7pPr>
            <a:lvl8pPr marL="0" marR="0" lvl="7" indent="0" algn="r" rtl="0">
              <a:spcBef>
                <a:spcPts val="0"/>
              </a:spcBef>
              <a:buNone/>
              <a:defRPr sz="800" b="0" i="0" u="none" strike="noStrike" cap="none">
                <a:solidFill>
                  <a:srgbClr val="FFFFFF"/>
                </a:solidFill>
                <a:latin typeface="Calibri"/>
                <a:ea typeface="Calibri"/>
                <a:cs typeface="Calibri"/>
                <a:sym typeface="Calibri"/>
              </a:defRPr>
            </a:lvl8pPr>
            <a:lvl9pPr marL="0" marR="0" lvl="8" indent="0" algn="r" rtl="0">
              <a:spcBef>
                <a:spcPts val="0"/>
              </a:spcBef>
              <a:buNone/>
              <a:defRPr sz="8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cxnSp>
        <p:nvCxnSpPr>
          <p:cNvPr id="209" name="Google Shape;209;p46"/>
          <p:cNvCxnSpPr/>
          <p:nvPr/>
        </p:nvCxnSpPr>
        <p:spPr>
          <a:xfrm>
            <a:off x="895149" y="1303384"/>
            <a:ext cx="747510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0.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0.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0.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0.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0.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0.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0.xml"/><Relationship Id="rId5" Type="http://schemas.openxmlformats.org/officeDocument/2006/relationships/hyperlink" Target="https://ccrc.tc.columbia.edu/media/k2/attachments/early-momentum-metrics-college-improvement.pdf" TargetMode="Externa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hyperlink" Target="mailto:llcuriel@cccco.edu" TargetMode="External"/><Relationship Id="rId2" Type="http://schemas.openxmlformats.org/officeDocument/2006/relationships/notesSlide" Target="../notesSlides/notesSlide39.xml"/><Relationship Id="rId1" Type="http://schemas.openxmlformats.org/officeDocument/2006/relationships/slideLayout" Target="../slideLayouts/slideLayout36.xml"/><Relationship Id="rId4" Type="http://schemas.openxmlformats.org/officeDocument/2006/relationships/hyperlink" Target="https://signon.elcamino.edu/adfs/l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1.xml"/><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3.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0.xml"/><Relationship Id="rId1" Type="http://schemas.openxmlformats.org/officeDocument/2006/relationships/slideLayout" Target="../slideLayouts/slideLayout43.xml"/><Relationship Id="rId5" Type="http://schemas.openxmlformats.org/officeDocument/2006/relationships/hyperlink" Target="http://bit.ly/GPSummit2020" TargetMode="Externa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58"/>
          <p:cNvPicPr preferRelativeResize="0"/>
          <p:nvPr/>
        </p:nvPicPr>
        <p:blipFill rotWithShape="1">
          <a:blip r:embed="rId3">
            <a:alphaModFix/>
          </a:blip>
          <a:srcRect/>
          <a:stretch/>
        </p:blipFill>
        <p:spPr>
          <a:xfrm>
            <a:off x="721361" y="471332"/>
            <a:ext cx="1028700" cy="1028700"/>
          </a:xfrm>
          <a:prstGeom prst="rect">
            <a:avLst/>
          </a:prstGeom>
          <a:noFill/>
          <a:ln>
            <a:noFill/>
          </a:ln>
        </p:spPr>
      </p:pic>
      <p:sp>
        <p:nvSpPr>
          <p:cNvPr id="298" name="Google Shape;298;p58"/>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a:t>2/12/2020</a:t>
            </a:r>
            <a:endParaRPr/>
          </a:p>
        </p:txBody>
      </p:sp>
      <p:sp>
        <p:nvSpPr>
          <p:cNvPr id="299" name="Google Shape;299;p58"/>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t>GUIDED PATHWAYS</a:t>
            </a:r>
            <a:endParaRPr/>
          </a:p>
        </p:txBody>
      </p:sp>
      <p:sp>
        <p:nvSpPr>
          <p:cNvPr id="300" name="Google Shape;300;p58"/>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a:t>
            </a:fld>
            <a:endParaRPr/>
          </a:p>
        </p:txBody>
      </p:sp>
      <p:sp>
        <p:nvSpPr>
          <p:cNvPr id="301" name="Google Shape;301;p58"/>
          <p:cNvSpPr txBox="1">
            <a:spLocks noGrp="1"/>
          </p:cNvSpPr>
          <p:nvPr>
            <p:ph type="body" idx="4294967295"/>
          </p:nvPr>
        </p:nvSpPr>
        <p:spPr>
          <a:xfrm>
            <a:off x="1750050" y="662350"/>
            <a:ext cx="7170600" cy="2536500"/>
          </a:xfrm>
          <a:prstGeom prst="rect">
            <a:avLst/>
          </a:prstGeom>
          <a:noFill/>
          <a:ln>
            <a:noFill/>
          </a:ln>
        </p:spPr>
        <p:txBody>
          <a:bodyPr spcFirstLastPara="1" wrap="square" lIns="91425" tIns="91425" rIns="91425" bIns="91425" anchor="t" anchorCtr="0">
            <a:noAutofit/>
          </a:bodyPr>
          <a:lstStyle/>
          <a:p>
            <a:pPr marL="1371600" lvl="0" indent="457200" algn="l" rtl="0">
              <a:lnSpc>
                <a:spcPct val="120000"/>
              </a:lnSpc>
              <a:spcBef>
                <a:spcPts val="900"/>
              </a:spcBef>
              <a:spcAft>
                <a:spcPts val="0"/>
              </a:spcAft>
              <a:buNone/>
            </a:pPr>
            <a:r>
              <a:rPr lang="en" b="1">
                <a:solidFill>
                  <a:srgbClr val="222222"/>
                </a:solidFill>
                <a:highlight>
                  <a:srgbClr val="FFFFFF"/>
                </a:highlight>
                <a:latin typeface="Open Sans"/>
                <a:ea typeface="Open Sans"/>
                <a:cs typeface="Open Sans"/>
                <a:sym typeface="Open Sans"/>
              </a:rPr>
              <a:t>Agenda</a:t>
            </a:r>
            <a:endParaRPr b="1">
              <a:solidFill>
                <a:srgbClr val="222222"/>
              </a:solidFill>
              <a:highlight>
                <a:srgbClr val="FFFFFF"/>
              </a:highlight>
              <a:latin typeface="Open Sans"/>
              <a:ea typeface="Open Sans"/>
              <a:cs typeface="Open Sans"/>
              <a:sym typeface="Open Sans"/>
            </a:endParaRPr>
          </a:p>
          <a:p>
            <a:pPr marL="0" lvl="0" indent="0" algn="l" rtl="0">
              <a:lnSpc>
                <a:spcPct val="100000"/>
              </a:lnSpc>
              <a:spcBef>
                <a:spcPts val="900"/>
              </a:spcBef>
              <a:spcAft>
                <a:spcPts val="0"/>
              </a:spcAft>
              <a:buNone/>
            </a:pPr>
            <a:r>
              <a:rPr lang="en" sz="1400">
                <a:solidFill>
                  <a:srgbClr val="222222"/>
                </a:solidFill>
                <a:highlight>
                  <a:srgbClr val="FFFFFF"/>
                </a:highlight>
                <a:latin typeface="Open Sans"/>
                <a:ea typeface="Open Sans"/>
                <a:cs typeface="Open Sans"/>
                <a:sym typeface="Open Sans"/>
              </a:rPr>
              <a:t>9:</a:t>
            </a:r>
            <a:r>
              <a:rPr lang="en" sz="1400">
                <a:solidFill>
                  <a:srgbClr val="222222"/>
                </a:solidFill>
                <a:latin typeface="Open Sans"/>
                <a:ea typeface="Open Sans"/>
                <a:cs typeface="Open Sans"/>
                <a:sym typeface="Open Sans"/>
              </a:rPr>
              <a:t>30 - 10:00 AM		Arrival &amp;  Welcome</a:t>
            </a:r>
            <a:endParaRPr sz="1400">
              <a:solidFill>
                <a:srgbClr val="222222"/>
              </a:solidFill>
              <a:latin typeface="Open Sans"/>
              <a:ea typeface="Open Sans"/>
              <a:cs typeface="Open Sans"/>
              <a:sym typeface="Open Sans"/>
            </a:endParaRPr>
          </a:p>
          <a:p>
            <a:pPr marL="0" lvl="0" indent="0" algn="l" rtl="0">
              <a:lnSpc>
                <a:spcPct val="100000"/>
              </a:lnSpc>
              <a:spcBef>
                <a:spcPts val="1000"/>
              </a:spcBef>
              <a:spcAft>
                <a:spcPts val="0"/>
              </a:spcAft>
              <a:buNone/>
            </a:pPr>
            <a:r>
              <a:rPr lang="en" sz="1400">
                <a:solidFill>
                  <a:srgbClr val="222222"/>
                </a:solidFill>
                <a:latin typeface="Open Sans"/>
                <a:ea typeface="Open Sans"/>
                <a:cs typeface="Open Sans"/>
                <a:sym typeface="Open Sans"/>
              </a:rPr>
              <a:t>10:00 - 10:30 AM        </a:t>
            </a:r>
            <a:r>
              <a:rPr lang="en" sz="1400" b="1">
                <a:solidFill>
                  <a:srgbClr val="222222"/>
                </a:solidFill>
                <a:latin typeface="Open Sans"/>
                <a:ea typeface="Open Sans"/>
                <a:cs typeface="Open Sans"/>
                <a:sym typeface="Open Sans"/>
              </a:rPr>
              <a:t>	Presentation: </a:t>
            </a:r>
            <a:r>
              <a:rPr lang="en" sz="1400">
                <a:solidFill>
                  <a:srgbClr val="222222"/>
                </a:solidFill>
                <a:latin typeface="Open Sans"/>
                <a:ea typeface="Open Sans"/>
                <a:cs typeface="Open Sans"/>
                <a:sym typeface="Open Sans"/>
              </a:rPr>
              <a:t>Business Success Team Pilot: Lessons Learned</a:t>
            </a:r>
            <a:endParaRPr sz="1400">
              <a:solidFill>
                <a:srgbClr val="222222"/>
              </a:solidFill>
              <a:latin typeface="Open Sans"/>
              <a:ea typeface="Open Sans"/>
              <a:cs typeface="Open Sans"/>
              <a:sym typeface="Open Sans"/>
            </a:endParaRPr>
          </a:p>
          <a:p>
            <a:pPr marL="0" lvl="0" indent="0" algn="l" rtl="0">
              <a:lnSpc>
                <a:spcPct val="100000"/>
              </a:lnSpc>
              <a:spcBef>
                <a:spcPts val="1000"/>
              </a:spcBef>
              <a:spcAft>
                <a:spcPts val="0"/>
              </a:spcAft>
              <a:buNone/>
            </a:pPr>
            <a:r>
              <a:rPr lang="en" sz="1400">
                <a:solidFill>
                  <a:srgbClr val="222222"/>
                </a:solidFill>
                <a:latin typeface="Open Sans"/>
                <a:ea typeface="Open Sans"/>
                <a:cs typeface="Open Sans"/>
                <a:sym typeface="Open Sans"/>
              </a:rPr>
              <a:t>10:30 - 11:15 AM   	</a:t>
            </a:r>
            <a:r>
              <a:rPr lang="en" sz="1400" b="1">
                <a:solidFill>
                  <a:srgbClr val="222222"/>
                </a:solidFill>
                <a:latin typeface="Open Sans"/>
                <a:ea typeface="Open Sans"/>
                <a:cs typeface="Open Sans"/>
                <a:sym typeface="Open Sans"/>
              </a:rPr>
              <a:t>Presentation:</a:t>
            </a:r>
            <a:r>
              <a:rPr lang="en" sz="1400">
                <a:solidFill>
                  <a:srgbClr val="222222"/>
                </a:solidFill>
                <a:latin typeface="Open Sans"/>
                <a:ea typeface="Open Sans"/>
                <a:cs typeface="Open Sans"/>
                <a:sym typeface="Open Sans"/>
              </a:rPr>
              <a:t> Integrated Student Supports: Success Teams</a:t>
            </a:r>
            <a:endParaRPr sz="1400">
              <a:solidFill>
                <a:srgbClr val="222222"/>
              </a:solidFill>
              <a:latin typeface="Open Sans"/>
              <a:ea typeface="Open Sans"/>
              <a:cs typeface="Open Sans"/>
              <a:sym typeface="Open Sans"/>
            </a:endParaRPr>
          </a:p>
          <a:p>
            <a:pPr marL="0" lvl="0" indent="0" algn="l" rtl="0">
              <a:lnSpc>
                <a:spcPct val="100000"/>
              </a:lnSpc>
              <a:spcBef>
                <a:spcPts val="1000"/>
              </a:spcBef>
              <a:spcAft>
                <a:spcPts val="0"/>
              </a:spcAft>
              <a:buNone/>
            </a:pPr>
            <a:r>
              <a:rPr lang="en" sz="1400">
                <a:solidFill>
                  <a:srgbClr val="222222"/>
                </a:solidFill>
                <a:latin typeface="Open Sans"/>
                <a:ea typeface="Open Sans"/>
                <a:cs typeface="Open Sans"/>
                <a:sym typeface="Open Sans"/>
              </a:rPr>
              <a:t>11:15 - 11:30 AM	BREAK</a:t>
            </a:r>
            <a:endParaRPr sz="1400">
              <a:solidFill>
                <a:srgbClr val="222222"/>
              </a:solidFill>
              <a:latin typeface="Open Sans"/>
              <a:ea typeface="Open Sans"/>
              <a:cs typeface="Open Sans"/>
              <a:sym typeface="Open Sans"/>
            </a:endParaRPr>
          </a:p>
          <a:p>
            <a:pPr marL="0" lvl="0" indent="0" algn="l" rtl="0">
              <a:lnSpc>
                <a:spcPct val="100000"/>
              </a:lnSpc>
              <a:spcBef>
                <a:spcPts val="1000"/>
              </a:spcBef>
              <a:spcAft>
                <a:spcPts val="0"/>
              </a:spcAft>
              <a:buNone/>
            </a:pPr>
            <a:r>
              <a:rPr lang="en" sz="1400">
                <a:solidFill>
                  <a:srgbClr val="222222"/>
                </a:solidFill>
                <a:latin typeface="Open Sans"/>
                <a:ea typeface="Open Sans"/>
                <a:cs typeface="Open Sans"/>
                <a:sym typeface="Open Sans"/>
              </a:rPr>
              <a:t>11:30 - 12:15 PM		</a:t>
            </a:r>
            <a:r>
              <a:rPr lang="en" sz="1400" b="1">
                <a:solidFill>
                  <a:srgbClr val="222222"/>
                </a:solidFill>
                <a:latin typeface="Open Sans"/>
                <a:ea typeface="Open Sans"/>
                <a:cs typeface="Open Sans"/>
                <a:sym typeface="Open Sans"/>
              </a:rPr>
              <a:t>Activity: </a:t>
            </a:r>
            <a:r>
              <a:rPr lang="en" sz="1400">
                <a:solidFill>
                  <a:srgbClr val="222222"/>
                </a:solidFill>
                <a:latin typeface="Open Sans"/>
                <a:ea typeface="Open Sans"/>
                <a:cs typeface="Open Sans"/>
                <a:sym typeface="Open Sans"/>
              </a:rPr>
              <a:t>Our Dream Success Team</a:t>
            </a:r>
            <a:endParaRPr sz="1400">
              <a:solidFill>
                <a:srgbClr val="222222"/>
              </a:solidFill>
              <a:latin typeface="Open Sans"/>
              <a:ea typeface="Open Sans"/>
              <a:cs typeface="Open Sans"/>
              <a:sym typeface="Open Sans"/>
            </a:endParaRPr>
          </a:p>
          <a:p>
            <a:pPr marL="0" lvl="0" indent="0" algn="l" rtl="0">
              <a:lnSpc>
                <a:spcPct val="100000"/>
              </a:lnSpc>
              <a:spcBef>
                <a:spcPts val="1000"/>
              </a:spcBef>
              <a:spcAft>
                <a:spcPts val="0"/>
              </a:spcAft>
              <a:buNone/>
            </a:pPr>
            <a:r>
              <a:rPr lang="en" sz="1400">
                <a:solidFill>
                  <a:srgbClr val="222222"/>
                </a:solidFill>
                <a:latin typeface="Open Sans"/>
                <a:ea typeface="Open Sans"/>
                <a:cs typeface="Open Sans"/>
                <a:sym typeface="Open Sans"/>
              </a:rPr>
              <a:t>12:15 - 12:45 PM   	LUNCH</a:t>
            </a:r>
            <a:endParaRPr sz="2400" b="1">
              <a:solidFill>
                <a:srgbClr val="222222"/>
              </a:solidFill>
              <a:highlight>
                <a:srgbClr val="FFFFFF"/>
              </a:highlight>
              <a:latin typeface="Open Sans"/>
              <a:ea typeface="Open Sans"/>
              <a:cs typeface="Open Sans"/>
              <a:sym typeface="Open Sans"/>
            </a:endParaRPr>
          </a:p>
          <a:p>
            <a:pPr marL="0" lvl="0" indent="0" algn="l" rtl="0">
              <a:lnSpc>
                <a:spcPct val="120000"/>
              </a:lnSpc>
              <a:spcBef>
                <a:spcPts val="1000"/>
              </a:spcBef>
              <a:spcAft>
                <a:spcPts val="0"/>
              </a:spcAft>
              <a:buNone/>
            </a:pPr>
            <a:endParaRPr sz="2400" b="1">
              <a:solidFill>
                <a:srgbClr val="222222"/>
              </a:solidFill>
              <a:highlight>
                <a:srgbClr val="FFFFFF"/>
              </a:highlight>
              <a:latin typeface="Open Sans"/>
              <a:ea typeface="Open Sans"/>
              <a:cs typeface="Open Sans"/>
              <a:sym typeface="Open Sans"/>
            </a:endParaRPr>
          </a:p>
          <a:p>
            <a:pPr marL="0" lvl="0" indent="0" algn="l" rtl="0">
              <a:lnSpc>
                <a:spcPct val="120000"/>
              </a:lnSpc>
              <a:spcBef>
                <a:spcPts val="900"/>
              </a:spcBef>
              <a:spcAft>
                <a:spcPts val="0"/>
              </a:spcAft>
              <a:buNone/>
            </a:pPr>
            <a:endParaRPr sz="1000">
              <a:solidFill>
                <a:srgbClr val="222222"/>
              </a:solidFill>
              <a:highlight>
                <a:srgbClr val="FFFFFF"/>
              </a:highlight>
              <a:latin typeface="Open Sans"/>
              <a:ea typeface="Open Sans"/>
              <a:cs typeface="Open Sans"/>
              <a:sym typeface="Open Sans"/>
            </a:endParaRPr>
          </a:p>
          <a:p>
            <a:pPr marL="0" lvl="0" indent="0" algn="l" rtl="0">
              <a:lnSpc>
                <a:spcPct val="200000"/>
              </a:lnSpc>
              <a:spcBef>
                <a:spcPts val="900"/>
              </a:spcBef>
              <a:spcAft>
                <a:spcPts val="200"/>
              </a:spcAft>
              <a:buNone/>
            </a:pPr>
            <a:endParaRPr>
              <a:solidFill>
                <a:srgbClr val="222222"/>
              </a:solidFill>
              <a:highlight>
                <a:srgbClr val="FFFFFF"/>
              </a:highlight>
              <a:latin typeface="Open Sans"/>
              <a:ea typeface="Open Sans"/>
              <a:cs typeface="Open Sans"/>
              <a:sym typeface="Open Sans"/>
            </a:endParaRPr>
          </a:p>
        </p:txBody>
      </p:sp>
      <p:sp>
        <p:nvSpPr>
          <p:cNvPr id="302" name="Google Shape;302;p58"/>
          <p:cNvSpPr txBox="1">
            <a:spLocks noGrp="1"/>
          </p:cNvSpPr>
          <p:nvPr>
            <p:ph type="body" idx="4294967295"/>
          </p:nvPr>
        </p:nvSpPr>
        <p:spPr>
          <a:xfrm>
            <a:off x="1750050" y="3198850"/>
            <a:ext cx="7522800" cy="1379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900"/>
              </a:spcBef>
              <a:spcAft>
                <a:spcPts val="0"/>
              </a:spcAft>
              <a:buNone/>
            </a:pPr>
            <a:r>
              <a:rPr lang="en" sz="1400">
                <a:solidFill>
                  <a:srgbClr val="222222"/>
                </a:solidFill>
                <a:latin typeface="Open Sans"/>
                <a:ea typeface="Open Sans"/>
                <a:cs typeface="Open Sans"/>
                <a:sym typeface="Open Sans"/>
              </a:rPr>
              <a:t>12:45 - 1:30 PM    	</a:t>
            </a:r>
            <a:r>
              <a:rPr lang="en" sz="1400" b="1">
                <a:solidFill>
                  <a:srgbClr val="222222"/>
                </a:solidFill>
                <a:latin typeface="Open Sans"/>
                <a:ea typeface="Open Sans"/>
                <a:cs typeface="Open Sans"/>
                <a:sym typeface="Open Sans"/>
              </a:rPr>
              <a:t>Activities: </a:t>
            </a:r>
            <a:r>
              <a:rPr lang="en" sz="1400">
                <a:solidFill>
                  <a:srgbClr val="222222"/>
                </a:solidFill>
                <a:latin typeface="Open Sans"/>
                <a:ea typeface="Open Sans"/>
                <a:cs typeface="Open Sans"/>
                <a:sym typeface="Open Sans"/>
              </a:rPr>
              <a:t>Bright Spots &amp; Areas of Improvement | Timeline </a:t>
            </a:r>
            <a:endParaRPr sz="1400">
              <a:solidFill>
                <a:srgbClr val="222222"/>
              </a:solidFill>
              <a:latin typeface="Open Sans"/>
              <a:ea typeface="Open Sans"/>
              <a:cs typeface="Open Sans"/>
              <a:sym typeface="Open Sans"/>
            </a:endParaRPr>
          </a:p>
          <a:p>
            <a:pPr marL="0" lvl="0" indent="0" algn="l" rtl="0">
              <a:lnSpc>
                <a:spcPct val="100000"/>
              </a:lnSpc>
              <a:spcBef>
                <a:spcPts val="1000"/>
              </a:spcBef>
              <a:spcAft>
                <a:spcPts val="0"/>
              </a:spcAft>
              <a:buNone/>
            </a:pPr>
            <a:r>
              <a:rPr lang="en" sz="1400">
                <a:solidFill>
                  <a:srgbClr val="222222"/>
                </a:solidFill>
                <a:latin typeface="Open Sans"/>
                <a:ea typeface="Open Sans"/>
                <a:cs typeface="Open Sans"/>
                <a:sym typeface="Open Sans"/>
              </a:rPr>
              <a:t>1:30 - 1:40 PM		</a:t>
            </a:r>
            <a:r>
              <a:rPr lang="en" sz="1400" b="1">
                <a:solidFill>
                  <a:srgbClr val="222222"/>
                </a:solidFill>
                <a:latin typeface="Open Sans"/>
                <a:ea typeface="Open Sans"/>
                <a:cs typeface="Open Sans"/>
                <a:sym typeface="Open Sans"/>
              </a:rPr>
              <a:t>Presentation:</a:t>
            </a:r>
            <a:r>
              <a:rPr lang="en" sz="1400">
                <a:solidFill>
                  <a:srgbClr val="222222"/>
                </a:solidFill>
                <a:latin typeface="Open Sans"/>
                <a:ea typeface="Open Sans"/>
                <a:cs typeface="Open Sans"/>
                <a:sym typeface="Open Sans"/>
              </a:rPr>
              <a:t> “Student Engagement Toolbox” Incentive Program </a:t>
            </a:r>
            <a:endParaRPr sz="1400">
              <a:solidFill>
                <a:srgbClr val="222222"/>
              </a:solidFill>
              <a:latin typeface="Open Sans"/>
              <a:ea typeface="Open Sans"/>
              <a:cs typeface="Open Sans"/>
              <a:sym typeface="Open Sans"/>
            </a:endParaRPr>
          </a:p>
          <a:p>
            <a:pPr marL="0" lvl="0" indent="0" algn="l" rtl="0">
              <a:lnSpc>
                <a:spcPct val="100000"/>
              </a:lnSpc>
              <a:spcBef>
                <a:spcPts val="1000"/>
              </a:spcBef>
              <a:spcAft>
                <a:spcPts val="0"/>
              </a:spcAft>
              <a:buNone/>
            </a:pPr>
            <a:r>
              <a:rPr lang="en" sz="1400">
                <a:solidFill>
                  <a:srgbClr val="222222"/>
                </a:solidFill>
                <a:latin typeface="Open Sans"/>
                <a:ea typeface="Open Sans"/>
                <a:cs typeface="Open Sans"/>
                <a:sym typeface="Open Sans"/>
              </a:rPr>
              <a:t>1:40 - 2:10 PM          	</a:t>
            </a:r>
            <a:r>
              <a:rPr lang="en" sz="1400" b="1">
                <a:solidFill>
                  <a:srgbClr val="222222"/>
                </a:solidFill>
                <a:latin typeface="Open Sans"/>
                <a:ea typeface="Open Sans"/>
                <a:cs typeface="Open Sans"/>
                <a:sym typeface="Open Sans"/>
              </a:rPr>
              <a:t>Next Steps:</a:t>
            </a:r>
            <a:r>
              <a:rPr lang="en" sz="1400">
                <a:solidFill>
                  <a:srgbClr val="222222"/>
                </a:solidFill>
                <a:latin typeface="Open Sans"/>
                <a:ea typeface="Open Sans"/>
                <a:cs typeface="Open Sans"/>
                <a:sym typeface="Open Sans"/>
              </a:rPr>
              <a:t> Success Team Logistics</a:t>
            </a:r>
            <a:endParaRPr sz="1400">
              <a:solidFill>
                <a:srgbClr val="222222"/>
              </a:solidFill>
              <a:latin typeface="Open Sans"/>
              <a:ea typeface="Open Sans"/>
              <a:cs typeface="Open Sans"/>
              <a:sym typeface="Open Sans"/>
            </a:endParaRPr>
          </a:p>
          <a:p>
            <a:pPr marL="0" lvl="0" indent="0" algn="l" rtl="0">
              <a:lnSpc>
                <a:spcPct val="100000"/>
              </a:lnSpc>
              <a:spcBef>
                <a:spcPts val="1000"/>
              </a:spcBef>
              <a:spcAft>
                <a:spcPts val="0"/>
              </a:spcAft>
              <a:buNone/>
            </a:pPr>
            <a:r>
              <a:rPr lang="en" sz="1400">
                <a:solidFill>
                  <a:srgbClr val="222222"/>
                </a:solidFill>
                <a:latin typeface="Open Sans"/>
                <a:ea typeface="Open Sans"/>
                <a:cs typeface="Open Sans"/>
                <a:sym typeface="Open Sans"/>
              </a:rPr>
              <a:t>2:10 - 2:30 PM          	Wrap Up</a:t>
            </a:r>
            <a:endParaRPr sz="1400">
              <a:solidFill>
                <a:srgbClr val="222222"/>
              </a:solidFill>
              <a:latin typeface="Open Sans"/>
              <a:ea typeface="Open Sans"/>
              <a:cs typeface="Open Sans"/>
              <a:sym typeface="Open Sans"/>
            </a:endParaRPr>
          </a:p>
          <a:p>
            <a:pPr marL="0" lvl="0" indent="0" algn="l" rtl="0">
              <a:lnSpc>
                <a:spcPct val="120000"/>
              </a:lnSpc>
              <a:spcBef>
                <a:spcPts val="1000"/>
              </a:spcBef>
              <a:spcAft>
                <a:spcPts val="0"/>
              </a:spcAft>
              <a:buNone/>
            </a:pPr>
            <a:endParaRPr sz="1400" b="1">
              <a:solidFill>
                <a:srgbClr val="222222"/>
              </a:solidFill>
              <a:highlight>
                <a:srgbClr val="FFFFFF"/>
              </a:highlight>
              <a:latin typeface="Open Sans"/>
              <a:ea typeface="Open Sans"/>
              <a:cs typeface="Open Sans"/>
              <a:sym typeface="Open Sans"/>
            </a:endParaRPr>
          </a:p>
          <a:p>
            <a:pPr marL="0" lvl="0" indent="0" algn="l" rtl="0">
              <a:lnSpc>
                <a:spcPct val="120000"/>
              </a:lnSpc>
              <a:spcBef>
                <a:spcPts val="900"/>
              </a:spcBef>
              <a:spcAft>
                <a:spcPts val="0"/>
              </a:spcAft>
              <a:buNone/>
            </a:pPr>
            <a:endParaRPr sz="2400" b="1">
              <a:solidFill>
                <a:srgbClr val="222222"/>
              </a:solidFill>
              <a:highlight>
                <a:srgbClr val="FFFFFF"/>
              </a:highlight>
              <a:latin typeface="Open Sans"/>
              <a:ea typeface="Open Sans"/>
              <a:cs typeface="Open Sans"/>
              <a:sym typeface="Open Sans"/>
            </a:endParaRPr>
          </a:p>
          <a:p>
            <a:pPr marL="0" lvl="0" indent="0" algn="l" rtl="0">
              <a:lnSpc>
                <a:spcPct val="120000"/>
              </a:lnSpc>
              <a:spcBef>
                <a:spcPts val="900"/>
              </a:spcBef>
              <a:spcAft>
                <a:spcPts val="0"/>
              </a:spcAft>
              <a:buNone/>
            </a:pPr>
            <a:endParaRPr sz="2400" b="1">
              <a:solidFill>
                <a:srgbClr val="222222"/>
              </a:solidFill>
              <a:highlight>
                <a:srgbClr val="FFFFFF"/>
              </a:highlight>
              <a:latin typeface="Open Sans"/>
              <a:ea typeface="Open Sans"/>
              <a:cs typeface="Open Sans"/>
              <a:sym typeface="Open Sans"/>
            </a:endParaRPr>
          </a:p>
          <a:p>
            <a:pPr marL="0" lvl="0" indent="0" algn="l" rtl="0">
              <a:lnSpc>
                <a:spcPct val="120000"/>
              </a:lnSpc>
              <a:spcBef>
                <a:spcPts val="900"/>
              </a:spcBef>
              <a:spcAft>
                <a:spcPts val="0"/>
              </a:spcAft>
              <a:buNone/>
            </a:pPr>
            <a:endParaRPr sz="1000">
              <a:solidFill>
                <a:srgbClr val="222222"/>
              </a:solidFill>
              <a:highlight>
                <a:srgbClr val="FFFFFF"/>
              </a:highlight>
              <a:latin typeface="Open Sans"/>
              <a:ea typeface="Open Sans"/>
              <a:cs typeface="Open Sans"/>
              <a:sym typeface="Open Sans"/>
            </a:endParaRPr>
          </a:p>
          <a:p>
            <a:pPr marL="0" lvl="0" indent="0" algn="l" rtl="0">
              <a:lnSpc>
                <a:spcPct val="200000"/>
              </a:lnSpc>
              <a:spcBef>
                <a:spcPts val="900"/>
              </a:spcBef>
              <a:spcAft>
                <a:spcPts val="200"/>
              </a:spcAft>
              <a:buNone/>
            </a:pPr>
            <a:endParaRPr>
              <a:solidFill>
                <a:srgbClr val="222222"/>
              </a:solidFill>
              <a:highlight>
                <a:srgbClr val="FFFFFF"/>
              </a:highlight>
              <a:latin typeface="Open Sans"/>
              <a:ea typeface="Open Sans"/>
              <a:cs typeface="Open Sans"/>
              <a:sym typeface="Open Sans"/>
            </a:endParaRPr>
          </a:p>
        </p:txBody>
      </p:sp>
      <p:sp>
        <p:nvSpPr>
          <p:cNvPr id="303" name="Google Shape;303;p58"/>
          <p:cNvSpPr txBox="1">
            <a:spLocks noGrp="1"/>
          </p:cNvSpPr>
          <p:nvPr>
            <p:ph type="title" idx="4294967295"/>
          </p:nvPr>
        </p:nvSpPr>
        <p:spPr>
          <a:xfrm>
            <a:off x="550025" y="-72875"/>
            <a:ext cx="8722800" cy="5442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2200" b="1">
                <a:solidFill>
                  <a:srgbClr val="1155CC"/>
                </a:solidFill>
                <a:latin typeface="Source Sans Pro"/>
                <a:ea typeface="Source Sans Pro"/>
                <a:cs typeface="Source Sans Pro"/>
                <a:sym typeface="Source Sans Pro"/>
              </a:rPr>
              <a:t>Welcome to the Guided Pathways Winter Summit on Success Teams! </a:t>
            </a:r>
            <a:endParaRPr sz="2200" b="1">
              <a:solidFill>
                <a:srgbClr val="1155CC"/>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67"/>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a:t>2/12/2020</a:t>
            </a:r>
            <a:endParaRPr/>
          </a:p>
        </p:txBody>
      </p:sp>
      <p:sp>
        <p:nvSpPr>
          <p:cNvPr id="368" name="Google Shape;368;p67"/>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t>GUIDED PATHWAYS</a:t>
            </a:r>
            <a:endParaRPr/>
          </a:p>
        </p:txBody>
      </p:sp>
      <p:sp>
        <p:nvSpPr>
          <p:cNvPr id="369" name="Google Shape;369;p67"/>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370" name="Google Shape;370;p67"/>
          <p:cNvSpPr txBox="1">
            <a:spLocks noGrp="1"/>
          </p:cNvSpPr>
          <p:nvPr>
            <p:ph type="body" idx="4294967295"/>
          </p:nvPr>
        </p:nvSpPr>
        <p:spPr>
          <a:xfrm>
            <a:off x="629850" y="1268051"/>
            <a:ext cx="7886700" cy="3071700"/>
          </a:xfrm>
          <a:prstGeom prst="rect">
            <a:avLst/>
          </a:prstGeom>
          <a:solidFill>
            <a:srgbClr val="FFFFFF"/>
          </a:solidFill>
        </p:spPr>
        <p:txBody>
          <a:bodyPr spcFirstLastPara="1" wrap="square" lIns="0" tIns="34275" rIns="0" bIns="34275" anchor="t" anchorCtr="0">
            <a:noAutofit/>
          </a:bodyPr>
          <a:lstStyle/>
          <a:p>
            <a:pPr marL="457200" lvl="0" indent="-381000" algn="l" rtl="0">
              <a:spcBef>
                <a:spcPts val="900"/>
              </a:spcBef>
              <a:spcAft>
                <a:spcPts val="0"/>
              </a:spcAft>
              <a:buSzPts val="2400"/>
              <a:buChar char="●"/>
            </a:pPr>
            <a:r>
              <a:rPr lang="en" sz="2400"/>
              <a:t>Got to know the students in the meta-major (data)</a:t>
            </a:r>
            <a:endParaRPr sz="2400"/>
          </a:p>
          <a:p>
            <a:pPr marL="457200" lvl="0" indent="-381000" algn="l" rtl="0">
              <a:spcBef>
                <a:spcPts val="1000"/>
              </a:spcBef>
              <a:spcAft>
                <a:spcPts val="0"/>
              </a:spcAft>
              <a:buSzPts val="2400"/>
              <a:buChar char="●"/>
            </a:pPr>
            <a:r>
              <a:rPr lang="en" sz="2400"/>
              <a:t>Brainstormed about ways to help students</a:t>
            </a:r>
            <a:endParaRPr sz="2400"/>
          </a:p>
          <a:p>
            <a:pPr marL="457200" lvl="0" indent="-381000" algn="l" rtl="0">
              <a:spcBef>
                <a:spcPts val="1000"/>
              </a:spcBef>
              <a:spcAft>
                <a:spcPts val="0"/>
              </a:spcAft>
              <a:buSzPts val="2400"/>
              <a:buChar char="●"/>
            </a:pPr>
            <a:r>
              <a:rPr lang="en" sz="2400"/>
              <a:t>Initiated a survey to facilitate proactive counseling in a classroom setting</a:t>
            </a:r>
            <a:endParaRPr sz="2400"/>
          </a:p>
          <a:p>
            <a:pPr marL="457200" lvl="0" indent="-381000" algn="l" rtl="0">
              <a:spcBef>
                <a:spcPts val="1000"/>
              </a:spcBef>
              <a:spcAft>
                <a:spcPts val="0"/>
              </a:spcAft>
              <a:buSzPts val="2400"/>
              <a:buChar char="●"/>
            </a:pPr>
            <a:r>
              <a:rPr lang="en" sz="2400"/>
              <a:t>Shared ideas about additional needs in order to ensure success</a:t>
            </a:r>
            <a:endParaRPr sz="2400"/>
          </a:p>
          <a:p>
            <a:pPr marL="0" lvl="0" indent="0" algn="l" rtl="0">
              <a:spcBef>
                <a:spcPts val="1000"/>
              </a:spcBef>
              <a:spcAft>
                <a:spcPts val="1000"/>
              </a:spcAft>
              <a:buNone/>
            </a:pPr>
            <a:endParaRPr sz="2400"/>
          </a:p>
        </p:txBody>
      </p:sp>
      <p:sp>
        <p:nvSpPr>
          <p:cNvPr id="371" name="Google Shape;371;p67"/>
          <p:cNvSpPr txBox="1">
            <a:spLocks noGrp="1"/>
          </p:cNvSpPr>
          <p:nvPr>
            <p:ph type="title" idx="4294967295"/>
          </p:nvPr>
        </p:nvSpPr>
        <p:spPr>
          <a:xfrm>
            <a:off x="628650" y="273844"/>
            <a:ext cx="7886700" cy="9942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600">
                <a:solidFill>
                  <a:srgbClr val="002E6C"/>
                </a:solidFill>
              </a:rPr>
              <a:t>Activities</a:t>
            </a:r>
            <a:endParaRPr sz="3600">
              <a:solidFill>
                <a:srgbClr val="002E6C"/>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68"/>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a:t>2/12/2020</a:t>
            </a:r>
            <a:endParaRPr/>
          </a:p>
        </p:txBody>
      </p:sp>
      <p:sp>
        <p:nvSpPr>
          <p:cNvPr id="377" name="Google Shape;377;p68"/>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t>GUIDED PATHWAYS</a:t>
            </a:r>
            <a:endParaRPr/>
          </a:p>
        </p:txBody>
      </p:sp>
      <p:sp>
        <p:nvSpPr>
          <p:cNvPr id="378" name="Google Shape;378;p68"/>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379" name="Google Shape;379;p68"/>
          <p:cNvSpPr txBox="1">
            <a:spLocks noGrp="1"/>
          </p:cNvSpPr>
          <p:nvPr>
            <p:ph type="body" idx="4294967295"/>
          </p:nvPr>
        </p:nvSpPr>
        <p:spPr>
          <a:xfrm>
            <a:off x="243850" y="855825"/>
            <a:ext cx="8808300" cy="3819900"/>
          </a:xfrm>
          <a:prstGeom prst="rect">
            <a:avLst/>
          </a:prstGeom>
          <a:solidFill>
            <a:srgbClr val="FFFFFF"/>
          </a:solidFill>
        </p:spPr>
        <p:txBody>
          <a:bodyPr spcFirstLastPara="1" wrap="square" lIns="0" tIns="34275" rIns="0" bIns="34275" anchor="t" anchorCtr="0">
            <a:noAutofit/>
          </a:bodyPr>
          <a:lstStyle/>
          <a:p>
            <a:pPr marL="457200" lvl="0" indent="-381000" algn="l" rtl="0">
              <a:lnSpc>
                <a:spcPct val="100000"/>
              </a:lnSpc>
              <a:spcBef>
                <a:spcPts val="0"/>
              </a:spcBef>
              <a:spcAft>
                <a:spcPts val="0"/>
              </a:spcAft>
              <a:buClr>
                <a:srgbClr val="595959"/>
              </a:buClr>
              <a:buSzPts val="2400"/>
              <a:buChar char="●"/>
            </a:pPr>
            <a:r>
              <a:rPr lang="en" sz="2400">
                <a:solidFill>
                  <a:srgbClr val="595959"/>
                </a:solidFill>
              </a:rPr>
              <a:t>Who our students were</a:t>
            </a:r>
            <a:endParaRPr sz="2400">
              <a:solidFill>
                <a:srgbClr val="595959"/>
              </a:solidFill>
            </a:endParaRPr>
          </a:p>
          <a:p>
            <a:pPr marL="914400" lvl="1" indent="-381000" algn="l" rtl="0">
              <a:lnSpc>
                <a:spcPct val="115000"/>
              </a:lnSpc>
              <a:spcBef>
                <a:spcPts val="0"/>
              </a:spcBef>
              <a:spcAft>
                <a:spcPts val="0"/>
              </a:spcAft>
              <a:buClr>
                <a:srgbClr val="595959"/>
              </a:buClr>
              <a:buSzPts val="2400"/>
              <a:buChar char="○"/>
            </a:pPr>
            <a:r>
              <a:rPr lang="en" sz="2400">
                <a:solidFill>
                  <a:srgbClr val="595959"/>
                </a:solidFill>
              </a:rPr>
              <a:t>Demographics, special programs, how many in meta major, etc. </a:t>
            </a:r>
            <a:endParaRPr sz="2400">
              <a:solidFill>
                <a:srgbClr val="595959"/>
              </a:solidFill>
            </a:endParaRPr>
          </a:p>
          <a:p>
            <a:pPr marL="914400" lvl="1" indent="-381000" algn="l" rtl="0">
              <a:lnSpc>
                <a:spcPct val="115000"/>
              </a:lnSpc>
              <a:spcBef>
                <a:spcPts val="0"/>
              </a:spcBef>
              <a:spcAft>
                <a:spcPts val="0"/>
              </a:spcAft>
              <a:buClr>
                <a:srgbClr val="595959"/>
              </a:buClr>
              <a:buSzPts val="2400"/>
              <a:buChar char="○"/>
            </a:pPr>
            <a:r>
              <a:rPr lang="en" sz="2400">
                <a:solidFill>
                  <a:srgbClr val="595959"/>
                </a:solidFill>
              </a:rPr>
              <a:t>How many had educational plans </a:t>
            </a:r>
            <a:endParaRPr sz="2400">
              <a:solidFill>
                <a:srgbClr val="595959"/>
              </a:solidFill>
            </a:endParaRPr>
          </a:p>
          <a:p>
            <a:pPr marL="914400" lvl="1" indent="-381000" algn="l" rtl="0">
              <a:lnSpc>
                <a:spcPct val="115000"/>
              </a:lnSpc>
              <a:spcBef>
                <a:spcPts val="0"/>
              </a:spcBef>
              <a:spcAft>
                <a:spcPts val="0"/>
              </a:spcAft>
              <a:buClr>
                <a:srgbClr val="595959"/>
              </a:buClr>
              <a:buSzPts val="2400"/>
              <a:buChar char="○"/>
            </a:pPr>
            <a:r>
              <a:rPr lang="en" sz="2400">
                <a:solidFill>
                  <a:srgbClr val="595959"/>
                </a:solidFill>
              </a:rPr>
              <a:t>How long it took students to complete a degree/transfer </a:t>
            </a:r>
            <a:endParaRPr sz="2400">
              <a:solidFill>
                <a:srgbClr val="595959"/>
              </a:solidFill>
            </a:endParaRPr>
          </a:p>
          <a:p>
            <a:pPr marL="457200" lvl="0" indent="-381000" algn="l" rtl="0">
              <a:lnSpc>
                <a:spcPct val="115000"/>
              </a:lnSpc>
              <a:spcBef>
                <a:spcPts val="1000"/>
              </a:spcBef>
              <a:spcAft>
                <a:spcPts val="0"/>
              </a:spcAft>
              <a:buClr>
                <a:srgbClr val="595959"/>
              </a:buClr>
              <a:buSzPts val="2400"/>
              <a:buChar char="●"/>
            </a:pPr>
            <a:r>
              <a:rPr lang="en" sz="2400">
                <a:solidFill>
                  <a:srgbClr val="595959"/>
                </a:solidFill>
              </a:rPr>
              <a:t>Who to bring on board</a:t>
            </a:r>
            <a:endParaRPr sz="2400">
              <a:solidFill>
                <a:srgbClr val="595959"/>
              </a:solidFill>
            </a:endParaRPr>
          </a:p>
          <a:p>
            <a:pPr marL="914400" lvl="1" indent="-381000" algn="l" rtl="0">
              <a:lnSpc>
                <a:spcPct val="115000"/>
              </a:lnSpc>
              <a:spcBef>
                <a:spcPts val="0"/>
              </a:spcBef>
              <a:spcAft>
                <a:spcPts val="0"/>
              </a:spcAft>
              <a:buClr>
                <a:srgbClr val="595959"/>
              </a:buClr>
              <a:buSzPts val="2400"/>
              <a:buChar char="○"/>
            </a:pPr>
            <a:r>
              <a:rPr lang="en" sz="2400">
                <a:solidFill>
                  <a:srgbClr val="595959"/>
                </a:solidFill>
              </a:rPr>
              <a:t>Counselors, instructional faculty, administrators, professional staff,  students, etc.</a:t>
            </a:r>
            <a:endParaRPr sz="2400">
              <a:solidFill>
                <a:srgbClr val="595959"/>
              </a:solidFill>
            </a:endParaRPr>
          </a:p>
          <a:p>
            <a:pPr marL="914400" lvl="1" indent="-381000" algn="l" rtl="0">
              <a:lnSpc>
                <a:spcPct val="115000"/>
              </a:lnSpc>
              <a:spcBef>
                <a:spcPts val="0"/>
              </a:spcBef>
              <a:spcAft>
                <a:spcPts val="0"/>
              </a:spcAft>
              <a:buClr>
                <a:srgbClr val="595959"/>
              </a:buClr>
              <a:buSzPts val="2400"/>
              <a:buChar char="○"/>
            </a:pPr>
            <a:r>
              <a:rPr lang="en" sz="2400">
                <a:solidFill>
                  <a:srgbClr val="595959"/>
                </a:solidFill>
              </a:rPr>
              <a:t>Partners: librarians, financial aid, admissions, etc. </a:t>
            </a:r>
            <a:endParaRPr sz="2400">
              <a:solidFill>
                <a:srgbClr val="595959"/>
              </a:solidFill>
            </a:endParaRPr>
          </a:p>
          <a:p>
            <a:pPr marL="914400" lvl="0" indent="0" algn="l" rtl="0">
              <a:lnSpc>
                <a:spcPct val="115000"/>
              </a:lnSpc>
              <a:spcBef>
                <a:spcPts val="1600"/>
              </a:spcBef>
              <a:spcAft>
                <a:spcPts val="0"/>
              </a:spcAft>
              <a:buNone/>
            </a:pPr>
            <a:endParaRPr sz="1200">
              <a:solidFill>
                <a:srgbClr val="595959"/>
              </a:solidFill>
            </a:endParaRPr>
          </a:p>
          <a:p>
            <a:pPr marL="0" lvl="0" indent="0" algn="l" rtl="0">
              <a:spcBef>
                <a:spcPts val="1600"/>
              </a:spcBef>
              <a:spcAft>
                <a:spcPts val="1000"/>
              </a:spcAft>
              <a:buNone/>
            </a:pPr>
            <a:endParaRPr sz="1200"/>
          </a:p>
        </p:txBody>
      </p:sp>
      <p:sp>
        <p:nvSpPr>
          <p:cNvPr id="380" name="Google Shape;380;p68"/>
          <p:cNvSpPr txBox="1">
            <a:spLocks noGrp="1"/>
          </p:cNvSpPr>
          <p:nvPr>
            <p:ph type="title" idx="4294967295"/>
          </p:nvPr>
        </p:nvSpPr>
        <p:spPr>
          <a:xfrm>
            <a:off x="332875" y="111224"/>
            <a:ext cx="7886700" cy="744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solidFill>
                  <a:srgbClr val="002E6C"/>
                </a:solidFill>
              </a:rPr>
              <a:t>Lessons Learned</a:t>
            </a:r>
            <a:endParaRPr sz="3600">
              <a:solidFill>
                <a:srgbClr val="002E6C"/>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69"/>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a:t>2/12/2020</a:t>
            </a:r>
            <a:endParaRPr/>
          </a:p>
        </p:txBody>
      </p:sp>
      <p:sp>
        <p:nvSpPr>
          <p:cNvPr id="386" name="Google Shape;386;p69"/>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t>GUIDED PATHWAYS</a:t>
            </a:r>
            <a:endParaRPr/>
          </a:p>
        </p:txBody>
      </p:sp>
      <p:sp>
        <p:nvSpPr>
          <p:cNvPr id="387" name="Google Shape;387;p69"/>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388" name="Google Shape;388;p69"/>
          <p:cNvSpPr txBox="1">
            <a:spLocks noGrp="1"/>
          </p:cNvSpPr>
          <p:nvPr>
            <p:ph type="body" idx="4294967295"/>
          </p:nvPr>
        </p:nvSpPr>
        <p:spPr>
          <a:xfrm>
            <a:off x="332875" y="670900"/>
            <a:ext cx="8719200" cy="4005000"/>
          </a:xfrm>
          <a:prstGeom prst="rect">
            <a:avLst/>
          </a:prstGeom>
          <a:solidFill>
            <a:srgbClr val="FFFFFF"/>
          </a:solidFill>
        </p:spPr>
        <p:txBody>
          <a:bodyPr spcFirstLastPara="1" wrap="square" lIns="0" tIns="34275" rIns="0" bIns="34275" anchor="t" anchorCtr="0">
            <a:noAutofit/>
          </a:bodyPr>
          <a:lstStyle/>
          <a:p>
            <a:pPr marL="0" lvl="0" indent="0" algn="l" rtl="0">
              <a:lnSpc>
                <a:spcPct val="100000"/>
              </a:lnSpc>
              <a:spcBef>
                <a:spcPts val="0"/>
              </a:spcBef>
              <a:spcAft>
                <a:spcPts val="0"/>
              </a:spcAft>
              <a:buNone/>
            </a:pPr>
            <a:endParaRPr sz="1200">
              <a:solidFill>
                <a:srgbClr val="595959"/>
              </a:solidFill>
            </a:endParaRPr>
          </a:p>
          <a:p>
            <a:pPr marL="457200" lvl="0" indent="-342900" algn="l" rtl="0">
              <a:lnSpc>
                <a:spcPct val="100000"/>
              </a:lnSpc>
              <a:spcBef>
                <a:spcPts val="200"/>
              </a:spcBef>
              <a:spcAft>
                <a:spcPts val="0"/>
              </a:spcAft>
              <a:buClr>
                <a:srgbClr val="262626"/>
              </a:buClr>
              <a:buSzPts val="1800"/>
              <a:buChar char="●"/>
            </a:pPr>
            <a:r>
              <a:rPr lang="en" sz="1800">
                <a:solidFill>
                  <a:srgbClr val="262626"/>
                </a:solidFill>
              </a:rPr>
              <a:t>More guidance and coordination are needed (higher level) </a:t>
            </a:r>
            <a:endParaRPr sz="1800">
              <a:solidFill>
                <a:srgbClr val="262626"/>
              </a:solidFill>
            </a:endParaRPr>
          </a:p>
          <a:p>
            <a:pPr marL="914400" lvl="1" indent="-342900" algn="l" rtl="0">
              <a:lnSpc>
                <a:spcPct val="100000"/>
              </a:lnSpc>
              <a:spcBef>
                <a:spcPts val="0"/>
              </a:spcBef>
              <a:spcAft>
                <a:spcPts val="0"/>
              </a:spcAft>
              <a:buClr>
                <a:srgbClr val="262626"/>
              </a:buClr>
              <a:buSzPts val="1800"/>
              <a:buChar char="○"/>
            </a:pPr>
            <a:r>
              <a:rPr lang="en" sz="1800">
                <a:solidFill>
                  <a:srgbClr val="262626"/>
                </a:solidFill>
              </a:rPr>
              <a:t>Purpose (Why)</a:t>
            </a:r>
            <a:endParaRPr sz="1800">
              <a:solidFill>
                <a:srgbClr val="262626"/>
              </a:solidFill>
            </a:endParaRPr>
          </a:p>
          <a:p>
            <a:pPr marL="914400" lvl="1" indent="-342900" algn="l" rtl="0">
              <a:lnSpc>
                <a:spcPct val="100000"/>
              </a:lnSpc>
              <a:spcBef>
                <a:spcPts val="0"/>
              </a:spcBef>
              <a:spcAft>
                <a:spcPts val="0"/>
              </a:spcAft>
              <a:buClr>
                <a:srgbClr val="262626"/>
              </a:buClr>
              <a:buSzPts val="1800"/>
              <a:buChar char="○"/>
            </a:pPr>
            <a:r>
              <a:rPr lang="en" sz="1800">
                <a:solidFill>
                  <a:srgbClr val="262626"/>
                </a:solidFill>
              </a:rPr>
              <a:t>Goal setting (What) </a:t>
            </a:r>
            <a:endParaRPr sz="1800">
              <a:solidFill>
                <a:srgbClr val="262626"/>
              </a:solidFill>
            </a:endParaRPr>
          </a:p>
          <a:p>
            <a:pPr marL="914400" lvl="1" indent="-342900" algn="l" rtl="0">
              <a:lnSpc>
                <a:spcPct val="100000"/>
              </a:lnSpc>
              <a:spcBef>
                <a:spcPts val="0"/>
              </a:spcBef>
              <a:spcAft>
                <a:spcPts val="0"/>
              </a:spcAft>
              <a:buClr>
                <a:srgbClr val="262626"/>
              </a:buClr>
              <a:buSzPts val="1800"/>
              <a:buChar char="○"/>
            </a:pPr>
            <a:r>
              <a:rPr lang="en" sz="1800">
                <a:solidFill>
                  <a:srgbClr val="262626"/>
                </a:solidFill>
              </a:rPr>
              <a:t>Objectives (How)</a:t>
            </a:r>
            <a:endParaRPr sz="1800">
              <a:solidFill>
                <a:srgbClr val="262626"/>
              </a:solidFill>
            </a:endParaRPr>
          </a:p>
          <a:p>
            <a:pPr marL="914400" lvl="0" indent="0" algn="l" rtl="0">
              <a:lnSpc>
                <a:spcPct val="100000"/>
              </a:lnSpc>
              <a:spcBef>
                <a:spcPts val="0"/>
              </a:spcBef>
              <a:spcAft>
                <a:spcPts val="0"/>
              </a:spcAft>
              <a:buNone/>
            </a:pPr>
            <a:endParaRPr sz="600">
              <a:solidFill>
                <a:srgbClr val="262626"/>
              </a:solidFill>
            </a:endParaRPr>
          </a:p>
          <a:p>
            <a:pPr marL="457200" lvl="0" indent="-342900" algn="l" rtl="0">
              <a:lnSpc>
                <a:spcPct val="100000"/>
              </a:lnSpc>
              <a:spcBef>
                <a:spcPts val="0"/>
              </a:spcBef>
              <a:spcAft>
                <a:spcPts val="0"/>
              </a:spcAft>
              <a:buClr>
                <a:srgbClr val="262626"/>
              </a:buClr>
              <a:buSzPts val="1800"/>
              <a:buChar char="●"/>
            </a:pPr>
            <a:r>
              <a:rPr lang="en" sz="1800">
                <a:solidFill>
                  <a:srgbClr val="262626"/>
                </a:solidFill>
              </a:rPr>
              <a:t>Needed clear structure</a:t>
            </a:r>
            <a:endParaRPr sz="1800">
              <a:solidFill>
                <a:srgbClr val="262626"/>
              </a:solidFill>
            </a:endParaRPr>
          </a:p>
          <a:p>
            <a:pPr marL="914400" lvl="1" indent="-342900" algn="l" rtl="0">
              <a:lnSpc>
                <a:spcPct val="100000"/>
              </a:lnSpc>
              <a:spcBef>
                <a:spcPts val="0"/>
              </a:spcBef>
              <a:spcAft>
                <a:spcPts val="0"/>
              </a:spcAft>
              <a:buClr>
                <a:srgbClr val="262626"/>
              </a:buClr>
              <a:buSzPts val="1800"/>
              <a:buChar char="○"/>
            </a:pPr>
            <a:r>
              <a:rPr lang="en" sz="1800">
                <a:solidFill>
                  <a:srgbClr val="262626"/>
                </a:solidFill>
              </a:rPr>
              <a:t>Members wanted more direction, defined goals and roles within success team</a:t>
            </a:r>
            <a:endParaRPr sz="1800">
              <a:solidFill>
                <a:srgbClr val="262626"/>
              </a:solidFill>
            </a:endParaRPr>
          </a:p>
          <a:p>
            <a:pPr marL="1371600" lvl="2" indent="-342900" algn="l" rtl="0">
              <a:lnSpc>
                <a:spcPct val="100000"/>
              </a:lnSpc>
              <a:spcBef>
                <a:spcPts val="0"/>
              </a:spcBef>
              <a:spcAft>
                <a:spcPts val="0"/>
              </a:spcAft>
              <a:buClr>
                <a:srgbClr val="262626"/>
              </a:buClr>
              <a:buSzPts val="1800"/>
              <a:buChar char="■"/>
            </a:pPr>
            <a:r>
              <a:rPr lang="en" sz="1800">
                <a:solidFill>
                  <a:srgbClr val="262626"/>
                </a:solidFill>
              </a:rPr>
              <a:t>As a result, a team will be participating in the RP Group’s,  Leading from the Middle, ‘Redesigning The Student Experience’ Academy to develop this further. </a:t>
            </a:r>
            <a:endParaRPr sz="1800">
              <a:solidFill>
                <a:srgbClr val="262626"/>
              </a:solidFill>
            </a:endParaRPr>
          </a:p>
          <a:p>
            <a:pPr marL="914400" lvl="0" indent="0" algn="l" rtl="0">
              <a:lnSpc>
                <a:spcPct val="100000"/>
              </a:lnSpc>
              <a:spcBef>
                <a:spcPts val="0"/>
              </a:spcBef>
              <a:spcAft>
                <a:spcPts val="0"/>
              </a:spcAft>
              <a:buNone/>
            </a:pPr>
            <a:endParaRPr sz="600">
              <a:solidFill>
                <a:srgbClr val="262626"/>
              </a:solidFill>
            </a:endParaRPr>
          </a:p>
          <a:p>
            <a:pPr marL="457200" lvl="0" indent="-342900" algn="l" rtl="0">
              <a:lnSpc>
                <a:spcPct val="100000"/>
              </a:lnSpc>
              <a:spcBef>
                <a:spcPts val="0"/>
              </a:spcBef>
              <a:spcAft>
                <a:spcPts val="0"/>
              </a:spcAft>
              <a:buClr>
                <a:srgbClr val="262626"/>
              </a:buClr>
              <a:buSzPts val="1800"/>
              <a:buChar char="●"/>
            </a:pPr>
            <a:r>
              <a:rPr lang="en" sz="1800">
                <a:solidFill>
                  <a:srgbClr val="262626"/>
                </a:solidFill>
              </a:rPr>
              <a:t>Need to develop the role of the data coach</a:t>
            </a:r>
            <a:endParaRPr sz="1800">
              <a:solidFill>
                <a:srgbClr val="262626"/>
              </a:solidFill>
            </a:endParaRPr>
          </a:p>
          <a:p>
            <a:pPr marL="914400" lvl="1" indent="-342900" algn="l" rtl="0">
              <a:lnSpc>
                <a:spcPct val="100000"/>
              </a:lnSpc>
              <a:spcBef>
                <a:spcPts val="0"/>
              </a:spcBef>
              <a:spcAft>
                <a:spcPts val="0"/>
              </a:spcAft>
              <a:buClr>
                <a:srgbClr val="262626"/>
              </a:buClr>
              <a:buSzPts val="1800"/>
              <a:buChar char="○"/>
            </a:pPr>
            <a:r>
              <a:rPr lang="en" sz="1800">
                <a:solidFill>
                  <a:srgbClr val="262626"/>
                </a:solidFill>
              </a:rPr>
              <a:t>A “dashboard” for use by data coaches is under development</a:t>
            </a:r>
            <a:endParaRPr sz="1800">
              <a:solidFill>
                <a:srgbClr val="262626"/>
              </a:solidFill>
            </a:endParaRPr>
          </a:p>
          <a:p>
            <a:pPr marL="1371600" lvl="2" indent="-342900" algn="l" rtl="0">
              <a:lnSpc>
                <a:spcPct val="100000"/>
              </a:lnSpc>
              <a:spcBef>
                <a:spcPts val="0"/>
              </a:spcBef>
              <a:spcAft>
                <a:spcPts val="0"/>
              </a:spcAft>
              <a:buClr>
                <a:srgbClr val="262626"/>
              </a:buClr>
              <a:buSzPts val="1800"/>
              <a:buChar char="■"/>
            </a:pPr>
            <a:r>
              <a:rPr lang="en" sz="1800">
                <a:solidFill>
                  <a:srgbClr val="262626"/>
                </a:solidFill>
              </a:rPr>
              <a:t>As a result, </a:t>
            </a:r>
            <a:r>
              <a:rPr lang="en" sz="1800" i="1">
                <a:solidFill>
                  <a:srgbClr val="262626"/>
                </a:solidFill>
              </a:rPr>
              <a:t>another </a:t>
            </a:r>
            <a:r>
              <a:rPr lang="en" sz="1800">
                <a:solidFill>
                  <a:srgbClr val="262626"/>
                </a:solidFill>
              </a:rPr>
              <a:t>team will be participating in the RP Group’s, Leading from the Middle, ‘Data’ Academy to develop this further. </a:t>
            </a:r>
            <a:endParaRPr sz="1800">
              <a:solidFill>
                <a:srgbClr val="262626"/>
              </a:solidFill>
            </a:endParaRPr>
          </a:p>
          <a:p>
            <a:pPr marL="457200" lvl="0" indent="0" algn="l" rtl="0">
              <a:lnSpc>
                <a:spcPct val="100000"/>
              </a:lnSpc>
              <a:spcBef>
                <a:spcPts val="0"/>
              </a:spcBef>
              <a:spcAft>
                <a:spcPts val="0"/>
              </a:spcAft>
              <a:buNone/>
            </a:pPr>
            <a:endParaRPr sz="1800">
              <a:solidFill>
                <a:srgbClr val="262626"/>
              </a:solidFill>
            </a:endParaRPr>
          </a:p>
          <a:p>
            <a:pPr marL="0" lvl="0" indent="0" algn="l" rtl="0">
              <a:spcBef>
                <a:spcPts val="900"/>
              </a:spcBef>
              <a:spcAft>
                <a:spcPts val="1000"/>
              </a:spcAft>
              <a:buNone/>
            </a:pPr>
            <a:endParaRPr sz="1200"/>
          </a:p>
        </p:txBody>
      </p:sp>
      <p:sp>
        <p:nvSpPr>
          <p:cNvPr id="389" name="Google Shape;389;p69"/>
          <p:cNvSpPr txBox="1">
            <a:spLocks noGrp="1"/>
          </p:cNvSpPr>
          <p:nvPr>
            <p:ph type="title" idx="4294967295"/>
          </p:nvPr>
        </p:nvSpPr>
        <p:spPr>
          <a:xfrm>
            <a:off x="332875" y="91299"/>
            <a:ext cx="7886700" cy="7608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solidFill>
                  <a:srgbClr val="002E6C"/>
                </a:solidFill>
              </a:rPr>
              <a:t>Lessons Learned</a:t>
            </a:r>
            <a:endParaRPr sz="3600">
              <a:solidFill>
                <a:srgbClr val="002E6C"/>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70"/>
          <p:cNvPicPr preferRelativeResize="0"/>
          <p:nvPr/>
        </p:nvPicPr>
        <p:blipFill rotWithShape="1">
          <a:blip r:embed="rId3">
            <a:alphaModFix/>
          </a:blip>
          <a:srcRect/>
          <a:stretch/>
        </p:blipFill>
        <p:spPr>
          <a:xfrm>
            <a:off x="721361" y="471332"/>
            <a:ext cx="1028700" cy="1028700"/>
          </a:xfrm>
          <a:prstGeom prst="rect">
            <a:avLst/>
          </a:prstGeom>
          <a:noFill/>
          <a:ln>
            <a:noFill/>
          </a:ln>
        </p:spPr>
      </p:pic>
      <p:sp>
        <p:nvSpPr>
          <p:cNvPr id="395" name="Google Shape;395;p70"/>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a:t>2/12/2020</a:t>
            </a:r>
            <a:endParaRPr/>
          </a:p>
        </p:txBody>
      </p:sp>
      <p:sp>
        <p:nvSpPr>
          <p:cNvPr id="396" name="Google Shape;396;p70"/>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t>GUIDED PATHWAYS</a:t>
            </a:r>
            <a:endParaRPr/>
          </a:p>
        </p:txBody>
      </p:sp>
      <p:sp>
        <p:nvSpPr>
          <p:cNvPr id="397" name="Google Shape;397;p70"/>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398" name="Google Shape;398;p70"/>
          <p:cNvSpPr txBox="1">
            <a:spLocks noGrp="1"/>
          </p:cNvSpPr>
          <p:nvPr>
            <p:ph type="title" idx="4294967295"/>
          </p:nvPr>
        </p:nvSpPr>
        <p:spPr>
          <a:xfrm>
            <a:off x="2200150" y="172650"/>
            <a:ext cx="5114100" cy="9942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600">
                <a:solidFill>
                  <a:srgbClr val="002F6D"/>
                </a:solidFill>
              </a:rPr>
              <a:t>Goals for Spring 2020</a:t>
            </a:r>
            <a:endParaRPr sz="3600">
              <a:solidFill>
                <a:srgbClr val="002F6D"/>
              </a:solidFill>
            </a:endParaRPr>
          </a:p>
        </p:txBody>
      </p:sp>
      <p:sp>
        <p:nvSpPr>
          <p:cNvPr id="399" name="Google Shape;399;p70"/>
          <p:cNvSpPr txBox="1">
            <a:spLocks noGrp="1"/>
          </p:cNvSpPr>
          <p:nvPr>
            <p:ph type="body" idx="4294967295"/>
          </p:nvPr>
        </p:nvSpPr>
        <p:spPr>
          <a:xfrm>
            <a:off x="522650" y="1500025"/>
            <a:ext cx="8166900" cy="2818800"/>
          </a:xfrm>
          <a:prstGeom prst="rect">
            <a:avLst/>
          </a:prstGeom>
          <a:solidFill>
            <a:srgbClr val="FFFFFF"/>
          </a:solidFill>
        </p:spPr>
        <p:txBody>
          <a:bodyPr spcFirstLastPara="1" wrap="square" lIns="0" tIns="34275" rIns="0" bIns="34275" anchor="t" anchorCtr="0">
            <a:noAutofit/>
          </a:bodyPr>
          <a:lstStyle/>
          <a:p>
            <a:pPr marL="0" lvl="0" indent="0" algn="l" rtl="0">
              <a:spcBef>
                <a:spcPts val="900"/>
              </a:spcBef>
              <a:spcAft>
                <a:spcPts val="0"/>
              </a:spcAft>
              <a:buNone/>
            </a:pPr>
            <a:r>
              <a:rPr lang="en" sz="2400" b="1"/>
              <a:t>Success Teams can help:</a:t>
            </a:r>
            <a:endParaRPr sz="2400" b="1"/>
          </a:p>
          <a:p>
            <a:pPr marL="457200" lvl="0" indent="-311150" algn="l" rtl="0">
              <a:spcBef>
                <a:spcPts val="900"/>
              </a:spcBef>
              <a:spcAft>
                <a:spcPts val="0"/>
              </a:spcAft>
              <a:buSzPts val="1300"/>
              <a:buFont typeface="Source Sans Pro"/>
              <a:buChar char="●"/>
            </a:pPr>
            <a:r>
              <a:rPr lang="en" sz="2000">
                <a:highlight>
                  <a:srgbClr val="FFFFFF"/>
                </a:highlight>
              </a:rPr>
              <a:t>Develop a model for supporting students as a success team </a:t>
            </a:r>
            <a:endParaRPr sz="2000">
              <a:highlight>
                <a:srgbClr val="FFFFFF"/>
              </a:highlight>
            </a:endParaRPr>
          </a:p>
          <a:p>
            <a:pPr marL="0" lvl="0" indent="0" algn="l" rtl="0">
              <a:spcBef>
                <a:spcPts val="900"/>
              </a:spcBef>
              <a:spcAft>
                <a:spcPts val="0"/>
              </a:spcAft>
              <a:buNone/>
            </a:pPr>
            <a:endParaRPr sz="600">
              <a:highlight>
                <a:srgbClr val="FFFFFF"/>
              </a:highlight>
            </a:endParaRPr>
          </a:p>
          <a:p>
            <a:pPr marL="0" lvl="0" indent="0" algn="l" rtl="0">
              <a:spcBef>
                <a:spcPts val="900"/>
              </a:spcBef>
              <a:spcAft>
                <a:spcPts val="0"/>
              </a:spcAft>
              <a:buNone/>
            </a:pPr>
            <a:r>
              <a:rPr lang="en" sz="2400" b="1"/>
              <a:t>Success Teams can get acquainted with the data in order to: </a:t>
            </a:r>
            <a:endParaRPr sz="2400" b="1"/>
          </a:p>
          <a:p>
            <a:pPr marL="457200" lvl="0" indent="-311150" algn="l" rtl="0">
              <a:spcBef>
                <a:spcPts val="900"/>
              </a:spcBef>
              <a:spcAft>
                <a:spcPts val="0"/>
              </a:spcAft>
              <a:buSzPts val="1300"/>
              <a:buFont typeface="Source Sans Pro"/>
              <a:buChar char="●"/>
            </a:pPr>
            <a:r>
              <a:rPr lang="en" sz="2000"/>
              <a:t>Get to know the students in your meta-major </a:t>
            </a:r>
            <a:endParaRPr sz="2000"/>
          </a:p>
          <a:p>
            <a:pPr marL="457200" lvl="0" indent="-311150" algn="l" rtl="0">
              <a:spcBef>
                <a:spcPts val="0"/>
              </a:spcBef>
              <a:spcAft>
                <a:spcPts val="0"/>
              </a:spcAft>
              <a:buSzPts val="1300"/>
              <a:buFont typeface="Source Sans Pro"/>
              <a:buChar char="●"/>
            </a:pPr>
            <a:r>
              <a:rPr lang="en" sz="2000"/>
              <a:t>Identify “Gateway Courses” in your meta-major</a:t>
            </a:r>
            <a:endParaRPr sz="2000"/>
          </a:p>
          <a:p>
            <a:pPr marL="457200" lvl="0" indent="-311150" algn="l" rtl="0">
              <a:spcBef>
                <a:spcPts val="0"/>
              </a:spcBef>
              <a:spcAft>
                <a:spcPts val="0"/>
              </a:spcAft>
              <a:buSzPts val="1300"/>
              <a:buChar char="●"/>
            </a:pPr>
            <a:r>
              <a:rPr lang="en" sz="2000"/>
              <a:t>Identify ways to strengthen students’ general competencies such as reading, writing and quantitative reasoning skills across disciplines. </a:t>
            </a:r>
            <a:endParaRPr sz="2000"/>
          </a:p>
          <a:p>
            <a:pPr marL="457200" lvl="0" indent="-311150" algn="l" rtl="0">
              <a:spcBef>
                <a:spcPts val="0"/>
              </a:spcBef>
              <a:spcAft>
                <a:spcPts val="0"/>
              </a:spcAft>
              <a:buSzPts val="1300"/>
              <a:buFont typeface="Source Sans Pro"/>
              <a:buChar char="●"/>
            </a:pPr>
            <a:r>
              <a:rPr lang="en" sz="2000"/>
              <a:t>Inform the development of the data coach role and the dashboard</a:t>
            </a:r>
            <a:endParaRPr sz="2000"/>
          </a:p>
          <a:p>
            <a:pPr marL="457200" lvl="0" indent="0" algn="l" rtl="0">
              <a:spcBef>
                <a:spcPts val="900"/>
              </a:spcBef>
              <a:spcAft>
                <a:spcPts val="2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71"/>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a:t>2/12/2020</a:t>
            </a:r>
            <a:endParaRPr/>
          </a:p>
        </p:txBody>
      </p:sp>
      <p:sp>
        <p:nvSpPr>
          <p:cNvPr id="405" name="Google Shape;405;p71"/>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t>GUIDED PATHWAYS</a:t>
            </a:r>
            <a:endParaRPr/>
          </a:p>
        </p:txBody>
      </p:sp>
      <p:sp>
        <p:nvSpPr>
          <p:cNvPr id="406" name="Google Shape;406;p71"/>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14</a:t>
            </a:fld>
            <a:endParaRPr/>
          </a:p>
        </p:txBody>
      </p:sp>
      <p:pic>
        <p:nvPicPr>
          <p:cNvPr id="407" name="Google Shape;407;p71"/>
          <p:cNvPicPr preferRelativeResize="0"/>
          <p:nvPr/>
        </p:nvPicPr>
        <p:blipFill>
          <a:blip r:embed="rId3">
            <a:alphaModFix/>
          </a:blip>
          <a:stretch>
            <a:fillRect/>
          </a:stretch>
        </p:blipFill>
        <p:spPr>
          <a:xfrm>
            <a:off x="1401924" y="962250"/>
            <a:ext cx="6340148" cy="3759414"/>
          </a:xfrm>
          <a:prstGeom prst="rect">
            <a:avLst/>
          </a:prstGeom>
          <a:noFill/>
          <a:ln>
            <a:noFill/>
          </a:ln>
        </p:spPr>
      </p:pic>
      <p:sp>
        <p:nvSpPr>
          <p:cNvPr id="408" name="Google Shape;408;p71"/>
          <p:cNvSpPr txBox="1">
            <a:spLocks noGrp="1"/>
          </p:cNvSpPr>
          <p:nvPr>
            <p:ph type="title" idx="4294967295"/>
          </p:nvPr>
        </p:nvSpPr>
        <p:spPr>
          <a:xfrm>
            <a:off x="1847150" y="70475"/>
            <a:ext cx="5578200" cy="7686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600"/>
              <a:t>Success Teams Dashboard </a:t>
            </a:r>
            <a:endParaRPr sz="3600"/>
          </a:p>
        </p:txBody>
      </p:sp>
      <p:sp>
        <p:nvSpPr>
          <p:cNvPr id="409" name="Google Shape;409;p71"/>
          <p:cNvSpPr txBox="1"/>
          <p:nvPr/>
        </p:nvSpPr>
        <p:spPr>
          <a:xfrm>
            <a:off x="705075" y="2608200"/>
            <a:ext cx="696900" cy="8736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410" name="Google Shape;410;p71"/>
          <p:cNvSpPr txBox="1"/>
          <p:nvPr/>
        </p:nvSpPr>
        <p:spPr>
          <a:xfrm>
            <a:off x="7742075" y="2718325"/>
            <a:ext cx="696900" cy="8736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4"/>
        <p:cNvGrpSpPr/>
        <p:nvPr/>
      </p:nvGrpSpPr>
      <p:grpSpPr>
        <a:xfrm>
          <a:off x="0" y="0"/>
          <a:ext cx="0" cy="0"/>
          <a:chOff x="0" y="0"/>
          <a:chExt cx="0" cy="0"/>
        </a:xfrm>
      </p:grpSpPr>
      <p:sp>
        <p:nvSpPr>
          <p:cNvPr id="415" name="Google Shape;415;p72"/>
          <p:cNvSpPr txBox="1">
            <a:spLocks noGrp="1"/>
          </p:cNvSpPr>
          <p:nvPr>
            <p:ph type="ctrTitle"/>
          </p:nvPr>
        </p:nvSpPr>
        <p:spPr>
          <a:xfrm>
            <a:off x="311700" y="543250"/>
            <a:ext cx="8520600" cy="2146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solidFill>
                <a:srgbClr val="002E6C"/>
              </a:solidFill>
              <a:latin typeface="Rockwell"/>
              <a:ea typeface="Rockwell"/>
              <a:cs typeface="Rockwell"/>
              <a:sym typeface="Rockwell"/>
            </a:endParaRPr>
          </a:p>
          <a:p>
            <a:pPr marL="0" lvl="0" indent="0" algn="l" rtl="0">
              <a:spcBef>
                <a:spcPts val="0"/>
              </a:spcBef>
              <a:spcAft>
                <a:spcPts val="0"/>
              </a:spcAft>
              <a:buNone/>
            </a:pPr>
            <a:r>
              <a:rPr lang="en" sz="5000" b="1">
                <a:solidFill>
                  <a:srgbClr val="002E6C"/>
                </a:solidFill>
                <a:latin typeface="Source Sans Pro"/>
                <a:ea typeface="Source Sans Pro"/>
                <a:cs typeface="Source Sans Pro"/>
                <a:sym typeface="Source Sans Pro"/>
              </a:rPr>
              <a:t>Integrated Student Supports:</a:t>
            </a:r>
            <a:r>
              <a:rPr lang="en" b="1">
                <a:solidFill>
                  <a:srgbClr val="002E6C"/>
                </a:solidFill>
                <a:latin typeface="Source Sans Pro"/>
                <a:ea typeface="Source Sans Pro"/>
                <a:cs typeface="Source Sans Pro"/>
                <a:sym typeface="Source Sans Pro"/>
              </a:rPr>
              <a:t> </a:t>
            </a:r>
            <a:r>
              <a:rPr lang="en" sz="5000">
                <a:solidFill>
                  <a:srgbClr val="002E6C"/>
                </a:solidFill>
                <a:latin typeface="Open Sans"/>
                <a:ea typeface="Open Sans"/>
                <a:cs typeface="Open Sans"/>
                <a:sym typeface="Open Sans"/>
              </a:rPr>
              <a:t>Success Teams</a:t>
            </a:r>
            <a:r>
              <a:rPr lang="en" sz="5000">
                <a:solidFill>
                  <a:srgbClr val="002E6C"/>
                </a:solidFill>
                <a:latin typeface="Rockwell"/>
                <a:ea typeface="Rockwell"/>
                <a:cs typeface="Rockwell"/>
                <a:sym typeface="Rockwell"/>
              </a:rPr>
              <a:t> </a:t>
            </a:r>
            <a:r>
              <a:rPr lang="en" sz="5000" b="1">
                <a:solidFill>
                  <a:srgbClr val="002E6C"/>
                </a:solidFill>
                <a:latin typeface="Source Sans Pro"/>
                <a:ea typeface="Source Sans Pro"/>
                <a:cs typeface="Source Sans Pro"/>
                <a:sym typeface="Source Sans Pro"/>
              </a:rPr>
              <a:t> </a:t>
            </a:r>
            <a:endParaRPr sz="5000" b="1">
              <a:solidFill>
                <a:srgbClr val="002E6C"/>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sz="2800">
                <a:solidFill>
                  <a:srgbClr val="1155CC"/>
                </a:solidFill>
                <a:latin typeface="Source Sans Pro"/>
                <a:ea typeface="Source Sans Pro"/>
                <a:cs typeface="Source Sans Pro"/>
                <a:sym typeface="Source Sans Pro"/>
              </a:rPr>
              <a:t>Designing an El Camino Model </a:t>
            </a:r>
            <a:endParaRPr i="1">
              <a:solidFill>
                <a:srgbClr val="1155CC"/>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9"/>
        <p:cNvGrpSpPr/>
        <p:nvPr/>
      </p:nvGrpSpPr>
      <p:grpSpPr>
        <a:xfrm>
          <a:off x="0" y="0"/>
          <a:ext cx="0" cy="0"/>
          <a:chOff x="0" y="0"/>
          <a:chExt cx="0" cy="0"/>
        </a:xfrm>
      </p:grpSpPr>
      <p:sp>
        <p:nvSpPr>
          <p:cNvPr id="420" name="Google Shape;420;p73"/>
          <p:cNvSpPr txBox="1">
            <a:spLocks noGrp="1"/>
          </p:cNvSpPr>
          <p:nvPr>
            <p:ph type="body" idx="1"/>
          </p:nvPr>
        </p:nvSpPr>
        <p:spPr>
          <a:xfrm>
            <a:off x="468025" y="889450"/>
            <a:ext cx="8520600" cy="28698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sz="2400" b="1">
                <a:solidFill>
                  <a:srgbClr val="434343"/>
                </a:solidFill>
                <a:highlight>
                  <a:srgbClr val="FFFFFF"/>
                </a:highlight>
                <a:latin typeface="Open Sans"/>
                <a:ea typeface="Open Sans"/>
                <a:cs typeface="Open Sans"/>
                <a:sym typeface="Open Sans"/>
              </a:rPr>
              <a:t>Outcomes </a:t>
            </a:r>
            <a:endParaRPr sz="2400" b="1">
              <a:solidFill>
                <a:srgbClr val="434343"/>
              </a:solidFill>
              <a:highlight>
                <a:srgbClr val="FFFFFF"/>
              </a:highlight>
              <a:latin typeface="Open Sans"/>
              <a:ea typeface="Open Sans"/>
              <a:cs typeface="Open Sans"/>
              <a:sym typeface="Open Sans"/>
            </a:endParaRPr>
          </a:p>
          <a:p>
            <a:pPr marL="0" lvl="0" indent="0" algn="l" rtl="0">
              <a:lnSpc>
                <a:spcPct val="120000"/>
              </a:lnSpc>
              <a:spcBef>
                <a:spcPts val="0"/>
              </a:spcBef>
              <a:spcAft>
                <a:spcPts val="0"/>
              </a:spcAft>
              <a:buNone/>
            </a:pPr>
            <a:endParaRPr sz="1000">
              <a:solidFill>
                <a:srgbClr val="434343"/>
              </a:solidFill>
              <a:highlight>
                <a:srgbClr val="FFFFFF"/>
              </a:highlight>
              <a:latin typeface="Open Sans"/>
              <a:ea typeface="Open Sans"/>
              <a:cs typeface="Open Sans"/>
              <a:sym typeface="Open Sans"/>
            </a:endParaRPr>
          </a:p>
          <a:p>
            <a:pPr marL="457200" lvl="0" indent="-381000" algn="l" rtl="0">
              <a:lnSpc>
                <a:spcPct val="200000"/>
              </a:lnSpc>
              <a:spcBef>
                <a:spcPts val="0"/>
              </a:spcBef>
              <a:spcAft>
                <a:spcPts val="0"/>
              </a:spcAft>
              <a:buClr>
                <a:srgbClr val="434343"/>
              </a:buClr>
              <a:buSzPts val="2400"/>
              <a:buFont typeface="Open Sans"/>
              <a:buChar char="●"/>
            </a:pPr>
            <a:r>
              <a:rPr lang="en" sz="2400">
                <a:solidFill>
                  <a:srgbClr val="434343"/>
                </a:solidFill>
                <a:latin typeface="Open Sans"/>
                <a:ea typeface="Open Sans"/>
                <a:cs typeface="Open Sans"/>
                <a:sym typeface="Open Sans"/>
              </a:rPr>
              <a:t>Define success teams</a:t>
            </a:r>
            <a:endParaRPr sz="2400">
              <a:solidFill>
                <a:srgbClr val="434343"/>
              </a:solidFill>
              <a:latin typeface="Open Sans"/>
              <a:ea typeface="Open Sans"/>
              <a:cs typeface="Open Sans"/>
              <a:sym typeface="Open Sans"/>
            </a:endParaRPr>
          </a:p>
          <a:p>
            <a:pPr marL="457200" lvl="0" indent="-381000" algn="l" rtl="0">
              <a:lnSpc>
                <a:spcPct val="200000"/>
              </a:lnSpc>
              <a:spcBef>
                <a:spcPts val="0"/>
              </a:spcBef>
              <a:spcAft>
                <a:spcPts val="0"/>
              </a:spcAft>
              <a:buClr>
                <a:srgbClr val="434343"/>
              </a:buClr>
              <a:buSzPts val="2400"/>
              <a:buFont typeface="Open Sans"/>
              <a:buChar char="●"/>
            </a:pPr>
            <a:r>
              <a:rPr lang="en" sz="2400">
                <a:solidFill>
                  <a:srgbClr val="434343"/>
                </a:solidFill>
                <a:latin typeface="Open Sans"/>
                <a:ea typeface="Open Sans"/>
                <a:cs typeface="Open Sans"/>
                <a:sym typeface="Open Sans"/>
              </a:rPr>
              <a:t>Review examples from other colleges</a:t>
            </a:r>
            <a:endParaRPr sz="2400">
              <a:solidFill>
                <a:srgbClr val="434343"/>
              </a:solidFill>
              <a:latin typeface="Open Sans"/>
              <a:ea typeface="Open Sans"/>
              <a:cs typeface="Open Sans"/>
              <a:sym typeface="Open Sans"/>
            </a:endParaRPr>
          </a:p>
          <a:p>
            <a:pPr marL="457200" lvl="0" indent="-381000" algn="l" rtl="0">
              <a:lnSpc>
                <a:spcPct val="200000"/>
              </a:lnSpc>
              <a:spcBef>
                <a:spcPts val="0"/>
              </a:spcBef>
              <a:spcAft>
                <a:spcPts val="0"/>
              </a:spcAft>
              <a:buClr>
                <a:srgbClr val="434343"/>
              </a:buClr>
              <a:buSzPts val="2400"/>
              <a:buFont typeface="Open Sans"/>
              <a:buChar char="●"/>
            </a:pPr>
            <a:r>
              <a:rPr lang="en" sz="2400">
                <a:solidFill>
                  <a:srgbClr val="434343"/>
                </a:solidFill>
                <a:latin typeface="Open Sans"/>
                <a:ea typeface="Open Sans"/>
                <a:cs typeface="Open Sans"/>
                <a:sym typeface="Open Sans"/>
              </a:rPr>
              <a:t>Design the first iteration of your success team model</a:t>
            </a:r>
            <a:endParaRPr sz="2400">
              <a:solidFill>
                <a:srgbClr val="434343"/>
              </a:solidFill>
              <a:latin typeface="Open Sans"/>
              <a:ea typeface="Open Sans"/>
              <a:cs typeface="Open Sans"/>
              <a:sym typeface="Open Sans"/>
            </a:endParaRPr>
          </a:p>
        </p:txBody>
      </p:sp>
      <p:sp>
        <p:nvSpPr>
          <p:cNvPr id="421" name="Google Shape;421;p73"/>
          <p:cNvSpPr txBox="1">
            <a:spLocks noGrp="1"/>
          </p:cNvSpPr>
          <p:nvPr>
            <p:ph type="title"/>
          </p:nvPr>
        </p:nvSpPr>
        <p:spPr>
          <a:xfrm>
            <a:off x="311700" y="3167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1155CC"/>
                </a:solidFill>
                <a:latin typeface="Source Sans Pro"/>
                <a:ea typeface="Source Sans Pro"/>
                <a:cs typeface="Source Sans Pro"/>
                <a:sym typeface="Source Sans Pro"/>
              </a:rPr>
              <a:t>Integrated Student Supports via Success Teams</a:t>
            </a:r>
            <a:endParaRPr b="1">
              <a:solidFill>
                <a:srgbClr val="1155CC"/>
              </a:solidFill>
              <a:latin typeface="Source Sans Pro"/>
              <a:ea typeface="Source Sans Pro"/>
              <a:cs typeface="Source Sans Pro"/>
              <a:sym typeface="Source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5"/>
        <p:cNvGrpSpPr/>
        <p:nvPr/>
      </p:nvGrpSpPr>
      <p:grpSpPr>
        <a:xfrm>
          <a:off x="0" y="0"/>
          <a:ext cx="0" cy="0"/>
          <a:chOff x="0" y="0"/>
          <a:chExt cx="0" cy="0"/>
        </a:xfrm>
      </p:grpSpPr>
      <p:sp>
        <p:nvSpPr>
          <p:cNvPr id="426" name="Google Shape;426;p74"/>
          <p:cNvSpPr txBox="1">
            <a:spLocks noGrp="1"/>
          </p:cNvSpPr>
          <p:nvPr>
            <p:ph type="title"/>
          </p:nvPr>
        </p:nvSpPr>
        <p:spPr>
          <a:xfrm>
            <a:off x="553325" y="720075"/>
            <a:ext cx="7877700" cy="327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1155CC"/>
                </a:solidFill>
                <a:latin typeface="Source Sans Pro"/>
                <a:ea typeface="Source Sans Pro"/>
                <a:cs typeface="Source Sans Pro"/>
                <a:sym typeface="Source Sans Pro"/>
              </a:rPr>
              <a:t>Hate?</a:t>
            </a:r>
            <a:endParaRPr b="1">
              <a:solidFill>
                <a:srgbClr val="1155CC"/>
              </a:solidFill>
              <a:latin typeface="Source Sans Pro"/>
              <a:ea typeface="Source Sans Pro"/>
              <a:cs typeface="Source Sans Pro"/>
              <a:sym typeface="Source Sans Pro"/>
            </a:endParaRPr>
          </a:p>
          <a:p>
            <a:pPr marL="0" lvl="0" indent="0" algn="l" rtl="0">
              <a:spcBef>
                <a:spcPts val="0"/>
              </a:spcBef>
              <a:spcAft>
                <a:spcPts val="0"/>
              </a:spcAft>
              <a:buNone/>
            </a:pPr>
            <a:endParaRPr sz="1800" b="1">
              <a:solidFill>
                <a:srgbClr val="1155CC"/>
              </a:solidFill>
              <a:latin typeface="Source Sans Pro"/>
              <a:ea typeface="Source Sans Pro"/>
              <a:cs typeface="Source Sans Pro"/>
              <a:sym typeface="Source Sans Pro"/>
            </a:endParaRPr>
          </a:p>
          <a:p>
            <a:pPr marL="0" lvl="0" indent="0" algn="l" rtl="0">
              <a:spcBef>
                <a:spcPts val="0"/>
              </a:spcBef>
              <a:spcAft>
                <a:spcPts val="0"/>
              </a:spcAft>
              <a:buNone/>
            </a:pPr>
            <a:r>
              <a:rPr lang="en" b="1">
                <a:solidFill>
                  <a:srgbClr val="1155CC"/>
                </a:solidFill>
                <a:latin typeface="Source Sans Pro"/>
                <a:ea typeface="Source Sans Pro"/>
                <a:cs typeface="Source Sans Pro"/>
                <a:sym typeface="Source Sans Pro"/>
              </a:rPr>
              <a:t>Love? </a:t>
            </a:r>
            <a:endParaRPr b="1">
              <a:solidFill>
                <a:srgbClr val="1155CC"/>
              </a:solidFill>
              <a:latin typeface="Source Sans Pro"/>
              <a:ea typeface="Source Sans Pro"/>
              <a:cs typeface="Source Sans Pro"/>
              <a:sym typeface="Source Sans Pro"/>
            </a:endParaRPr>
          </a:p>
          <a:p>
            <a:pPr marL="0" lvl="0" indent="0" algn="l" rtl="0">
              <a:spcBef>
                <a:spcPts val="0"/>
              </a:spcBef>
              <a:spcAft>
                <a:spcPts val="0"/>
              </a:spcAft>
              <a:buNone/>
            </a:pPr>
            <a:endParaRPr sz="1800" b="1">
              <a:solidFill>
                <a:srgbClr val="1155CC"/>
              </a:solidFill>
              <a:latin typeface="Source Sans Pro"/>
              <a:ea typeface="Source Sans Pro"/>
              <a:cs typeface="Source Sans Pro"/>
              <a:sym typeface="Source Sans Pro"/>
            </a:endParaRPr>
          </a:p>
          <a:p>
            <a:pPr marL="0" lvl="0" indent="0" algn="l" rtl="0">
              <a:spcBef>
                <a:spcPts val="0"/>
              </a:spcBef>
              <a:spcAft>
                <a:spcPts val="0"/>
              </a:spcAft>
              <a:buNone/>
            </a:pPr>
            <a:r>
              <a:rPr lang="en" b="1">
                <a:solidFill>
                  <a:srgbClr val="1155CC"/>
                </a:solidFill>
                <a:latin typeface="Source Sans Pro"/>
                <a:ea typeface="Source Sans Pro"/>
                <a:cs typeface="Source Sans Pro"/>
                <a:sym typeface="Source Sans Pro"/>
              </a:rPr>
              <a:t>Wait, what? </a:t>
            </a:r>
            <a:endParaRPr b="1">
              <a:solidFill>
                <a:srgbClr val="1155CC"/>
              </a:solidFill>
              <a:latin typeface="Source Sans Pro"/>
              <a:ea typeface="Source Sans Pro"/>
              <a:cs typeface="Source Sans Pro"/>
              <a:sym typeface="Source Sans Pro"/>
            </a:endParaRPr>
          </a:p>
          <a:p>
            <a:pPr marL="0" lvl="0" indent="0" algn="l" rtl="0">
              <a:spcBef>
                <a:spcPts val="0"/>
              </a:spcBef>
              <a:spcAft>
                <a:spcPts val="0"/>
              </a:spcAft>
              <a:buNone/>
            </a:pPr>
            <a:endParaRPr b="1">
              <a:solidFill>
                <a:srgbClr val="1155CC"/>
              </a:solidFill>
              <a:latin typeface="Source Sans Pro"/>
              <a:ea typeface="Source Sans Pro"/>
              <a:cs typeface="Source Sans Pro"/>
              <a:sym typeface="Source Sans Pro"/>
            </a:endParaRPr>
          </a:p>
          <a:p>
            <a:pPr marL="0" lvl="0" indent="0" algn="l" rtl="0">
              <a:spcBef>
                <a:spcPts val="0"/>
              </a:spcBef>
              <a:spcAft>
                <a:spcPts val="0"/>
              </a:spcAft>
              <a:buNone/>
            </a:pPr>
            <a:r>
              <a:rPr lang="en" b="1">
                <a:solidFill>
                  <a:srgbClr val="1155CC"/>
                </a:solidFill>
                <a:latin typeface="Source Sans Pro"/>
                <a:ea typeface="Source Sans Pro"/>
                <a:cs typeface="Source Sans Pro"/>
                <a:sym typeface="Source Sans Pro"/>
              </a:rPr>
              <a:t>How do we do this?</a:t>
            </a:r>
            <a:endParaRPr b="1">
              <a:solidFill>
                <a:srgbClr val="1155CC"/>
              </a:solidFill>
              <a:latin typeface="Source Sans Pro"/>
              <a:ea typeface="Source Sans Pro"/>
              <a:cs typeface="Source Sans Pro"/>
              <a:sym typeface="Source Sans Pro"/>
            </a:endParaRPr>
          </a:p>
        </p:txBody>
      </p:sp>
      <p:sp>
        <p:nvSpPr>
          <p:cNvPr id="427" name="Google Shape;427;p74"/>
          <p:cNvSpPr txBox="1"/>
          <p:nvPr/>
        </p:nvSpPr>
        <p:spPr>
          <a:xfrm>
            <a:off x="181200" y="115725"/>
            <a:ext cx="8962800" cy="96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a:solidFill>
                  <a:srgbClr val="1155CC"/>
                </a:solidFill>
                <a:latin typeface="Source Sans Pro"/>
                <a:ea typeface="Source Sans Pro"/>
                <a:cs typeface="Source Sans Pro"/>
                <a:sym typeface="Source Sans Pro"/>
              </a:rPr>
              <a:t>Success Team Reactions . . . </a:t>
            </a:r>
            <a:endParaRPr/>
          </a:p>
        </p:txBody>
      </p:sp>
      <p:pic>
        <p:nvPicPr>
          <p:cNvPr id="428" name="Google Shape;428;p74"/>
          <p:cNvPicPr preferRelativeResize="0"/>
          <p:nvPr/>
        </p:nvPicPr>
        <p:blipFill>
          <a:blip r:embed="rId4">
            <a:alphaModFix/>
          </a:blip>
          <a:stretch>
            <a:fillRect/>
          </a:stretch>
        </p:blipFill>
        <p:spPr>
          <a:xfrm>
            <a:off x="3800646" y="720075"/>
            <a:ext cx="5175149" cy="35087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2"/>
        <p:cNvGrpSpPr/>
        <p:nvPr/>
      </p:nvGrpSpPr>
      <p:grpSpPr>
        <a:xfrm>
          <a:off x="0" y="0"/>
          <a:ext cx="0" cy="0"/>
          <a:chOff x="0" y="0"/>
          <a:chExt cx="0" cy="0"/>
        </a:xfrm>
      </p:grpSpPr>
      <p:pic>
        <p:nvPicPr>
          <p:cNvPr id="433" name="Google Shape;433;p75"/>
          <p:cNvPicPr preferRelativeResize="0"/>
          <p:nvPr/>
        </p:nvPicPr>
        <p:blipFill>
          <a:blip r:embed="rId4">
            <a:alphaModFix/>
          </a:blip>
          <a:stretch>
            <a:fillRect/>
          </a:stretch>
        </p:blipFill>
        <p:spPr>
          <a:xfrm>
            <a:off x="340025" y="911675"/>
            <a:ext cx="2154750" cy="3184950"/>
          </a:xfrm>
          <a:prstGeom prst="rect">
            <a:avLst/>
          </a:prstGeom>
          <a:noFill/>
          <a:ln>
            <a:noFill/>
          </a:ln>
        </p:spPr>
      </p:pic>
      <p:sp>
        <p:nvSpPr>
          <p:cNvPr id="434" name="Google Shape;434;p75"/>
          <p:cNvSpPr txBox="1"/>
          <p:nvPr/>
        </p:nvSpPr>
        <p:spPr>
          <a:xfrm>
            <a:off x="2671075" y="825075"/>
            <a:ext cx="6247500" cy="3137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2000" b="1">
                <a:solidFill>
                  <a:srgbClr val="434343"/>
                </a:solidFill>
                <a:latin typeface="Calibri"/>
                <a:ea typeface="Calibri"/>
                <a:cs typeface="Calibri"/>
                <a:sym typeface="Calibri"/>
              </a:rPr>
              <a:t>Students - </a:t>
            </a:r>
            <a:r>
              <a:rPr lang="en" sz="2000">
                <a:solidFill>
                  <a:srgbClr val="434343"/>
                </a:solidFill>
                <a:latin typeface="Calibri"/>
                <a:ea typeface="Calibri"/>
                <a:cs typeface="Calibri"/>
                <a:sym typeface="Calibri"/>
              </a:rPr>
              <a:t>A team of people, I know, who are supporting me throughout my college journey to achieve my goals and help me land my dream job so  I can support myself and those I love! </a:t>
            </a:r>
            <a:endParaRPr sz="2000">
              <a:solidFill>
                <a:srgbClr val="434343"/>
              </a:solidFill>
              <a:latin typeface="Calibri"/>
              <a:ea typeface="Calibri"/>
              <a:cs typeface="Calibri"/>
              <a:sym typeface="Calibri"/>
            </a:endParaRPr>
          </a:p>
          <a:p>
            <a:pPr marL="0" lvl="0" indent="0" algn="l" rtl="0">
              <a:lnSpc>
                <a:spcPct val="90000"/>
              </a:lnSpc>
              <a:spcBef>
                <a:spcPts val="600"/>
              </a:spcBef>
              <a:spcAft>
                <a:spcPts val="0"/>
              </a:spcAft>
              <a:buNone/>
            </a:pPr>
            <a:endParaRPr sz="2000" b="1">
              <a:solidFill>
                <a:srgbClr val="434343"/>
              </a:solidFill>
              <a:latin typeface="Calibri"/>
              <a:ea typeface="Calibri"/>
              <a:cs typeface="Calibri"/>
              <a:sym typeface="Calibri"/>
            </a:endParaRPr>
          </a:p>
          <a:p>
            <a:pPr marL="0" lvl="0" indent="0" algn="l" rtl="0">
              <a:lnSpc>
                <a:spcPct val="90000"/>
              </a:lnSpc>
              <a:spcBef>
                <a:spcPts val="600"/>
              </a:spcBef>
              <a:spcAft>
                <a:spcPts val="0"/>
              </a:spcAft>
              <a:buNone/>
            </a:pPr>
            <a:r>
              <a:rPr lang="en" sz="2000" b="1">
                <a:solidFill>
                  <a:srgbClr val="434343"/>
                </a:solidFill>
                <a:latin typeface="Calibri"/>
                <a:ea typeface="Calibri"/>
                <a:cs typeface="Calibri"/>
                <a:sym typeface="Calibri"/>
              </a:rPr>
              <a:t>Institutions </a:t>
            </a:r>
            <a:r>
              <a:rPr lang="en" sz="2000">
                <a:solidFill>
                  <a:srgbClr val="434343"/>
                </a:solidFill>
                <a:latin typeface="Calibri"/>
                <a:ea typeface="Calibri"/>
                <a:cs typeface="Calibri"/>
                <a:sym typeface="Calibri"/>
              </a:rPr>
              <a:t>- A team of individuals throughout the college who utilize a case management approach to provide just in time supports to ensure students enter and stay on the path to complete, and transfer successfully to the workforce, and or a university.  </a:t>
            </a:r>
            <a:r>
              <a:rPr lang="en"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marL="0" lvl="0" indent="0" algn="l" rtl="0">
              <a:lnSpc>
                <a:spcPct val="90000"/>
              </a:lnSpc>
              <a:spcBef>
                <a:spcPts val="600"/>
              </a:spcBef>
              <a:spcAft>
                <a:spcPts val="600"/>
              </a:spcAft>
              <a:buNone/>
            </a:pPr>
            <a:endParaRPr sz="2000">
              <a:solidFill>
                <a:schemeClr val="dk1"/>
              </a:solidFill>
              <a:latin typeface="Calibri"/>
              <a:ea typeface="Calibri"/>
              <a:cs typeface="Calibri"/>
              <a:sym typeface="Calibri"/>
            </a:endParaRPr>
          </a:p>
        </p:txBody>
      </p:sp>
      <p:sp>
        <p:nvSpPr>
          <p:cNvPr id="435" name="Google Shape;435;p75"/>
          <p:cNvSpPr txBox="1">
            <a:spLocks noGrp="1"/>
          </p:cNvSpPr>
          <p:nvPr>
            <p:ph type="title"/>
          </p:nvPr>
        </p:nvSpPr>
        <p:spPr>
          <a:xfrm>
            <a:off x="254025" y="190350"/>
            <a:ext cx="8417700" cy="85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1155CC"/>
                </a:solidFill>
                <a:latin typeface="Source Sans Pro"/>
                <a:ea typeface="Source Sans Pro"/>
                <a:cs typeface="Source Sans Pro"/>
                <a:sym typeface="Source Sans Pro"/>
              </a:rPr>
              <a:t>How do we define success teams? </a:t>
            </a:r>
            <a:endParaRPr b="1">
              <a:solidFill>
                <a:srgbClr val="1155CC"/>
              </a:solidFill>
              <a:latin typeface="Source Sans Pro"/>
              <a:ea typeface="Source Sans Pro"/>
              <a:cs typeface="Source Sans Pro"/>
              <a:sym typeface="Source Sans Pro"/>
            </a:endParaRPr>
          </a:p>
        </p:txBody>
      </p:sp>
      <p:sp>
        <p:nvSpPr>
          <p:cNvPr id="436" name="Google Shape;436;p75"/>
          <p:cNvSpPr txBox="1"/>
          <p:nvPr/>
        </p:nvSpPr>
        <p:spPr>
          <a:xfrm>
            <a:off x="1743125" y="4395750"/>
            <a:ext cx="7672800" cy="189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34343"/>
                </a:solidFill>
                <a:latin typeface="Open Sans"/>
                <a:ea typeface="Open Sans"/>
                <a:cs typeface="Open Sans"/>
                <a:sym typeface="Open Sans"/>
              </a:rPr>
              <a:t>Success teams also go by other names</a:t>
            </a:r>
            <a:r>
              <a:rPr lang="en" b="1">
                <a:solidFill>
                  <a:srgbClr val="434343"/>
                </a:solidFill>
                <a:latin typeface="Open Sans"/>
                <a:ea typeface="Open Sans"/>
                <a:cs typeface="Open Sans"/>
                <a:sym typeface="Open Sans"/>
              </a:rPr>
              <a:t> </a:t>
            </a:r>
            <a:r>
              <a:rPr lang="en">
                <a:solidFill>
                  <a:srgbClr val="434343"/>
                </a:solidFill>
                <a:latin typeface="Open Sans"/>
                <a:ea typeface="Open Sans"/>
                <a:cs typeface="Open Sans"/>
                <a:sym typeface="Open Sans"/>
              </a:rPr>
              <a:t>i.e., Completion Team, Career Community, etc. </a:t>
            </a:r>
            <a:endParaRPr>
              <a:solidFill>
                <a:srgbClr val="43434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0"/>
        <p:cNvGrpSpPr/>
        <p:nvPr/>
      </p:nvGrpSpPr>
      <p:grpSpPr>
        <a:xfrm>
          <a:off x="0" y="0"/>
          <a:ext cx="0" cy="0"/>
          <a:chOff x="0" y="0"/>
          <a:chExt cx="0" cy="0"/>
        </a:xfrm>
      </p:grpSpPr>
      <p:sp>
        <p:nvSpPr>
          <p:cNvPr id="441" name="Google Shape;441;p76"/>
          <p:cNvSpPr txBox="1">
            <a:spLocks noGrp="1"/>
          </p:cNvSpPr>
          <p:nvPr>
            <p:ph type="title"/>
          </p:nvPr>
        </p:nvSpPr>
        <p:spPr>
          <a:xfrm>
            <a:off x="154700" y="168275"/>
            <a:ext cx="8417700" cy="85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1155CC"/>
                </a:solidFill>
                <a:latin typeface="Source Sans Pro"/>
                <a:ea typeface="Source Sans Pro"/>
                <a:cs typeface="Source Sans Pro"/>
                <a:sym typeface="Source Sans Pro"/>
              </a:rPr>
              <a:t>But what exactly is a success team? </a:t>
            </a:r>
            <a:endParaRPr b="1">
              <a:solidFill>
                <a:srgbClr val="1155CC"/>
              </a:solidFill>
              <a:latin typeface="Source Sans Pro"/>
              <a:ea typeface="Source Sans Pro"/>
              <a:cs typeface="Source Sans Pro"/>
              <a:sym typeface="Source Sans Pro"/>
            </a:endParaRPr>
          </a:p>
        </p:txBody>
      </p:sp>
      <p:sp>
        <p:nvSpPr>
          <p:cNvPr id="442" name="Google Shape;442;p76"/>
          <p:cNvSpPr txBox="1"/>
          <p:nvPr/>
        </p:nvSpPr>
        <p:spPr>
          <a:xfrm>
            <a:off x="470100" y="759775"/>
            <a:ext cx="8203800" cy="303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434343"/>
                </a:solidFill>
              </a:rPr>
              <a:t>It d</a:t>
            </a:r>
            <a:r>
              <a:rPr lang="en" sz="1800" b="1">
                <a:solidFill>
                  <a:srgbClr val="434343"/>
                </a:solidFill>
                <a:latin typeface="Open Sans"/>
                <a:ea typeface="Open Sans"/>
                <a:cs typeface="Open Sans"/>
                <a:sym typeface="Open Sans"/>
              </a:rPr>
              <a:t>epends on the problem(s) you’re trying to solve:</a:t>
            </a:r>
            <a:endParaRPr sz="1800" b="1">
              <a:solidFill>
                <a:srgbClr val="434343"/>
              </a:solidFill>
              <a:latin typeface="Open Sans"/>
              <a:ea typeface="Open Sans"/>
              <a:cs typeface="Open Sans"/>
              <a:sym typeface="Open Sans"/>
            </a:endParaRPr>
          </a:p>
          <a:p>
            <a:pPr marL="0" lvl="0" indent="0" algn="l" rtl="0">
              <a:spcBef>
                <a:spcPts val="0"/>
              </a:spcBef>
              <a:spcAft>
                <a:spcPts val="0"/>
              </a:spcAft>
              <a:buNone/>
            </a:pPr>
            <a:endParaRPr sz="1000">
              <a:solidFill>
                <a:srgbClr val="434343"/>
              </a:solidFill>
              <a:latin typeface="Open Sans"/>
              <a:ea typeface="Open Sans"/>
              <a:cs typeface="Open Sans"/>
              <a:sym typeface="Open Sans"/>
            </a:endParaRPr>
          </a:p>
          <a:p>
            <a:pPr marL="0" lvl="0" indent="0" algn="l" rtl="0">
              <a:lnSpc>
                <a:spcPct val="200000"/>
              </a:lnSpc>
              <a:spcBef>
                <a:spcPts val="0"/>
              </a:spcBef>
              <a:spcAft>
                <a:spcPts val="0"/>
              </a:spcAft>
              <a:buNone/>
            </a:pPr>
            <a:r>
              <a:rPr lang="en" sz="1800">
                <a:solidFill>
                  <a:srgbClr val="434343"/>
                </a:solidFill>
                <a:latin typeface="Open Sans"/>
                <a:ea typeface="Open Sans"/>
                <a:cs typeface="Open Sans"/>
                <a:sym typeface="Open Sans"/>
              </a:rPr>
              <a:t>Important questions to ask:</a:t>
            </a:r>
            <a:endParaRPr sz="1800">
              <a:solidFill>
                <a:srgbClr val="434343"/>
              </a:solidFill>
              <a:latin typeface="Open Sans"/>
              <a:ea typeface="Open Sans"/>
              <a:cs typeface="Open Sans"/>
              <a:sym typeface="Open Sans"/>
            </a:endParaRPr>
          </a:p>
          <a:p>
            <a:pPr marL="914400" lvl="0" indent="-342900" algn="l" rtl="0">
              <a:lnSpc>
                <a:spcPct val="200000"/>
              </a:lnSpc>
              <a:spcBef>
                <a:spcPts val="0"/>
              </a:spcBef>
              <a:spcAft>
                <a:spcPts val="0"/>
              </a:spcAft>
              <a:buClr>
                <a:srgbClr val="434343"/>
              </a:buClr>
              <a:buSzPts val="1800"/>
              <a:buFont typeface="Open Sans"/>
              <a:buChar char="●"/>
            </a:pPr>
            <a:r>
              <a:rPr lang="en" sz="1800">
                <a:solidFill>
                  <a:srgbClr val="434343"/>
                </a:solidFill>
                <a:latin typeface="Open Sans"/>
                <a:ea typeface="Open Sans"/>
                <a:cs typeface="Open Sans"/>
                <a:sym typeface="Open Sans"/>
              </a:rPr>
              <a:t>What institutional problems are we trying to solve?</a:t>
            </a:r>
            <a:endParaRPr sz="1800">
              <a:solidFill>
                <a:srgbClr val="434343"/>
              </a:solidFill>
              <a:latin typeface="Open Sans"/>
              <a:ea typeface="Open Sans"/>
              <a:cs typeface="Open Sans"/>
              <a:sym typeface="Open Sans"/>
            </a:endParaRPr>
          </a:p>
          <a:p>
            <a:pPr marL="914400" lvl="0" indent="-342900" algn="l" rtl="0">
              <a:lnSpc>
                <a:spcPct val="200000"/>
              </a:lnSpc>
              <a:spcBef>
                <a:spcPts val="0"/>
              </a:spcBef>
              <a:spcAft>
                <a:spcPts val="0"/>
              </a:spcAft>
              <a:buClr>
                <a:srgbClr val="434343"/>
              </a:buClr>
              <a:buSzPts val="1800"/>
              <a:buFont typeface="Open Sans"/>
              <a:buChar char="●"/>
            </a:pPr>
            <a:r>
              <a:rPr lang="en" sz="1800">
                <a:solidFill>
                  <a:srgbClr val="434343"/>
                </a:solidFill>
                <a:latin typeface="Open Sans"/>
                <a:ea typeface="Open Sans"/>
                <a:cs typeface="Open Sans"/>
                <a:sym typeface="Open Sans"/>
              </a:rPr>
              <a:t>What student needs must we better address?</a:t>
            </a:r>
            <a:endParaRPr sz="1800">
              <a:solidFill>
                <a:srgbClr val="434343"/>
              </a:solidFill>
              <a:latin typeface="Open Sans"/>
              <a:ea typeface="Open Sans"/>
              <a:cs typeface="Open Sans"/>
              <a:sym typeface="Open Sans"/>
            </a:endParaRPr>
          </a:p>
          <a:p>
            <a:pPr marL="914400" lvl="0" indent="-342900" algn="l" rtl="0">
              <a:lnSpc>
                <a:spcPct val="100000"/>
              </a:lnSpc>
              <a:spcBef>
                <a:spcPts val="0"/>
              </a:spcBef>
              <a:spcAft>
                <a:spcPts val="0"/>
              </a:spcAft>
              <a:buClr>
                <a:srgbClr val="434343"/>
              </a:buClr>
              <a:buSzPts val="1800"/>
              <a:buFont typeface="Open Sans"/>
              <a:buChar char="●"/>
            </a:pPr>
            <a:r>
              <a:rPr lang="en" sz="1800">
                <a:solidFill>
                  <a:srgbClr val="434343"/>
                </a:solidFill>
                <a:latin typeface="Open Sans"/>
                <a:ea typeface="Open Sans"/>
                <a:cs typeface="Open Sans"/>
                <a:sym typeface="Open Sans"/>
              </a:rPr>
              <a:t>What are our current practices? How should success teams supplement or help redefine them?</a:t>
            </a:r>
            <a:endParaRPr sz="1800">
              <a:solidFill>
                <a:srgbClr val="434343"/>
              </a:solidFill>
              <a:latin typeface="Open Sans"/>
              <a:ea typeface="Open Sans"/>
              <a:cs typeface="Open Sans"/>
              <a:sym typeface="Open Sans"/>
            </a:endParaRPr>
          </a:p>
          <a:p>
            <a:pPr marL="914400" lvl="0" indent="0" algn="l" rtl="0">
              <a:lnSpc>
                <a:spcPct val="100000"/>
              </a:lnSpc>
              <a:spcBef>
                <a:spcPts val="0"/>
              </a:spcBef>
              <a:spcAft>
                <a:spcPts val="0"/>
              </a:spcAft>
              <a:buNone/>
            </a:pPr>
            <a:endParaRPr sz="1000">
              <a:solidFill>
                <a:schemeClr val="dk1"/>
              </a:solidFill>
              <a:latin typeface="Open Sans"/>
              <a:ea typeface="Open Sans"/>
              <a:cs typeface="Open Sans"/>
              <a:sym typeface="Open Sans"/>
            </a:endParaRPr>
          </a:p>
          <a:p>
            <a:pPr marL="0" lvl="0" indent="0" algn="l" rtl="0">
              <a:spcBef>
                <a:spcPts val="0"/>
              </a:spcBef>
              <a:spcAft>
                <a:spcPts val="0"/>
              </a:spcAft>
              <a:buNone/>
            </a:pPr>
            <a:endParaRPr b="1">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800">
              <a:solidFill>
                <a:schemeClr val="dk1"/>
              </a:solidFill>
              <a:latin typeface="Open Sans"/>
              <a:ea typeface="Open Sans"/>
              <a:cs typeface="Open Sans"/>
              <a:sym typeface="Open Sans"/>
            </a:endParaRPr>
          </a:p>
          <a:p>
            <a:pPr marL="914400" lvl="0" indent="0" algn="l" rtl="0">
              <a:lnSpc>
                <a:spcPct val="115000"/>
              </a:lnSpc>
              <a:spcBef>
                <a:spcPts val="0"/>
              </a:spcBef>
              <a:spcAft>
                <a:spcPts val="0"/>
              </a:spcAft>
              <a:buNone/>
            </a:pPr>
            <a:endParaRPr>
              <a:solidFill>
                <a:schemeClr val="dk1"/>
              </a:solidFill>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latin typeface="Open Sans"/>
              <a:ea typeface="Open Sans"/>
              <a:cs typeface="Open Sans"/>
              <a:sym typeface="Open Sans"/>
            </a:endParaRPr>
          </a:p>
          <a:p>
            <a:pPr marL="4114800" lvl="0" indent="0" algn="l" rtl="0">
              <a:spcBef>
                <a:spcPts val="0"/>
              </a:spcBef>
              <a:spcAft>
                <a:spcPts val="0"/>
              </a:spcAft>
              <a:buClr>
                <a:schemeClr val="dk1"/>
              </a:buClr>
              <a:buSzPts val="1100"/>
              <a:buFont typeface="Arial"/>
              <a:buNone/>
            </a:pPr>
            <a:endParaRPr>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7"/>
        <p:cNvGrpSpPr/>
        <p:nvPr/>
      </p:nvGrpSpPr>
      <p:grpSpPr>
        <a:xfrm>
          <a:off x="0" y="0"/>
          <a:ext cx="0" cy="0"/>
          <a:chOff x="0" y="0"/>
          <a:chExt cx="0" cy="0"/>
        </a:xfrm>
      </p:grpSpPr>
      <p:sp>
        <p:nvSpPr>
          <p:cNvPr id="308" name="Google Shape;308;p59"/>
          <p:cNvSpPr txBox="1">
            <a:spLocks noGrp="1"/>
          </p:cNvSpPr>
          <p:nvPr>
            <p:ph type="title"/>
          </p:nvPr>
        </p:nvSpPr>
        <p:spPr>
          <a:xfrm>
            <a:off x="0" y="3481900"/>
            <a:ext cx="9144000" cy="1661700"/>
          </a:xfrm>
          <a:prstGeom prst="rect">
            <a:avLst/>
          </a:prstGeom>
          <a:solidFill>
            <a:srgbClr val="002E6C"/>
          </a:solidFill>
        </p:spPr>
        <p:txBody>
          <a:bodyPr spcFirstLastPara="1" wrap="square" lIns="91425" tIns="91425" rIns="91425" bIns="91425" anchor="ctr" anchorCtr="0">
            <a:noAutofit/>
          </a:bodyPr>
          <a:lstStyle/>
          <a:p>
            <a:pPr marL="0" lvl="0" indent="0" algn="ctr" rtl="0">
              <a:spcBef>
                <a:spcPts val="0"/>
              </a:spcBef>
              <a:spcAft>
                <a:spcPts val="0"/>
              </a:spcAft>
              <a:buNone/>
            </a:pPr>
            <a:endParaRPr sz="3000">
              <a:solidFill>
                <a:srgbClr val="FFFFFF"/>
              </a:solidFill>
            </a:endParaRPr>
          </a:p>
          <a:p>
            <a:pPr marL="0" lvl="0" indent="0" algn="ctr" rtl="0">
              <a:spcBef>
                <a:spcPts val="0"/>
              </a:spcBef>
              <a:spcAft>
                <a:spcPts val="0"/>
              </a:spcAft>
              <a:buNone/>
            </a:pPr>
            <a:r>
              <a:rPr lang="en" sz="3000">
                <a:solidFill>
                  <a:srgbClr val="FFFFFF"/>
                </a:solidFill>
              </a:rPr>
              <a:t>Imagine a community college where</a:t>
            </a:r>
            <a:endParaRPr sz="3000">
              <a:solidFill>
                <a:srgbClr val="FFFFFF"/>
              </a:solidFill>
            </a:endParaRPr>
          </a:p>
          <a:p>
            <a:pPr marL="0" lvl="0" indent="0" algn="ctr" rtl="0">
              <a:spcBef>
                <a:spcPts val="0"/>
              </a:spcBef>
              <a:spcAft>
                <a:spcPts val="0"/>
              </a:spcAft>
              <a:buNone/>
            </a:pPr>
            <a:r>
              <a:rPr lang="en" sz="2400">
                <a:solidFill>
                  <a:srgbClr val="FFFFFF"/>
                </a:solidFill>
              </a:rPr>
              <a:t>more students complete degrees and certificates because of more proactive guidance and help when they need it most.</a:t>
            </a:r>
            <a:endParaRPr sz="2400">
              <a:solidFill>
                <a:srgbClr val="FFFFFF"/>
              </a:solidFill>
            </a:endParaRPr>
          </a:p>
          <a:p>
            <a:pPr marL="0" lvl="0" indent="0" algn="ctr" rtl="0">
              <a:spcBef>
                <a:spcPts val="0"/>
              </a:spcBef>
              <a:spcAft>
                <a:spcPts val="0"/>
              </a:spcAft>
              <a:buNone/>
            </a:pPr>
            <a:endParaRPr sz="2400">
              <a:solidFill>
                <a:srgbClr val="FFFFFF"/>
              </a:solidFill>
            </a:endParaRPr>
          </a:p>
          <a:p>
            <a:pPr marL="0" lvl="0" indent="0" algn="ctr" rtl="0">
              <a:spcBef>
                <a:spcPts val="0"/>
              </a:spcBef>
              <a:spcAft>
                <a:spcPts val="0"/>
              </a:spcAft>
              <a:buNone/>
            </a:pPr>
            <a:endParaRPr sz="300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6"/>
        <p:cNvGrpSpPr/>
        <p:nvPr/>
      </p:nvGrpSpPr>
      <p:grpSpPr>
        <a:xfrm>
          <a:off x="0" y="0"/>
          <a:ext cx="0" cy="0"/>
          <a:chOff x="0" y="0"/>
          <a:chExt cx="0" cy="0"/>
        </a:xfrm>
      </p:grpSpPr>
      <p:sp>
        <p:nvSpPr>
          <p:cNvPr id="447" name="Google Shape;447;p77"/>
          <p:cNvSpPr txBox="1">
            <a:spLocks noGrp="1"/>
          </p:cNvSpPr>
          <p:nvPr>
            <p:ph type="title"/>
          </p:nvPr>
        </p:nvSpPr>
        <p:spPr>
          <a:xfrm>
            <a:off x="154700" y="190350"/>
            <a:ext cx="8417700" cy="85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1155CC"/>
                </a:solidFill>
                <a:latin typeface="Source Sans Pro"/>
                <a:ea typeface="Source Sans Pro"/>
                <a:cs typeface="Source Sans Pro"/>
                <a:sym typeface="Source Sans Pro"/>
              </a:rPr>
              <a:t>Front End | Back End</a:t>
            </a:r>
            <a:endParaRPr b="1">
              <a:solidFill>
                <a:srgbClr val="1155CC"/>
              </a:solidFill>
              <a:latin typeface="Source Sans Pro"/>
              <a:ea typeface="Source Sans Pro"/>
              <a:cs typeface="Source Sans Pro"/>
              <a:sym typeface="Source Sans Pro"/>
            </a:endParaRPr>
          </a:p>
        </p:txBody>
      </p:sp>
      <p:sp>
        <p:nvSpPr>
          <p:cNvPr id="448" name="Google Shape;448;p77"/>
          <p:cNvSpPr txBox="1"/>
          <p:nvPr/>
        </p:nvSpPr>
        <p:spPr>
          <a:xfrm>
            <a:off x="363150" y="431425"/>
            <a:ext cx="8417700" cy="342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b="1">
              <a:solidFill>
                <a:schemeClr val="dk1"/>
              </a:solidFill>
              <a:latin typeface="Open Sans"/>
              <a:ea typeface="Open Sans"/>
              <a:cs typeface="Open Sans"/>
              <a:sym typeface="Open Sans"/>
            </a:endParaRPr>
          </a:p>
          <a:p>
            <a:pPr marL="0" lvl="0" indent="0" algn="l" rtl="0">
              <a:spcBef>
                <a:spcPts val="0"/>
              </a:spcBef>
              <a:spcAft>
                <a:spcPts val="0"/>
              </a:spcAft>
              <a:buNone/>
            </a:pPr>
            <a:endParaRPr sz="1000" b="1">
              <a:solidFill>
                <a:schemeClr val="dk1"/>
              </a:solidFill>
              <a:latin typeface="Open Sans"/>
              <a:ea typeface="Open Sans"/>
              <a:cs typeface="Open Sans"/>
              <a:sym typeface="Open Sans"/>
            </a:endParaRPr>
          </a:p>
          <a:p>
            <a:pPr marL="0" lvl="0" indent="0" algn="l" rtl="0">
              <a:lnSpc>
                <a:spcPct val="150000"/>
              </a:lnSpc>
              <a:spcBef>
                <a:spcPts val="0"/>
              </a:spcBef>
              <a:spcAft>
                <a:spcPts val="0"/>
              </a:spcAft>
              <a:buNone/>
            </a:pPr>
            <a:r>
              <a:rPr lang="en" sz="2400">
                <a:solidFill>
                  <a:srgbClr val="434343"/>
                </a:solidFill>
                <a:latin typeface="Open Sans"/>
                <a:ea typeface="Open Sans"/>
                <a:cs typeface="Open Sans"/>
                <a:sym typeface="Open Sans"/>
              </a:rPr>
              <a:t>What will be</a:t>
            </a:r>
            <a:r>
              <a:rPr lang="en" sz="2400">
                <a:solidFill>
                  <a:schemeClr val="dk1"/>
                </a:solidFill>
                <a:latin typeface="Open Sans"/>
                <a:ea typeface="Open Sans"/>
                <a:cs typeface="Open Sans"/>
                <a:sym typeface="Open Sans"/>
              </a:rPr>
              <a:t> </a:t>
            </a:r>
            <a:r>
              <a:rPr lang="en" sz="2400" b="1">
                <a:solidFill>
                  <a:srgbClr val="1155CC"/>
                </a:solidFill>
                <a:latin typeface="Open Sans"/>
                <a:ea typeface="Open Sans"/>
                <a:cs typeface="Open Sans"/>
                <a:sym typeface="Open Sans"/>
              </a:rPr>
              <a:t>Student</a:t>
            </a:r>
            <a:r>
              <a:rPr lang="en" sz="2400" b="1">
                <a:solidFill>
                  <a:schemeClr val="dk1"/>
                </a:solidFill>
                <a:latin typeface="Open Sans"/>
                <a:ea typeface="Open Sans"/>
                <a:cs typeface="Open Sans"/>
                <a:sym typeface="Open Sans"/>
              </a:rPr>
              <a:t> </a:t>
            </a:r>
            <a:r>
              <a:rPr lang="en" sz="2400">
                <a:solidFill>
                  <a:srgbClr val="434343"/>
                </a:solidFill>
                <a:latin typeface="Open Sans"/>
                <a:ea typeface="Open Sans"/>
                <a:cs typeface="Open Sans"/>
                <a:sym typeface="Open Sans"/>
              </a:rPr>
              <a:t>facing (Front End)? </a:t>
            </a:r>
            <a:endParaRPr sz="2400">
              <a:solidFill>
                <a:srgbClr val="434343"/>
              </a:solidFill>
              <a:latin typeface="Open Sans"/>
              <a:ea typeface="Open Sans"/>
              <a:cs typeface="Open Sans"/>
              <a:sym typeface="Open Sans"/>
            </a:endParaRPr>
          </a:p>
          <a:p>
            <a:pPr marL="457200" lvl="0" indent="-342900" algn="l" rtl="0">
              <a:lnSpc>
                <a:spcPct val="150000"/>
              </a:lnSpc>
              <a:spcBef>
                <a:spcPts val="0"/>
              </a:spcBef>
              <a:spcAft>
                <a:spcPts val="0"/>
              </a:spcAft>
              <a:buClr>
                <a:srgbClr val="434343"/>
              </a:buClr>
              <a:buSzPts val="1800"/>
              <a:buFont typeface="Open Sans"/>
              <a:buChar char="●"/>
            </a:pPr>
            <a:r>
              <a:rPr lang="en" sz="1800">
                <a:solidFill>
                  <a:srgbClr val="434343"/>
                </a:solidFill>
                <a:latin typeface="Open Sans"/>
                <a:ea typeface="Open Sans"/>
                <a:cs typeface="Open Sans"/>
                <a:sym typeface="Open Sans"/>
              </a:rPr>
              <a:t>What will be radically different for students because of success teams? </a:t>
            </a:r>
            <a:endParaRPr sz="1800">
              <a:solidFill>
                <a:srgbClr val="434343"/>
              </a:solidFill>
              <a:latin typeface="Open Sans"/>
              <a:ea typeface="Open Sans"/>
              <a:cs typeface="Open Sans"/>
              <a:sym typeface="Open Sans"/>
            </a:endParaRPr>
          </a:p>
          <a:p>
            <a:pPr marL="457200" lvl="0" indent="-342900" algn="l" rtl="0">
              <a:lnSpc>
                <a:spcPct val="150000"/>
              </a:lnSpc>
              <a:spcBef>
                <a:spcPts val="0"/>
              </a:spcBef>
              <a:spcAft>
                <a:spcPts val="0"/>
              </a:spcAft>
              <a:buClr>
                <a:srgbClr val="434343"/>
              </a:buClr>
              <a:buSzPts val="1800"/>
              <a:buFont typeface="Open Sans"/>
              <a:buChar char="●"/>
            </a:pPr>
            <a:r>
              <a:rPr lang="en" sz="1800">
                <a:solidFill>
                  <a:srgbClr val="434343"/>
                </a:solidFill>
                <a:latin typeface="Open Sans"/>
                <a:ea typeface="Open Sans"/>
                <a:cs typeface="Open Sans"/>
                <a:sym typeface="Open Sans"/>
              </a:rPr>
              <a:t>How will the student experience change? </a:t>
            </a:r>
            <a:endParaRPr sz="1800">
              <a:solidFill>
                <a:srgbClr val="434343"/>
              </a:solidFill>
              <a:latin typeface="Open Sans"/>
              <a:ea typeface="Open Sans"/>
              <a:cs typeface="Open Sans"/>
              <a:sym typeface="Open Sans"/>
            </a:endParaRPr>
          </a:p>
          <a:p>
            <a:pPr marL="457200" lvl="0" indent="0" algn="l" rtl="0">
              <a:spcBef>
                <a:spcPts val="0"/>
              </a:spcBef>
              <a:spcAft>
                <a:spcPts val="0"/>
              </a:spcAft>
              <a:buNone/>
            </a:pPr>
            <a:endParaRPr sz="1000">
              <a:solidFill>
                <a:srgbClr val="434343"/>
              </a:solidFill>
              <a:latin typeface="Open Sans"/>
              <a:ea typeface="Open Sans"/>
              <a:cs typeface="Open Sans"/>
              <a:sym typeface="Open Sans"/>
            </a:endParaRPr>
          </a:p>
          <a:p>
            <a:pPr marL="0" lvl="0" indent="0" algn="l" rtl="0">
              <a:lnSpc>
                <a:spcPct val="150000"/>
              </a:lnSpc>
              <a:spcBef>
                <a:spcPts val="0"/>
              </a:spcBef>
              <a:spcAft>
                <a:spcPts val="0"/>
              </a:spcAft>
              <a:buNone/>
            </a:pPr>
            <a:r>
              <a:rPr lang="en" sz="2400">
                <a:solidFill>
                  <a:srgbClr val="434343"/>
                </a:solidFill>
                <a:latin typeface="Open Sans"/>
                <a:ea typeface="Open Sans"/>
                <a:cs typeface="Open Sans"/>
                <a:sym typeface="Open Sans"/>
              </a:rPr>
              <a:t>What will be</a:t>
            </a:r>
            <a:r>
              <a:rPr lang="en" sz="2400">
                <a:solidFill>
                  <a:schemeClr val="dk1"/>
                </a:solidFill>
                <a:latin typeface="Open Sans"/>
                <a:ea typeface="Open Sans"/>
                <a:cs typeface="Open Sans"/>
                <a:sym typeface="Open Sans"/>
              </a:rPr>
              <a:t> </a:t>
            </a:r>
            <a:r>
              <a:rPr lang="en" sz="2400" b="1">
                <a:solidFill>
                  <a:srgbClr val="1155CC"/>
                </a:solidFill>
                <a:latin typeface="Open Sans"/>
                <a:ea typeface="Open Sans"/>
                <a:cs typeface="Open Sans"/>
                <a:sym typeface="Open Sans"/>
              </a:rPr>
              <a:t>Institution</a:t>
            </a:r>
            <a:r>
              <a:rPr lang="en" sz="2400" b="1">
                <a:solidFill>
                  <a:schemeClr val="dk1"/>
                </a:solidFill>
                <a:latin typeface="Open Sans"/>
                <a:ea typeface="Open Sans"/>
                <a:cs typeface="Open Sans"/>
                <a:sym typeface="Open Sans"/>
              </a:rPr>
              <a:t> </a:t>
            </a:r>
            <a:r>
              <a:rPr lang="en" sz="2400">
                <a:solidFill>
                  <a:srgbClr val="434343"/>
                </a:solidFill>
                <a:latin typeface="Open Sans"/>
                <a:ea typeface="Open Sans"/>
                <a:cs typeface="Open Sans"/>
                <a:sym typeface="Open Sans"/>
              </a:rPr>
              <a:t>facing (Back End)?</a:t>
            </a:r>
            <a:endParaRPr sz="2400">
              <a:solidFill>
                <a:srgbClr val="434343"/>
              </a:solidFill>
              <a:latin typeface="Open Sans"/>
              <a:ea typeface="Open Sans"/>
              <a:cs typeface="Open Sans"/>
              <a:sym typeface="Open Sans"/>
            </a:endParaRPr>
          </a:p>
          <a:p>
            <a:pPr marL="457200" lvl="0" indent="-342900" algn="l" rtl="0">
              <a:lnSpc>
                <a:spcPct val="150000"/>
              </a:lnSpc>
              <a:spcBef>
                <a:spcPts val="0"/>
              </a:spcBef>
              <a:spcAft>
                <a:spcPts val="0"/>
              </a:spcAft>
              <a:buClr>
                <a:srgbClr val="434343"/>
              </a:buClr>
              <a:buSzPts val="1800"/>
              <a:buFont typeface="Open Sans"/>
              <a:buChar char="●"/>
            </a:pPr>
            <a:r>
              <a:rPr lang="en" sz="1800">
                <a:solidFill>
                  <a:srgbClr val="434343"/>
                </a:solidFill>
                <a:latin typeface="Open Sans"/>
                <a:ea typeface="Open Sans"/>
                <a:cs typeface="Open Sans"/>
                <a:sym typeface="Open Sans"/>
              </a:rPr>
              <a:t>What policies, procedures, process will change and how?</a:t>
            </a:r>
            <a:endParaRPr sz="1800">
              <a:solidFill>
                <a:srgbClr val="434343"/>
              </a:solidFill>
              <a:latin typeface="Open Sans"/>
              <a:ea typeface="Open Sans"/>
              <a:cs typeface="Open Sans"/>
              <a:sym typeface="Open Sans"/>
            </a:endParaRPr>
          </a:p>
          <a:p>
            <a:pPr marL="457200" lvl="0" indent="-342900" algn="l" rtl="0">
              <a:lnSpc>
                <a:spcPct val="150000"/>
              </a:lnSpc>
              <a:spcBef>
                <a:spcPts val="0"/>
              </a:spcBef>
              <a:spcAft>
                <a:spcPts val="0"/>
              </a:spcAft>
              <a:buClr>
                <a:srgbClr val="434343"/>
              </a:buClr>
              <a:buSzPts val="1800"/>
              <a:buFont typeface="Open Sans"/>
              <a:buChar char="●"/>
            </a:pPr>
            <a:r>
              <a:rPr lang="en" sz="1800">
                <a:solidFill>
                  <a:srgbClr val="434343"/>
                </a:solidFill>
                <a:latin typeface="Open Sans"/>
                <a:ea typeface="Open Sans"/>
                <a:cs typeface="Open Sans"/>
                <a:sym typeface="Open Sans"/>
              </a:rPr>
              <a:t>How might roles shift to better meet student needs? </a:t>
            </a:r>
            <a:endParaRPr sz="1800">
              <a:solidFill>
                <a:srgbClr val="434343"/>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2"/>
        <p:cNvGrpSpPr/>
        <p:nvPr/>
      </p:nvGrpSpPr>
      <p:grpSpPr>
        <a:xfrm>
          <a:off x="0" y="0"/>
          <a:ext cx="0" cy="0"/>
          <a:chOff x="0" y="0"/>
          <a:chExt cx="0" cy="0"/>
        </a:xfrm>
      </p:grpSpPr>
      <p:sp>
        <p:nvSpPr>
          <p:cNvPr id="453" name="Google Shape;453;p78"/>
          <p:cNvSpPr txBox="1">
            <a:spLocks noGrp="1"/>
          </p:cNvSpPr>
          <p:nvPr>
            <p:ph type="title"/>
          </p:nvPr>
        </p:nvSpPr>
        <p:spPr>
          <a:xfrm>
            <a:off x="154700" y="168275"/>
            <a:ext cx="8417700" cy="85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1155CC"/>
                </a:solidFill>
                <a:latin typeface="Source Sans Pro"/>
                <a:ea typeface="Source Sans Pro"/>
                <a:cs typeface="Source Sans Pro"/>
                <a:sym typeface="Source Sans Pro"/>
              </a:rPr>
              <a:t>Essential Factors &amp; Considerations</a:t>
            </a:r>
            <a:endParaRPr b="1">
              <a:solidFill>
                <a:srgbClr val="1155CC"/>
              </a:solidFill>
              <a:latin typeface="Source Sans Pro"/>
              <a:ea typeface="Source Sans Pro"/>
              <a:cs typeface="Source Sans Pro"/>
              <a:sym typeface="Source Sans Pro"/>
            </a:endParaRPr>
          </a:p>
        </p:txBody>
      </p:sp>
      <p:sp>
        <p:nvSpPr>
          <p:cNvPr id="454" name="Google Shape;454;p78"/>
          <p:cNvSpPr txBox="1"/>
          <p:nvPr/>
        </p:nvSpPr>
        <p:spPr>
          <a:xfrm>
            <a:off x="470100" y="464525"/>
            <a:ext cx="8203800" cy="3329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2000" b="1">
              <a:solidFill>
                <a:schemeClr val="dk1"/>
              </a:solidFill>
              <a:latin typeface="Open Sans"/>
              <a:ea typeface="Open Sans"/>
              <a:cs typeface="Open Sans"/>
              <a:sym typeface="Open Sans"/>
            </a:endParaRPr>
          </a:p>
          <a:p>
            <a:pPr marL="457200" lvl="0" indent="-342900" algn="l" rtl="0">
              <a:lnSpc>
                <a:spcPct val="150000"/>
              </a:lnSpc>
              <a:spcBef>
                <a:spcPts val="0"/>
              </a:spcBef>
              <a:spcAft>
                <a:spcPts val="0"/>
              </a:spcAft>
              <a:buClr>
                <a:schemeClr val="dk1"/>
              </a:buClr>
              <a:buSzPts val="1800"/>
              <a:buFont typeface="Open Sans"/>
              <a:buChar char="●"/>
            </a:pPr>
            <a:r>
              <a:rPr lang="en" sz="3000">
                <a:solidFill>
                  <a:schemeClr val="dk1"/>
                </a:solidFill>
                <a:latin typeface="Open Sans"/>
                <a:ea typeface="Open Sans"/>
                <a:cs typeface="Open Sans"/>
                <a:sym typeface="Open Sans"/>
              </a:rPr>
              <a:t>Equity is the            of this work!</a:t>
            </a:r>
            <a:endParaRPr sz="1800">
              <a:solidFill>
                <a:schemeClr val="dk1"/>
              </a:solidFill>
              <a:latin typeface="Open Sans"/>
              <a:ea typeface="Open Sans"/>
              <a:cs typeface="Open Sans"/>
              <a:sym typeface="Open Sans"/>
            </a:endParaRPr>
          </a:p>
          <a:p>
            <a:pPr marL="457200" lvl="0" indent="-342900" algn="l" rtl="0">
              <a:lnSpc>
                <a:spcPct val="150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Scaling (program) vs. Designing at scale (entire pop)</a:t>
            </a:r>
            <a:endParaRPr sz="1800">
              <a:solidFill>
                <a:schemeClr val="dk1"/>
              </a:solidFill>
              <a:latin typeface="Open Sans"/>
              <a:ea typeface="Open Sans"/>
              <a:cs typeface="Open Sans"/>
              <a:sym typeface="Open Sans"/>
            </a:endParaRPr>
          </a:p>
          <a:p>
            <a:pPr marL="457200" lvl="0" indent="-342900" algn="l" rtl="0">
              <a:lnSpc>
                <a:spcPct val="150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Software, physical space needs/capacity </a:t>
            </a:r>
            <a:endParaRPr sz="1800">
              <a:solidFill>
                <a:schemeClr val="dk1"/>
              </a:solidFill>
              <a:latin typeface="Open Sans"/>
              <a:ea typeface="Open Sans"/>
              <a:cs typeface="Open Sans"/>
              <a:sym typeface="Open Sans"/>
            </a:endParaRPr>
          </a:p>
          <a:p>
            <a:pPr marL="457200" lvl="0" indent="-342900" algn="l" rtl="0">
              <a:lnSpc>
                <a:spcPct val="150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Institutional culture, governance structures, union contracts </a:t>
            </a:r>
            <a:endParaRPr sz="1800">
              <a:solidFill>
                <a:schemeClr val="dk1"/>
              </a:solidFill>
              <a:latin typeface="Open Sans"/>
              <a:ea typeface="Open Sans"/>
              <a:cs typeface="Open Sans"/>
              <a:sym typeface="Open Sans"/>
            </a:endParaRPr>
          </a:p>
          <a:p>
            <a:pPr marL="457200" lvl="0" indent="-342900" algn="l" rtl="0">
              <a:lnSpc>
                <a:spcPct val="150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Capacity for evaluation and continuous improvement</a:t>
            </a:r>
            <a:endParaRPr sz="1800">
              <a:solidFill>
                <a:schemeClr val="dk1"/>
              </a:solidFill>
              <a:latin typeface="Open Sans"/>
              <a:ea typeface="Open Sans"/>
              <a:cs typeface="Open Sans"/>
              <a:sym typeface="Open Sans"/>
            </a:endParaRPr>
          </a:p>
          <a:p>
            <a:pPr marL="457200" lvl="0" indent="-342900" algn="l" rtl="0">
              <a:lnSpc>
                <a:spcPct val="100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Sustainability, funding, resource allocation and connection with fund areas: SEA, GP, SWP, Promise, Title V,  and other grants</a:t>
            </a:r>
            <a:endParaRPr sz="1800">
              <a:solidFill>
                <a:schemeClr val="dk1"/>
              </a:solidFill>
              <a:latin typeface="Open Sans"/>
              <a:ea typeface="Open Sans"/>
              <a:cs typeface="Open Sans"/>
              <a:sym typeface="Open Sans"/>
            </a:endParaRPr>
          </a:p>
          <a:p>
            <a:pPr marL="0" lvl="0" indent="0" algn="l" rtl="0">
              <a:spcBef>
                <a:spcPts val="0"/>
              </a:spcBef>
              <a:spcAft>
                <a:spcPts val="0"/>
              </a:spcAft>
              <a:buNone/>
            </a:pPr>
            <a:endParaRPr b="1">
              <a:solidFill>
                <a:schemeClr val="dk1"/>
              </a:solidFill>
              <a:latin typeface="Open Sans"/>
              <a:ea typeface="Open Sans"/>
              <a:cs typeface="Open Sans"/>
              <a:sym typeface="Open Sans"/>
            </a:endParaRPr>
          </a:p>
        </p:txBody>
      </p:sp>
      <p:sp>
        <p:nvSpPr>
          <p:cNvPr id="455" name="Google Shape;455;p78"/>
          <p:cNvSpPr/>
          <p:nvPr/>
        </p:nvSpPr>
        <p:spPr>
          <a:xfrm>
            <a:off x="3318725" y="812875"/>
            <a:ext cx="966300" cy="795600"/>
          </a:xfrm>
          <a:prstGeom prst="heart">
            <a:avLst/>
          </a:prstGeom>
          <a:solidFill>
            <a:srgbClr val="E06666"/>
          </a:solidFill>
          <a:ln w="9525"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59"/>
        <p:cNvGrpSpPr/>
        <p:nvPr/>
      </p:nvGrpSpPr>
      <p:grpSpPr>
        <a:xfrm>
          <a:off x="0" y="0"/>
          <a:ext cx="0" cy="0"/>
          <a:chOff x="0" y="0"/>
          <a:chExt cx="0" cy="0"/>
        </a:xfrm>
      </p:grpSpPr>
      <p:sp>
        <p:nvSpPr>
          <p:cNvPr id="460" name="Google Shape;460;p79"/>
          <p:cNvSpPr txBox="1">
            <a:spLocks noGrp="1"/>
          </p:cNvSpPr>
          <p:nvPr>
            <p:ph type="title"/>
          </p:nvPr>
        </p:nvSpPr>
        <p:spPr>
          <a:xfrm>
            <a:off x="154700" y="168275"/>
            <a:ext cx="8417700" cy="85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1155CC"/>
                </a:solidFill>
                <a:latin typeface="Source Sans Pro"/>
                <a:ea typeface="Source Sans Pro"/>
                <a:cs typeface="Source Sans Pro"/>
                <a:sym typeface="Source Sans Pro"/>
              </a:rPr>
              <a:t>Design Principles</a:t>
            </a:r>
            <a:endParaRPr b="1">
              <a:solidFill>
                <a:srgbClr val="1155CC"/>
              </a:solidFill>
              <a:latin typeface="Source Sans Pro"/>
              <a:ea typeface="Source Sans Pro"/>
              <a:cs typeface="Source Sans Pro"/>
              <a:sym typeface="Source Sans Pro"/>
            </a:endParaRPr>
          </a:p>
        </p:txBody>
      </p:sp>
      <p:pic>
        <p:nvPicPr>
          <p:cNvPr id="461" name="Google Shape;461;p79"/>
          <p:cNvPicPr preferRelativeResize="0"/>
          <p:nvPr/>
        </p:nvPicPr>
        <p:blipFill>
          <a:blip r:embed="rId4">
            <a:alphaModFix/>
          </a:blip>
          <a:stretch>
            <a:fillRect/>
          </a:stretch>
        </p:blipFill>
        <p:spPr>
          <a:xfrm>
            <a:off x="660125" y="594138"/>
            <a:ext cx="7640425" cy="36902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5"/>
        <p:cNvGrpSpPr/>
        <p:nvPr/>
      </p:nvGrpSpPr>
      <p:grpSpPr>
        <a:xfrm>
          <a:off x="0" y="0"/>
          <a:ext cx="0" cy="0"/>
          <a:chOff x="0" y="0"/>
          <a:chExt cx="0" cy="0"/>
        </a:xfrm>
      </p:grpSpPr>
      <p:sp>
        <p:nvSpPr>
          <p:cNvPr id="466" name="Google Shape;466;p80"/>
          <p:cNvSpPr txBox="1">
            <a:spLocks noGrp="1"/>
          </p:cNvSpPr>
          <p:nvPr>
            <p:ph type="title"/>
          </p:nvPr>
        </p:nvSpPr>
        <p:spPr>
          <a:xfrm>
            <a:off x="154700" y="113100"/>
            <a:ext cx="8417700" cy="85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1155CC"/>
                </a:solidFill>
                <a:latin typeface="Source Sans Pro"/>
                <a:ea typeface="Source Sans Pro"/>
                <a:cs typeface="Source Sans Pro"/>
                <a:sym typeface="Source Sans Pro"/>
              </a:rPr>
              <a:t>Design Elements - The 5 C’s</a:t>
            </a:r>
            <a:endParaRPr b="1">
              <a:solidFill>
                <a:srgbClr val="1155CC"/>
              </a:solidFill>
              <a:latin typeface="Source Sans Pro"/>
              <a:ea typeface="Source Sans Pro"/>
              <a:cs typeface="Source Sans Pro"/>
              <a:sym typeface="Source Sans Pro"/>
            </a:endParaRPr>
          </a:p>
        </p:txBody>
      </p:sp>
      <p:sp>
        <p:nvSpPr>
          <p:cNvPr id="467" name="Google Shape;467;p80"/>
          <p:cNvSpPr txBox="1"/>
          <p:nvPr/>
        </p:nvSpPr>
        <p:spPr>
          <a:xfrm>
            <a:off x="462500" y="698875"/>
            <a:ext cx="7802100" cy="3087000"/>
          </a:xfrm>
          <a:prstGeom prst="rect">
            <a:avLst/>
          </a:prstGeom>
          <a:noFill/>
          <a:ln>
            <a:noFill/>
          </a:ln>
        </p:spPr>
        <p:txBody>
          <a:bodyPr spcFirstLastPara="1" wrap="square" lIns="91425" tIns="91425" rIns="91425" bIns="91425" anchor="t" anchorCtr="0">
            <a:noAutofit/>
          </a:bodyPr>
          <a:lstStyle/>
          <a:p>
            <a:pPr marL="400050" lvl="0" indent="-285750" algn="l" rtl="0">
              <a:lnSpc>
                <a:spcPct val="150000"/>
              </a:lnSpc>
              <a:spcBef>
                <a:spcPts val="0"/>
              </a:spcBef>
              <a:spcAft>
                <a:spcPts val="0"/>
              </a:spcAft>
              <a:buClr>
                <a:srgbClr val="434343"/>
              </a:buClr>
              <a:buSzPts val="1800"/>
              <a:buFont typeface="Open Sans"/>
              <a:buChar char="●"/>
            </a:pPr>
            <a:r>
              <a:rPr lang="en" sz="2400">
                <a:solidFill>
                  <a:srgbClr val="1155CC"/>
                </a:solidFill>
                <a:latin typeface="Open Sans"/>
                <a:ea typeface="Open Sans"/>
                <a:cs typeface="Open Sans"/>
                <a:sym typeface="Open Sans"/>
              </a:rPr>
              <a:t>Cohorting</a:t>
            </a:r>
            <a:r>
              <a:rPr lang="en" sz="2400">
                <a:solidFill>
                  <a:srgbClr val="434343"/>
                </a:solidFill>
                <a:latin typeface="Open Sans"/>
                <a:ea typeface="Open Sans"/>
                <a:cs typeface="Open Sans"/>
                <a:sym typeface="Open Sans"/>
              </a:rPr>
              <a:t> </a:t>
            </a:r>
            <a:r>
              <a:rPr lang="en">
                <a:solidFill>
                  <a:srgbClr val="434343"/>
                </a:solidFill>
              </a:rPr>
              <a:t>Identifying and grouping students by meta-major.</a:t>
            </a:r>
            <a:endParaRPr>
              <a:solidFill>
                <a:srgbClr val="434343"/>
              </a:solidFill>
              <a:latin typeface="Open Sans"/>
              <a:ea typeface="Open Sans"/>
              <a:cs typeface="Open Sans"/>
              <a:sym typeface="Open Sans"/>
            </a:endParaRPr>
          </a:p>
          <a:p>
            <a:pPr marL="400050" lvl="0" indent="-285750" algn="l" rtl="0">
              <a:lnSpc>
                <a:spcPct val="100000"/>
              </a:lnSpc>
              <a:spcBef>
                <a:spcPts val="0"/>
              </a:spcBef>
              <a:spcAft>
                <a:spcPts val="0"/>
              </a:spcAft>
              <a:buClr>
                <a:srgbClr val="434343"/>
              </a:buClr>
              <a:buSzPts val="1800"/>
              <a:buFont typeface="Open Sans"/>
              <a:buChar char="●"/>
            </a:pPr>
            <a:r>
              <a:rPr lang="en" sz="2400">
                <a:solidFill>
                  <a:srgbClr val="1155CC"/>
                </a:solidFill>
                <a:latin typeface="Open Sans"/>
                <a:ea typeface="Open Sans"/>
                <a:cs typeface="Open Sans"/>
                <a:sym typeface="Open Sans"/>
              </a:rPr>
              <a:t>Case Management</a:t>
            </a:r>
            <a:r>
              <a:rPr lang="en" sz="2400">
                <a:solidFill>
                  <a:srgbClr val="434343"/>
                </a:solidFill>
                <a:latin typeface="Open Sans"/>
                <a:ea typeface="Open Sans"/>
                <a:cs typeface="Open Sans"/>
                <a:sym typeface="Open Sans"/>
              </a:rPr>
              <a:t> </a:t>
            </a:r>
            <a:r>
              <a:rPr lang="en">
                <a:solidFill>
                  <a:srgbClr val="434343"/>
                </a:solidFill>
              </a:rPr>
              <a:t>Providing differentiated timely services by designated professionals (students know their team and professionals know who their students are).</a:t>
            </a:r>
            <a:endParaRPr>
              <a:solidFill>
                <a:srgbClr val="434343"/>
              </a:solidFill>
            </a:endParaRPr>
          </a:p>
          <a:p>
            <a:pPr marL="400050" lvl="0" indent="0" algn="l" rtl="0">
              <a:lnSpc>
                <a:spcPct val="100000"/>
              </a:lnSpc>
              <a:spcBef>
                <a:spcPts val="0"/>
              </a:spcBef>
              <a:spcAft>
                <a:spcPts val="0"/>
              </a:spcAft>
              <a:buNone/>
            </a:pPr>
            <a:endParaRPr sz="1200">
              <a:solidFill>
                <a:srgbClr val="434343"/>
              </a:solidFill>
            </a:endParaRPr>
          </a:p>
          <a:p>
            <a:pPr marL="400050" lvl="0" indent="-285750" algn="l" rtl="0">
              <a:lnSpc>
                <a:spcPct val="100000"/>
              </a:lnSpc>
              <a:spcBef>
                <a:spcPts val="0"/>
              </a:spcBef>
              <a:spcAft>
                <a:spcPts val="0"/>
              </a:spcAft>
              <a:buClr>
                <a:srgbClr val="434343"/>
              </a:buClr>
              <a:buSzPts val="1800"/>
              <a:buFont typeface="Open Sans"/>
              <a:buChar char="●"/>
            </a:pPr>
            <a:r>
              <a:rPr lang="en" sz="2400">
                <a:solidFill>
                  <a:srgbClr val="1155CC"/>
                </a:solidFill>
                <a:latin typeface="Open Sans"/>
                <a:ea typeface="Open Sans"/>
                <a:cs typeface="Open Sans"/>
                <a:sym typeface="Open Sans"/>
              </a:rPr>
              <a:t>Collaboration</a:t>
            </a:r>
            <a:r>
              <a:rPr lang="en" sz="2400">
                <a:solidFill>
                  <a:srgbClr val="434343"/>
                </a:solidFill>
                <a:latin typeface="Open Sans"/>
                <a:ea typeface="Open Sans"/>
                <a:cs typeface="Open Sans"/>
                <a:sym typeface="Open Sans"/>
              </a:rPr>
              <a:t> </a:t>
            </a:r>
            <a:r>
              <a:rPr lang="en">
                <a:solidFill>
                  <a:srgbClr val="434343"/>
                </a:solidFill>
              </a:rPr>
              <a:t>Various professionals are working together from across the college to provide cohesive, targeted, just-in-time support to identified groups of students. </a:t>
            </a:r>
            <a:endParaRPr>
              <a:solidFill>
                <a:srgbClr val="434343"/>
              </a:solidFill>
            </a:endParaRPr>
          </a:p>
          <a:p>
            <a:pPr marL="400050" lvl="0" indent="0" algn="l" rtl="0">
              <a:lnSpc>
                <a:spcPct val="100000"/>
              </a:lnSpc>
              <a:spcBef>
                <a:spcPts val="0"/>
              </a:spcBef>
              <a:spcAft>
                <a:spcPts val="0"/>
              </a:spcAft>
              <a:buNone/>
            </a:pPr>
            <a:endParaRPr sz="1200">
              <a:solidFill>
                <a:srgbClr val="434343"/>
              </a:solidFill>
            </a:endParaRPr>
          </a:p>
          <a:p>
            <a:pPr marL="400050" lvl="0" indent="-285750" algn="l" rtl="0">
              <a:lnSpc>
                <a:spcPct val="100000"/>
              </a:lnSpc>
              <a:spcBef>
                <a:spcPts val="0"/>
              </a:spcBef>
              <a:spcAft>
                <a:spcPts val="0"/>
              </a:spcAft>
              <a:buClr>
                <a:srgbClr val="434343"/>
              </a:buClr>
              <a:buSzPts val="1800"/>
              <a:buFont typeface="Open Sans"/>
              <a:buChar char="●"/>
            </a:pPr>
            <a:r>
              <a:rPr lang="en" sz="2400">
                <a:solidFill>
                  <a:srgbClr val="1155CC"/>
                </a:solidFill>
                <a:latin typeface="Open Sans"/>
                <a:ea typeface="Open Sans"/>
                <a:cs typeface="Open Sans"/>
                <a:sym typeface="Open Sans"/>
              </a:rPr>
              <a:t>Communication</a:t>
            </a:r>
            <a:r>
              <a:rPr lang="en" sz="2400">
                <a:solidFill>
                  <a:srgbClr val="434343"/>
                </a:solidFill>
                <a:latin typeface="Open Sans"/>
                <a:ea typeface="Open Sans"/>
                <a:cs typeface="Open Sans"/>
                <a:sym typeface="Open Sans"/>
              </a:rPr>
              <a:t> </a:t>
            </a:r>
            <a:r>
              <a:rPr lang="en">
                <a:solidFill>
                  <a:srgbClr val="434343"/>
                </a:solidFill>
              </a:rPr>
              <a:t>Students are nudged along each step of their journey to address barriers (in and outside the classroom) in a cohesive and coordinated manner. </a:t>
            </a:r>
            <a:endParaRPr>
              <a:solidFill>
                <a:srgbClr val="434343"/>
              </a:solidFill>
              <a:latin typeface="Open Sans"/>
              <a:ea typeface="Open Sans"/>
              <a:cs typeface="Open Sans"/>
              <a:sym typeface="Open Sans"/>
            </a:endParaRPr>
          </a:p>
          <a:p>
            <a:pPr marL="400050" lvl="0" indent="-285750" algn="l" rtl="0">
              <a:lnSpc>
                <a:spcPct val="100000"/>
              </a:lnSpc>
              <a:spcBef>
                <a:spcPts val="1000"/>
              </a:spcBef>
              <a:spcAft>
                <a:spcPts val="0"/>
              </a:spcAft>
              <a:buClr>
                <a:srgbClr val="434343"/>
              </a:buClr>
              <a:buSzPts val="1800"/>
              <a:buFont typeface="Open Sans"/>
              <a:buChar char="●"/>
            </a:pPr>
            <a:r>
              <a:rPr lang="en" sz="2400">
                <a:solidFill>
                  <a:srgbClr val="1155CC"/>
                </a:solidFill>
                <a:latin typeface="Open Sans"/>
                <a:ea typeface="Open Sans"/>
                <a:cs typeface="Open Sans"/>
                <a:sym typeface="Open Sans"/>
              </a:rPr>
              <a:t>Connection</a:t>
            </a:r>
            <a:r>
              <a:rPr lang="en" sz="2400">
                <a:solidFill>
                  <a:srgbClr val="434343"/>
                </a:solidFill>
                <a:latin typeface="Open Sans"/>
                <a:ea typeface="Open Sans"/>
                <a:cs typeface="Open Sans"/>
                <a:sym typeface="Open Sans"/>
              </a:rPr>
              <a:t> </a:t>
            </a:r>
            <a:r>
              <a:rPr lang="en">
                <a:solidFill>
                  <a:srgbClr val="434343"/>
                </a:solidFill>
              </a:rPr>
              <a:t>Students feel connected, engaged and a sense of belonging because teams are collaborating to create a set of common experiences to build community. </a:t>
            </a:r>
            <a:endParaRPr>
              <a:solidFill>
                <a:srgbClr val="434343"/>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1"/>
        <p:cNvGrpSpPr/>
        <p:nvPr/>
      </p:nvGrpSpPr>
      <p:grpSpPr>
        <a:xfrm>
          <a:off x="0" y="0"/>
          <a:ext cx="0" cy="0"/>
          <a:chOff x="0" y="0"/>
          <a:chExt cx="0" cy="0"/>
        </a:xfrm>
      </p:grpSpPr>
      <p:sp>
        <p:nvSpPr>
          <p:cNvPr id="472" name="Google Shape;472;p81"/>
          <p:cNvSpPr txBox="1"/>
          <p:nvPr/>
        </p:nvSpPr>
        <p:spPr>
          <a:xfrm>
            <a:off x="180575" y="409950"/>
            <a:ext cx="8640600" cy="23553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1900"/>
              </a:spcBef>
              <a:spcAft>
                <a:spcPts val="0"/>
              </a:spcAft>
              <a:buNone/>
            </a:pPr>
            <a:r>
              <a:rPr lang="en" sz="2400" b="1">
                <a:solidFill>
                  <a:schemeClr val="dk1"/>
                </a:solidFill>
                <a:highlight>
                  <a:srgbClr val="FFFFFF"/>
                </a:highlight>
              </a:rPr>
              <a:t>Went from “</a:t>
            </a:r>
            <a:r>
              <a:rPr lang="en" sz="2400" b="1" i="1">
                <a:solidFill>
                  <a:schemeClr val="dk1"/>
                </a:solidFill>
                <a:highlight>
                  <a:srgbClr val="FFFFFF"/>
                </a:highlight>
                <a:latin typeface="Times New Roman"/>
                <a:ea typeface="Times New Roman"/>
                <a:cs typeface="Times New Roman"/>
                <a:sym typeface="Times New Roman"/>
              </a:rPr>
              <a:t>How can we help students be college ready?</a:t>
            </a:r>
            <a:r>
              <a:rPr lang="en" sz="2400" b="1">
                <a:solidFill>
                  <a:schemeClr val="dk1"/>
                </a:solidFill>
                <a:highlight>
                  <a:srgbClr val="FFFFFF"/>
                </a:highlight>
              </a:rPr>
              <a:t>” </a:t>
            </a:r>
            <a:endParaRPr sz="2400" b="1">
              <a:solidFill>
                <a:schemeClr val="dk1"/>
              </a:solidFill>
              <a:highlight>
                <a:srgbClr val="FFFFFF"/>
              </a:highlight>
            </a:endParaRPr>
          </a:p>
          <a:p>
            <a:pPr marL="0" lvl="0" indent="0" algn="l" rtl="0">
              <a:lnSpc>
                <a:spcPct val="120000"/>
              </a:lnSpc>
              <a:spcBef>
                <a:spcPts val="1900"/>
              </a:spcBef>
              <a:spcAft>
                <a:spcPts val="0"/>
              </a:spcAft>
              <a:buNone/>
            </a:pPr>
            <a:r>
              <a:rPr lang="en" sz="2400" b="1">
                <a:solidFill>
                  <a:schemeClr val="dk1"/>
                </a:solidFill>
                <a:highlight>
                  <a:srgbClr val="FFFFFF"/>
                </a:highlight>
              </a:rPr>
              <a:t>Which resulted in  . . .  </a:t>
            </a:r>
            <a:endParaRPr sz="1200">
              <a:solidFill>
                <a:srgbClr val="282828"/>
              </a:solidFill>
              <a:highlight>
                <a:srgbClr val="FFFFFF"/>
              </a:highlight>
            </a:endParaRPr>
          </a:p>
          <a:p>
            <a:pPr marL="0" lvl="0" indent="0" algn="l" rtl="0">
              <a:lnSpc>
                <a:spcPct val="115000"/>
              </a:lnSpc>
              <a:spcBef>
                <a:spcPts val="1100"/>
              </a:spcBef>
              <a:spcAft>
                <a:spcPts val="0"/>
              </a:spcAft>
              <a:buNone/>
            </a:pPr>
            <a:endParaRPr sz="1200">
              <a:solidFill>
                <a:srgbClr val="282828"/>
              </a:solidFill>
              <a:highlight>
                <a:srgbClr val="FFFFFF"/>
              </a:highlight>
            </a:endParaRPr>
          </a:p>
          <a:p>
            <a:pPr marL="0" lvl="0" indent="0" algn="l" rtl="0">
              <a:spcBef>
                <a:spcPts val="1500"/>
              </a:spcBef>
              <a:spcAft>
                <a:spcPts val="0"/>
              </a:spcAft>
              <a:buNone/>
            </a:pPr>
            <a:endParaRPr/>
          </a:p>
        </p:txBody>
      </p:sp>
      <p:pic>
        <p:nvPicPr>
          <p:cNvPr id="473" name="Google Shape;473;p81"/>
          <p:cNvPicPr preferRelativeResize="0"/>
          <p:nvPr/>
        </p:nvPicPr>
        <p:blipFill>
          <a:blip r:embed="rId4">
            <a:alphaModFix/>
          </a:blip>
          <a:stretch>
            <a:fillRect/>
          </a:stretch>
        </p:blipFill>
        <p:spPr>
          <a:xfrm>
            <a:off x="6344937" y="1724925"/>
            <a:ext cx="2071924" cy="2071924"/>
          </a:xfrm>
          <a:prstGeom prst="rect">
            <a:avLst/>
          </a:prstGeom>
          <a:noFill/>
          <a:ln>
            <a:noFill/>
          </a:ln>
        </p:spPr>
      </p:pic>
      <p:sp>
        <p:nvSpPr>
          <p:cNvPr id="474" name="Google Shape;474;p81"/>
          <p:cNvSpPr txBox="1"/>
          <p:nvPr/>
        </p:nvSpPr>
        <p:spPr>
          <a:xfrm>
            <a:off x="3078663" y="3796850"/>
            <a:ext cx="2599500" cy="5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Isolation &amp; Disengagement</a:t>
            </a:r>
            <a:endParaRPr/>
          </a:p>
        </p:txBody>
      </p:sp>
      <p:sp>
        <p:nvSpPr>
          <p:cNvPr id="475" name="Google Shape;475;p81"/>
          <p:cNvSpPr txBox="1"/>
          <p:nvPr/>
        </p:nvSpPr>
        <p:spPr>
          <a:xfrm>
            <a:off x="6809073" y="3712725"/>
            <a:ext cx="1504200" cy="5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Confusion </a:t>
            </a:r>
            <a:endParaRPr/>
          </a:p>
        </p:txBody>
      </p:sp>
      <p:sp>
        <p:nvSpPr>
          <p:cNvPr id="476" name="Google Shape;476;p81"/>
          <p:cNvSpPr/>
          <p:nvPr/>
        </p:nvSpPr>
        <p:spPr>
          <a:xfrm>
            <a:off x="6917195" y="1346740"/>
            <a:ext cx="654166" cy="481724"/>
          </a:xfrm>
          <a:custGeom>
            <a:avLst/>
            <a:gdLst/>
            <a:ahLst/>
            <a:cxnLst/>
            <a:rect l="l" t="t" r="r" b="b"/>
            <a:pathLst>
              <a:path w="48394" h="38438" extrusionOk="0">
                <a:moveTo>
                  <a:pt x="28324" y="33610"/>
                </a:moveTo>
                <a:cubicBezTo>
                  <a:pt x="29351" y="30872"/>
                  <a:pt x="32627" y="25559"/>
                  <a:pt x="29766" y="24957"/>
                </a:cubicBezTo>
                <a:cubicBezTo>
                  <a:pt x="24903" y="23933"/>
                  <a:pt x="18944" y="22600"/>
                  <a:pt x="14864" y="25438"/>
                </a:cubicBezTo>
                <a:cubicBezTo>
                  <a:pt x="11098" y="28058"/>
                  <a:pt x="5624" y="40935"/>
                  <a:pt x="9096" y="37936"/>
                </a:cubicBezTo>
                <a:cubicBezTo>
                  <a:pt x="15137" y="32718"/>
                  <a:pt x="21024" y="27184"/>
                  <a:pt x="27843" y="23034"/>
                </a:cubicBezTo>
                <a:cubicBezTo>
                  <a:pt x="28912" y="22383"/>
                  <a:pt x="31461" y="20454"/>
                  <a:pt x="30247" y="20150"/>
                </a:cubicBezTo>
                <a:cubicBezTo>
                  <a:pt x="25894" y="19062"/>
                  <a:pt x="21012" y="18641"/>
                  <a:pt x="16787" y="20150"/>
                </a:cubicBezTo>
                <a:cubicBezTo>
                  <a:pt x="15869" y="20478"/>
                  <a:pt x="15401" y="22672"/>
                  <a:pt x="16306" y="23034"/>
                </a:cubicBezTo>
                <a:cubicBezTo>
                  <a:pt x="19240" y="24208"/>
                  <a:pt x="23541" y="16885"/>
                  <a:pt x="21113" y="14862"/>
                </a:cubicBezTo>
                <a:cubicBezTo>
                  <a:pt x="18761" y="12902"/>
                  <a:pt x="14576" y="12278"/>
                  <a:pt x="11980" y="13901"/>
                </a:cubicBezTo>
                <a:cubicBezTo>
                  <a:pt x="9342" y="15550"/>
                  <a:pt x="17268" y="24703"/>
                  <a:pt x="17268" y="21592"/>
                </a:cubicBezTo>
                <a:cubicBezTo>
                  <a:pt x="17268" y="16690"/>
                  <a:pt x="6313" y="15242"/>
                  <a:pt x="2847" y="18708"/>
                </a:cubicBezTo>
                <a:cubicBezTo>
                  <a:pt x="1553" y="20002"/>
                  <a:pt x="3158" y="20634"/>
                  <a:pt x="4289" y="22073"/>
                </a:cubicBezTo>
                <a:cubicBezTo>
                  <a:pt x="7459" y="26107"/>
                  <a:pt x="14674" y="28351"/>
                  <a:pt x="19191" y="25919"/>
                </a:cubicBezTo>
                <a:cubicBezTo>
                  <a:pt x="20249" y="25349"/>
                  <a:pt x="21526" y="24800"/>
                  <a:pt x="20633" y="23996"/>
                </a:cubicBezTo>
                <a:cubicBezTo>
                  <a:pt x="16577" y="20345"/>
                  <a:pt x="6014" y="19779"/>
                  <a:pt x="4289" y="24957"/>
                </a:cubicBezTo>
                <a:cubicBezTo>
                  <a:pt x="3679" y="26788"/>
                  <a:pt x="6248" y="28879"/>
                  <a:pt x="8135" y="29283"/>
                </a:cubicBezTo>
                <a:cubicBezTo>
                  <a:pt x="21390" y="32123"/>
                  <a:pt x="37325" y="19794"/>
                  <a:pt x="42264" y="7171"/>
                </a:cubicBezTo>
                <a:cubicBezTo>
                  <a:pt x="43361" y="4368"/>
                  <a:pt x="36813" y="2037"/>
                  <a:pt x="34092" y="3326"/>
                </a:cubicBezTo>
                <a:cubicBezTo>
                  <a:pt x="30960" y="4810"/>
                  <a:pt x="28707" y="8533"/>
                  <a:pt x="28324" y="11978"/>
                </a:cubicBezTo>
                <a:cubicBezTo>
                  <a:pt x="27927" y="15557"/>
                  <a:pt x="40512" y="18754"/>
                  <a:pt x="38419" y="15824"/>
                </a:cubicBezTo>
                <a:cubicBezTo>
                  <a:pt x="35296" y="11450"/>
                  <a:pt x="27923" y="13230"/>
                  <a:pt x="22556" y="12940"/>
                </a:cubicBezTo>
                <a:cubicBezTo>
                  <a:pt x="19412" y="12770"/>
                  <a:pt x="13422" y="12195"/>
                  <a:pt x="13422" y="15343"/>
                </a:cubicBezTo>
                <a:cubicBezTo>
                  <a:pt x="13422" y="16545"/>
                  <a:pt x="14272" y="13790"/>
                  <a:pt x="13422" y="12940"/>
                </a:cubicBezTo>
                <a:cubicBezTo>
                  <a:pt x="10906" y="10424"/>
                  <a:pt x="5581" y="9221"/>
                  <a:pt x="2847" y="11498"/>
                </a:cubicBezTo>
                <a:cubicBezTo>
                  <a:pt x="479" y="13471"/>
                  <a:pt x="-1257" y="19078"/>
                  <a:pt x="1405" y="20631"/>
                </a:cubicBezTo>
                <a:cubicBezTo>
                  <a:pt x="3905" y="22089"/>
                  <a:pt x="4437" y="22055"/>
                  <a:pt x="7173" y="21112"/>
                </a:cubicBezTo>
                <a:cubicBezTo>
                  <a:pt x="13632" y="18885"/>
                  <a:pt x="22312" y="11730"/>
                  <a:pt x="20152" y="5248"/>
                </a:cubicBezTo>
                <a:cubicBezTo>
                  <a:pt x="19359" y="2869"/>
                  <a:pt x="14303" y="6265"/>
                  <a:pt x="13422" y="8613"/>
                </a:cubicBezTo>
                <a:cubicBezTo>
                  <a:pt x="12667" y="10626"/>
                  <a:pt x="17043" y="11591"/>
                  <a:pt x="19191" y="11498"/>
                </a:cubicBezTo>
                <a:cubicBezTo>
                  <a:pt x="23344" y="11317"/>
                  <a:pt x="27898" y="3381"/>
                  <a:pt x="24959" y="441"/>
                </a:cubicBezTo>
                <a:cubicBezTo>
                  <a:pt x="23197" y="-1322"/>
                  <a:pt x="17408" y="4684"/>
                  <a:pt x="19671" y="5729"/>
                </a:cubicBezTo>
                <a:cubicBezTo>
                  <a:pt x="24886" y="8136"/>
                  <a:pt x="33718" y="7010"/>
                  <a:pt x="35534" y="12459"/>
                </a:cubicBezTo>
                <a:cubicBezTo>
                  <a:pt x="36802" y="16262"/>
                  <a:pt x="33318" y="21510"/>
                  <a:pt x="36015" y="24476"/>
                </a:cubicBezTo>
                <a:cubicBezTo>
                  <a:pt x="37513" y="26123"/>
                  <a:pt x="42323" y="25681"/>
                  <a:pt x="41784" y="27841"/>
                </a:cubicBezTo>
                <a:cubicBezTo>
                  <a:pt x="41350" y="29579"/>
                  <a:pt x="34893" y="27681"/>
                  <a:pt x="36496" y="26880"/>
                </a:cubicBezTo>
                <a:cubicBezTo>
                  <a:pt x="38508" y="25875"/>
                  <a:pt x="41214" y="28367"/>
                  <a:pt x="43226" y="27361"/>
                </a:cubicBezTo>
                <a:cubicBezTo>
                  <a:pt x="46766" y="25591"/>
                  <a:pt x="49926" y="19471"/>
                  <a:pt x="47552" y="16305"/>
                </a:cubicBezTo>
                <a:cubicBezTo>
                  <a:pt x="45703" y="13839"/>
                  <a:pt x="40034" y="15122"/>
                  <a:pt x="38419" y="17747"/>
                </a:cubicBezTo>
                <a:cubicBezTo>
                  <a:pt x="36166" y="21409"/>
                  <a:pt x="36928" y="28856"/>
                  <a:pt x="32650" y="29283"/>
                </a:cubicBezTo>
                <a:cubicBezTo>
                  <a:pt x="30577" y="29490"/>
                  <a:pt x="27874" y="30756"/>
                  <a:pt x="26401" y="29283"/>
                </a:cubicBezTo>
                <a:cubicBezTo>
                  <a:pt x="23868" y="26750"/>
                  <a:pt x="28324" y="22291"/>
                  <a:pt x="28324" y="18708"/>
                </a:cubicBezTo>
              </a:path>
            </a:pathLst>
          </a:custGeom>
          <a:noFill/>
          <a:ln w="9525" cap="flat" cmpd="sng">
            <a:solidFill>
              <a:srgbClr val="FF0000"/>
            </a:solidFill>
            <a:prstDash val="solid"/>
            <a:round/>
            <a:headEnd type="none" w="med" len="med"/>
            <a:tailEnd type="none" w="med" len="med"/>
          </a:ln>
        </p:spPr>
      </p:sp>
      <p:pic>
        <p:nvPicPr>
          <p:cNvPr id="477" name="Google Shape;477;p81"/>
          <p:cNvPicPr preferRelativeResize="0"/>
          <p:nvPr/>
        </p:nvPicPr>
        <p:blipFill>
          <a:blip r:embed="rId5">
            <a:alphaModFix/>
          </a:blip>
          <a:stretch>
            <a:fillRect/>
          </a:stretch>
        </p:blipFill>
        <p:spPr>
          <a:xfrm>
            <a:off x="2845312" y="1943125"/>
            <a:ext cx="2832875" cy="1826925"/>
          </a:xfrm>
          <a:prstGeom prst="rect">
            <a:avLst/>
          </a:prstGeom>
          <a:noFill/>
          <a:ln>
            <a:noFill/>
          </a:ln>
        </p:spPr>
      </p:pic>
      <p:sp>
        <p:nvSpPr>
          <p:cNvPr id="478" name="Google Shape;478;p81"/>
          <p:cNvSpPr txBox="1"/>
          <p:nvPr/>
        </p:nvSpPr>
        <p:spPr>
          <a:xfrm>
            <a:off x="353800" y="3587475"/>
            <a:ext cx="2599500" cy="5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Inequitable Outcomes</a:t>
            </a:r>
            <a:endParaRPr/>
          </a:p>
        </p:txBody>
      </p:sp>
      <p:pic>
        <p:nvPicPr>
          <p:cNvPr id="479" name="Google Shape;479;p81"/>
          <p:cNvPicPr preferRelativeResize="0"/>
          <p:nvPr/>
        </p:nvPicPr>
        <p:blipFill>
          <a:blip r:embed="rId6">
            <a:alphaModFix/>
          </a:blip>
          <a:stretch>
            <a:fillRect/>
          </a:stretch>
        </p:blipFill>
        <p:spPr>
          <a:xfrm>
            <a:off x="245625" y="2125702"/>
            <a:ext cx="2017400" cy="1461775"/>
          </a:xfrm>
          <a:prstGeom prst="rect">
            <a:avLst/>
          </a:prstGeom>
          <a:noFill/>
          <a:ln>
            <a:noFill/>
          </a:ln>
        </p:spPr>
      </p:pic>
      <p:sp>
        <p:nvSpPr>
          <p:cNvPr id="480" name="Google Shape;480;p81"/>
          <p:cNvSpPr txBox="1">
            <a:spLocks noGrp="1"/>
          </p:cNvSpPr>
          <p:nvPr>
            <p:ph type="title"/>
          </p:nvPr>
        </p:nvSpPr>
        <p:spPr>
          <a:xfrm>
            <a:off x="180575" y="70475"/>
            <a:ext cx="7582500" cy="9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a:solidFill>
                  <a:srgbClr val="1155CC"/>
                </a:solidFill>
                <a:latin typeface="Source Sans Pro"/>
                <a:ea typeface="Source Sans Pro"/>
                <a:cs typeface="Source Sans Pro"/>
                <a:sym typeface="Source Sans Pro"/>
              </a:rPr>
              <a:t>Sierra College: Success Facilitator Teams</a:t>
            </a:r>
            <a:r>
              <a:rPr lang="en" b="1">
                <a:solidFill>
                  <a:srgbClr val="1155CC"/>
                </a:solidFill>
                <a:latin typeface="Source Sans Pro"/>
                <a:ea typeface="Source Sans Pro"/>
                <a:cs typeface="Source Sans Pro"/>
                <a:sym typeface="Source Sans Pro"/>
              </a:rPr>
              <a:t>  </a:t>
            </a:r>
            <a:endParaRPr b="1">
              <a:solidFill>
                <a:srgbClr val="1155CC"/>
              </a:solidFill>
              <a:latin typeface="Source Sans Pro"/>
              <a:ea typeface="Source Sans Pro"/>
              <a:cs typeface="Source Sans Pro"/>
              <a:sym typeface="Source Sans Pro"/>
            </a:endParaRPr>
          </a:p>
        </p:txBody>
      </p:sp>
      <p:sp>
        <p:nvSpPr>
          <p:cNvPr id="481" name="Google Shape;481;p81"/>
          <p:cNvSpPr txBox="1"/>
          <p:nvPr/>
        </p:nvSpPr>
        <p:spPr>
          <a:xfrm>
            <a:off x="4661325" y="4412550"/>
            <a:ext cx="4104000" cy="648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b="1">
                <a:latin typeface="Open Sans"/>
                <a:ea typeface="Open Sans"/>
                <a:cs typeface="Open Sans"/>
                <a:sym typeface="Open Sans"/>
              </a:rPr>
              <a:t>Examples of Other Colleges </a:t>
            </a:r>
            <a:endParaRPr sz="1800" b="1">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5"/>
        <p:cNvGrpSpPr/>
        <p:nvPr/>
      </p:nvGrpSpPr>
      <p:grpSpPr>
        <a:xfrm>
          <a:off x="0" y="0"/>
          <a:ext cx="0" cy="0"/>
          <a:chOff x="0" y="0"/>
          <a:chExt cx="0" cy="0"/>
        </a:xfrm>
      </p:grpSpPr>
      <p:sp>
        <p:nvSpPr>
          <p:cNvPr id="486" name="Google Shape;486;p82"/>
          <p:cNvSpPr txBox="1">
            <a:spLocks noGrp="1"/>
          </p:cNvSpPr>
          <p:nvPr>
            <p:ph type="title"/>
          </p:nvPr>
        </p:nvSpPr>
        <p:spPr>
          <a:xfrm>
            <a:off x="189575" y="125650"/>
            <a:ext cx="7582500" cy="9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a:solidFill>
                  <a:srgbClr val="1155CC"/>
                </a:solidFill>
                <a:latin typeface="Source Sans Pro"/>
                <a:ea typeface="Source Sans Pro"/>
                <a:cs typeface="Source Sans Pro"/>
                <a:sym typeface="Source Sans Pro"/>
              </a:rPr>
              <a:t>Sierra College: Success Facilitator Teams</a:t>
            </a:r>
            <a:r>
              <a:rPr lang="en" b="1">
                <a:solidFill>
                  <a:srgbClr val="1155CC"/>
                </a:solidFill>
                <a:latin typeface="Source Sans Pro"/>
                <a:ea typeface="Source Sans Pro"/>
                <a:cs typeface="Source Sans Pro"/>
                <a:sym typeface="Source Sans Pro"/>
              </a:rPr>
              <a:t>  </a:t>
            </a:r>
            <a:endParaRPr b="1">
              <a:solidFill>
                <a:srgbClr val="1155CC"/>
              </a:solidFill>
              <a:latin typeface="Source Sans Pro"/>
              <a:ea typeface="Source Sans Pro"/>
              <a:cs typeface="Source Sans Pro"/>
              <a:sym typeface="Source Sans Pro"/>
            </a:endParaRPr>
          </a:p>
        </p:txBody>
      </p:sp>
      <p:pic>
        <p:nvPicPr>
          <p:cNvPr id="487" name="Google Shape;487;p82"/>
          <p:cNvPicPr preferRelativeResize="0"/>
          <p:nvPr/>
        </p:nvPicPr>
        <p:blipFill>
          <a:blip r:embed="rId4">
            <a:alphaModFix/>
          </a:blip>
          <a:stretch>
            <a:fillRect/>
          </a:stretch>
        </p:blipFill>
        <p:spPr>
          <a:xfrm>
            <a:off x="244775" y="873154"/>
            <a:ext cx="8654450" cy="3299975"/>
          </a:xfrm>
          <a:prstGeom prst="rect">
            <a:avLst/>
          </a:prstGeom>
          <a:noFill/>
          <a:ln>
            <a:noFill/>
          </a:ln>
        </p:spPr>
      </p:pic>
      <p:sp>
        <p:nvSpPr>
          <p:cNvPr id="488" name="Google Shape;488;p82"/>
          <p:cNvSpPr txBox="1"/>
          <p:nvPr/>
        </p:nvSpPr>
        <p:spPr>
          <a:xfrm>
            <a:off x="4661325" y="4412550"/>
            <a:ext cx="4104000" cy="648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b="1">
                <a:latin typeface="Open Sans"/>
                <a:ea typeface="Open Sans"/>
                <a:cs typeface="Open Sans"/>
                <a:sym typeface="Open Sans"/>
              </a:rPr>
              <a:t>Examples of Other Colleges </a:t>
            </a:r>
            <a:endParaRPr sz="1800" b="1">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2"/>
        <p:cNvGrpSpPr/>
        <p:nvPr/>
      </p:nvGrpSpPr>
      <p:grpSpPr>
        <a:xfrm>
          <a:off x="0" y="0"/>
          <a:ext cx="0" cy="0"/>
          <a:chOff x="0" y="0"/>
          <a:chExt cx="0" cy="0"/>
        </a:xfrm>
      </p:grpSpPr>
      <p:sp>
        <p:nvSpPr>
          <p:cNvPr id="493" name="Google Shape;493;p83"/>
          <p:cNvSpPr txBox="1"/>
          <p:nvPr/>
        </p:nvSpPr>
        <p:spPr>
          <a:xfrm>
            <a:off x="180575" y="409950"/>
            <a:ext cx="8640600" cy="38922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1900"/>
              </a:spcBef>
              <a:spcAft>
                <a:spcPts val="0"/>
              </a:spcAft>
              <a:buNone/>
            </a:pPr>
            <a:r>
              <a:rPr lang="en" sz="2400" b="1">
                <a:solidFill>
                  <a:schemeClr val="dk1"/>
                </a:solidFill>
                <a:highlight>
                  <a:srgbClr val="FFFFFF"/>
                </a:highlight>
              </a:rPr>
              <a:t>To “</a:t>
            </a:r>
            <a:r>
              <a:rPr lang="en" sz="2400" b="1" i="1">
                <a:solidFill>
                  <a:schemeClr val="dk1"/>
                </a:solidFill>
                <a:highlight>
                  <a:srgbClr val="FFFFFF"/>
                </a:highlight>
                <a:latin typeface="Times New Roman"/>
                <a:ea typeface="Times New Roman"/>
                <a:cs typeface="Times New Roman"/>
                <a:sym typeface="Times New Roman"/>
              </a:rPr>
              <a:t>Our college must be student ready</a:t>
            </a:r>
            <a:r>
              <a:rPr lang="en" sz="2400" b="1">
                <a:solidFill>
                  <a:schemeClr val="dk1"/>
                </a:solidFill>
                <a:highlight>
                  <a:srgbClr val="FFFFFF"/>
                </a:highlight>
              </a:rPr>
              <a:t>” </a:t>
            </a:r>
            <a:endParaRPr sz="2400" b="1">
              <a:solidFill>
                <a:schemeClr val="dk1"/>
              </a:solidFill>
              <a:highlight>
                <a:srgbClr val="FFFFFF"/>
              </a:highlight>
            </a:endParaRPr>
          </a:p>
          <a:p>
            <a:pPr marL="0" lvl="0" indent="0" algn="l" rtl="0">
              <a:lnSpc>
                <a:spcPct val="120000"/>
              </a:lnSpc>
              <a:spcBef>
                <a:spcPts val="1900"/>
              </a:spcBef>
              <a:spcAft>
                <a:spcPts val="0"/>
              </a:spcAft>
              <a:buNone/>
            </a:pPr>
            <a:r>
              <a:rPr lang="en" sz="2400" b="1">
                <a:solidFill>
                  <a:schemeClr val="dk1"/>
                </a:solidFill>
                <a:highlight>
                  <a:srgbClr val="FFFFFF"/>
                </a:highlight>
              </a:rPr>
              <a:t>Operationalized: </a:t>
            </a:r>
            <a:r>
              <a:rPr lang="en" sz="2400" b="1">
                <a:solidFill>
                  <a:srgbClr val="0000FF"/>
                </a:solidFill>
                <a:highlight>
                  <a:srgbClr val="FFFFFF"/>
                </a:highlight>
              </a:rPr>
              <a:t>Facilitator Teams</a:t>
            </a:r>
            <a:endParaRPr sz="2400" b="1">
              <a:solidFill>
                <a:srgbClr val="0000FF"/>
              </a:solidFill>
              <a:highlight>
                <a:srgbClr val="FFFFFF"/>
              </a:highlight>
            </a:endParaRPr>
          </a:p>
          <a:p>
            <a:pPr marL="0" lvl="0" indent="0" algn="l" rtl="0">
              <a:lnSpc>
                <a:spcPct val="100000"/>
              </a:lnSpc>
              <a:spcBef>
                <a:spcPts val="1900"/>
              </a:spcBef>
              <a:spcAft>
                <a:spcPts val="0"/>
              </a:spcAft>
              <a:buNone/>
            </a:pPr>
            <a:r>
              <a:rPr lang="en" sz="2400" b="1">
                <a:solidFill>
                  <a:schemeClr val="dk1"/>
                </a:solidFill>
                <a:highlight>
                  <a:srgbClr val="FFFFFF"/>
                </a:highlight>
              </a:rPr>
              <a:t>Intended Result:</a:t>
            </a:r>
            <a:endParaRPr sz="2400" b="1">
              <a:solidFill>
                <a:schemeClr val="dk1"/>
              </a:solidFill>
              <a:highlight>
                <a:srgbClr val="FFFFFF"/>
              </a:highlight>
            </a:endParaRPr>
          </a:p>
          <a:p>
            <a:pPr marL="457200" lvl="0" indent="-317500" algn="l" rtl="0">
              <a:lnSpc>
                <a:spcPct val="115000"/>
              </a:lnSpc>
              <a:spcBef>
                <a:spcPts val="1100"/>
              </a:spcBef>
              <a:spcAft>
                <a:spcPts val="0"/>
              </a:spcAft>
              <a:buClr>
                <a:srgbClr val="282828"/>
              </a:buClr>
              <a:buSzPts val="1400"/>
              <a:buChar char="●"/>
            </a:pPr>
            <a:r>
              <a:rPr lang="en">
                <a:solidFill>
                  <a:srgbClr val="282828"/>
                </a:solidFill>
                <a:highlight>
                  <a:srgbClr val="FFFFFF"/>
                </a:highlight>
              </a:rPr>
              <a:t>More equitable outcomes</a:t>
            </a:r>
            <a:endParaRPr sz="2400" b="1">
              <a:solidFill>
                <a:schemeClr val="dk1"/>
              </a:solidFill>
              <a:highlight>
                <a:srgbClr val="FFFFFF"/>
              </a:highlight>
            </a:endParaRPr>
          </a:p>
          <a:p>
            <a:pPr marL="0" lvl="0" indent="0" algn="l" rtl="0">
              <a:lnSpc>
                <a:spcPct val="115000"/>
              </a:lnSpc>
              <a:spcBef>
                <a:spcPts val="1500"/>
              </a:spcBef>
              <a:spcAft>
                <a:spcPts val="0"/>
              </a:spcAft>
              <a:buNone/>
            </a:pPr>
            <a:endParaRPr sz="1200">
              <a:solidFill>
                <a:srgbClr val="282828"/>
              </a:solidFill>
              <a:highlight>
                <a:srgbClr val="FFFFFF"/>
              </a:highlight>
            </a:endParaRPr>
          </a:p>
          <a:p>
            <a:pPr marL="0" lvl="0" indent="0" algn="l" rtl="0">
              <a:spcBef>
                <a:spcPts val="1500"/>
              </a:spcBef>
              <a:spcAft>
                <a:spcPts val="0"/>
              </a:spcAft>
              <a:buNone/>
            </a:pPr>
            <a:endParaRPr/>
          </a:p>
        </p:txBody>
      </p:sp>
      <p:pic>
        <p:nvPicPr>
          <p:cNvPr id="494" name="Google Shape;494;p83"/>
          <p:cNvPicPr preferRelativeResize="0"/>
          <p:nvPr/>
        </p:nvPicPr>
        <p:blipFill>
          <a:blip r:embed="rId4">
            <a:alphaModFix/>
          </a:blip>
          <a:stretch>
            <a:fillRect/>
          </a:stretch>
        </p:blipFill>
        <p:spPr>
          <a:xfrm>
            <a:off x="5021735" y="1948900"/>
            <a:ext cx="1596575" cy="1596600"/>
          </a:xfrm>
          <a:prstGeom prst="rect">
            <a:avLst/>
          </a:prstGeom>
          <a:noFill/>
          <a:ln>
            <a:noFill/>
          </a:ln>
        </p:spPr>
      </p:pic>
      <p:pic>
        <p:nvPicPr>
          <p:cNvPr id="495" name="Google Shape;495;p83"/>
          <p:cNvPicPr preferRelativeResize="0"/>
          <p:nvPr/>
        </p:nvPicPr>
        <p:blipFill>
          <a:blip r:embed="rId5">
            <a:alphaModFix/>
          </a:blip>
          <a:stretch>
            <a:fillRect/>
          </a:stretch>
        </p:blipFill>
        <p:spPr>
          <a:xfrm>
            <a:off x="6485700" y="524075"/>
            <a:ext cx="1209850" cy="1209850"/>
          </a:xfrm>
          <a:prstGeom prst="rect">
            <a:avLst/>
          </a:prstGeom>
          <a:noFill/>
          <a:ln>
            <a:noFill/>
          </a:ln>
        </p:spPr>
      </p:pic>
      <p:pic>
        <p:nvPicPr>
          <p:cNvPr id="496" name="Google Shape;496;p83"/>
          <p:cNvPicPr preferRelativeResize="0"/>
          <p:nvPr/>
        </p:nvPicPr>
        <p:blipFill>
          <a:blip r:embed="rId6">
            <a:alphaModFix/>
          </a:blip>
          <a:stretch>
            <a:fillRect/>
          </a:stretch>
        </p:blipFill>
        <p:spPr>
          <a:xfrm>
            <a:off x="7330900" y="2255825"/>
            <a:ext cx="1434425" cy="1282224"/>
          </a:xfrm>
          <a:prstGeom prst="rect">
            <a:avLst/>
          </a:prstGeom>
          <a:noFill/>
          <a:ln>
            <a:noFill/>
          </a:ln>
        </p:spPr>
      </p:pic>
      <p:sp>
        <p:nvSpPr>
          <p:cNvPr id="497" name="Google Shape;497;p83"/>
          <p:cNvSpPr txBox="1"/>
          <p:nvPr/>
        </p:nvSpPr>
        <p:spPr>
          <a:xfrm>
            <a:off x="5067923" y="3452750"/>
            <a:ext cx="1504200" cy="5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The Student </a:t>
            </a:r>
            <a:endParaRPr/>
          </a:p>
        </p:txBody>
      </p:sp>
      <p:sp>
        <p:nvSpPr>
          <p:cNvPr id="498" name="Google Shape;498;p83"/>
          <p:cNvSpPr/>
          <p:nvPr/>
        </p:nvSpPr>
        <p:spPr>
          <a:xfrm>
            <a:off x="7799675" y="1070600"/>
            <a:ext cx="873525" cy="1141675"/>
          </a:xfrm>
          <a:custGeom>
            <a:avLst/>
            <a:gdLst/>
            <a:ahLst/>
            <a:cxnLst/>
            <a:rect l="l" t="t" r="r" b="b"/>
            <a:pathLst>
              <a:path w="34941" h="45667" extrusionOk="0">
                <a:moveTo>
                  <a:pt x="0" y="0"/>
                </a:moveTo>
                <a:cubicBezTo>
                  <a:pt x="12093" y="1513"/>
                  <a:pt x="26288" y="6652"/>
                  <a:pt x="32207" y="17305"/>
                </a:cubicBezTo>
                <a:cubicBezTo>
                  <a:pt x="36809" y="25588"/>
                  <a:pt x="34129" y="36191"/>
                  <a:pt x="34129" y="45667"/>
                </a:cubicBezTo>
              </a:path>
            </a:pathLst>
          </a:custGeom>
          <a:noFill/>
          <a:ln w="9525" cap="flat" cmpd="sng">
            <a:solidFill>
              <a:srgbClr val="0000FF"/>
            </a:solidFill>
            <a:prstDash val="solid"/>
            <a:round/>
            <a:headEnd type="none" w="med" len="med"/>
            <a:tailEnd type="none" w="med" len="med"/>
          </a:ln>
        </p:spPr>
      </p:sp>
      <p:sp>
        <p:nvSpPr>
          <p:cNvPr id="499" name="Google Shape;499;p83"/>
          <p:cNvSpPr/>
          <p:nvPr/>
        </p:nvSpPr>
        <p:spPr>
          <a:xfrm>
            <a:off x="5973000" y="3760480"/>
            <a:ext cx="1357989" cy="281172"/>
          </a:xfrm>
          <a:custGeom>
            <a:avLst/>
            <a:gdLst/>
            <a:ahLst/>
            <a:cxnLst/>
            <a:rect l="l" t="t" r="r" b="b"/>
            <a:pathLst>
              <a:path w="60088" h="15044" extrusionOk="0">
                <a:moveTo>
                  <a:pt x="0" y="3846"/>
                </a:moveTo>
                <a:cubicBezTo>
                  <a:pt x="11583" y="5134"/>
                  <a:pt x="21586" y="13615"/>
                  <a:pt x="33169" y="14902"/>
                </a:cubicBezTo>
                <a:cubicBezTo>
                  <a:pt x="43362" y="16035"/>
                  <a:pt x="50917" y="4591"/>
                  <a:pt x="60088" y="0"/>
                </a:cubicBezTo>
              </a:path>
            </a:pathLst>
          </a:custGeom>
          <a:noFill/>
          <a:ln w="9525" cap="flat" cmpd="sng">
            <a:solidFill>
              <a:srgbClr val="0000FF"/>
            </a:solidFill>
            <a:prstDash val="solid"/>
            <a:round/>
            <a:headEnd type="none" w="med" len="med"/>
            <a:tailEnd type="none" w="med" len="med"/>
          </a:ln>
        </p:spPr>
      </p:sp>
      <p:sp>
        <p:nvSpPr>
          <p:cNvPr id="500" name="Google Shape;500;p83"/>
          <p:cNvSpPr txBox="1"/>
          <p:nvPr/>
        </p:nvSpPr>
        <p:spPr>
          <a:xfrm>
            <a:off x="6511450" y="2212271"/>
            <a:ext cx="602700" cy="6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The 5 C’s</a:t>
            </a:r>
            <a:r>
              <a:rPr lang="en"/>
              <a:t> </a:t>
            </a:r>
            <a:endParaRPr/>
          </a:p>
        </p:txBody>
      </p:sp>
      <p:sp>
        <p:nvSpPr>
          <p:cNvPr id="501" name="Google Shape;501;p83"/>
          <p:cNvSpPr txBox="1"/>
          <p:nvPr/>
        </p:nvSpPr>
        <p:spPr>
          <a:xfrm>
            <a:off x="5597377" y="1619788"/>
            <a:ext cx="3223800" cy="5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Counseling &amp; Instructional Faculty </a:t>
            </a:r>
            <a:endParaRPr/>
          </a:p>
        </p:txBody>
      </p:sp>
      <p:sp>
        <p:nvSpPr>
          <p:cNvPr id="502" name="Google Shape;502;p83"/>
          <p:cNvSpPr txBox="1"/>
          <p:nvPr/>
        </p:nvSpPr>
        <p:spPr>
          <a:xfrm>
            <a:off x="7330900" y="3452750"/>
            <a:ext cx="1333500" cy="58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Classified Professional </a:t>
            </a:r>
            <a:endParaRPr/>
          </a:p>
        </p:txBody>
      </p:sp>
      <p:sp>
        <p:nvSpPr>
          <p:cNvPr id="503" name="Google Shape;503;p83"/>
          <p:cNvSpPr/>
          <p:nvPr/>
        </p:nvSpPr>
        <p:spPr>
          <a:xfrm>
            <a:off x="5220972" y="1103140"/>
            <a:ext cx="1160625" cy="1288325"/>
          </a:xfrm>
          <a:custGeom>
            <a:avLst/>
            <a:gdLst/>
            <a:ahLst/>
            <a:cxnLst/>
            <a:rect l="l" t="t" r="r" b="b"/>
            <a:pathLst>
              <a:path w="46425" h="51533" extrusionOk="0">
                <a:moveTo>
                  <a:pt x="46425" y="579"/>
                </a:moveTo>
                <a:cubicBezTo>
                  <a:pt x="37416" y="579"/>
                  <a:pt x="27178" y="-1739"/>
                  <a:pt x="19506" y="2983"/>
                </a:cubicBezTo>
                <a:cubicBezTo>
                  <a:pt x="8452" y="9786"/>
                  <a:pt x="2191" y="24212"/>
                  <a:pt x="758" y="37112"/>
                </a:cubicBezTo>
                <a:cubicBezTo>
                  <a:pt x="220" y="41956"/>
                  <a:pt x="-1199" y="49357"/>
                  <a:pt x="3162" y="51533"/>
                </a:cubicBezTo>
              </a:path>
            </a:pathLst>
          </a:custGeom>
          <a:noFill/>
          <a:ln w="9525" cap="flat" cmpd="sng">
            <a:solidFill>
              <a:srgbClr val="0000FF"/>
            </a:solidFill>
            <a:prstDash val="solid"/>
            <a:round/>
            <a:headEnd type="none" w="med" len="med"/>
            <a:tailEnd type="none" w="med" len="med"/>
          </a:ln>
        </p:spPr>
      </p:sp>
      <p:pic>
        <p:nvPicPr>
          <p:cNvPr id="504" name="Google Shape;504;p83"/>
          <p:cNvPicPr preferRelativeResize="0"/>
          <p:nvPr/>
        </p:nvPicPr>
        <p:blipFill>
          <a:blip r:embed="rId7">
            <a:alphaModFix/>
          </a:blip>
          <a:stretch>
            <a:fillRect/>
          </a:stretch>
        </p:blipFill>
        <p:spPr>
          <a:xfrm>
            <a:off x="890875" y="3107155"/>
            <a:ext cx="1739540" cy="934500"/>
          </a:xfrm>
          <a:prstGeom prst="rect">
            <a:avLst/>
          </a:prstGeom>
          <a:noFill/>
          <a:ln>
            <a:noFill/>
          </a:ln>
        </p:spPr>
      </p:pic>
      <p:sp>
        <p:nvSpPr>
          <p:cNvPr id="505" name="Google Shape;505;p83"/>
          <p:cNvSpPr txBox="1">
            <a:spLocks noGrp="1"/>
          </p:cNvSpPr>
          <p:nvPr>
            <p:ph type="title"/>
          </p:nvPr>
        </p:nvSpPr>
        <p:spPr>
          <a:xfrm>
            <a:off x="180575" y="70475"/>
            <a:ext cx="7582500" cy="9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a:solidFill>
                  <a:srgbClr val="1155CC"/>
                </a:solidFill>
                <a:latin typeface="Source Sans Pro"/>
                <a:ea typeface="Source Sans Pro"/>
                <a:cs typeface="Source Sans Pro"/>
                <a:sym typeface="Source Sans Pro"/>
              </a:rPr>
              <a:t>Sierra College: Success Facilitator Teams</a:t>
            </a:r>
            <a:r>
              <a:rPr lang="en" b="1">
                <a:solidFill>
                  <a:srgbClr val="1155CC"/>
                </a:solidFill>
                <a:latin typeface="Source Sans Pro"/>
                <a:ea typeface="Source Sans Pro"/>
                <a:cs typeface="Source Sans Pro"/>
                <a:sym typeface="Source Sans Pro"/>
              </a:rPr>
              <a:t>  </a:t>
            </a:r>
            <a:endParaRPr b="1">
              <a:solidFill>
                <a:srgbClr val="1155CC"/>
              </a:solidFill>
              <a:latin typeface="Source Sans Pro"/>
              <a:ea typeface="Source Sans Pro"/>
              <a:cs typeface="Source Sans Pro"/>
              <a:sym typeface="Source Sans Pro"/>
            </a:endParaRPr>
          </a:p>
        </p:txBody>
      </p:sp>
      <p:sp>
        <p:nvSpPr>
          <p:cNvPr id="506" name="Google Shape;506;p83"/>
          <p:cNvSpPr txBox="1"/>
          <p:nvPr/>
        </p:nvSpPr>
        <p:spPr>
          <a:xfrm>
            <a:off x="4661325" y="4412550"/>
            <a:ext cx="4104000" cy="648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b="1">
                <a:latin typeface="Open Sans"/>
                <a:ea typeface="Open Sans"/>
                <a:cs typeface="Open Sans"/>
                <a:sym typeface="Open Sans"/>
              </a:rPr>
              <a:t>Examples of Other Colleges </a:t>
            </a:r>
            <a:endParaRPr sz="1800" b="1">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0"/>
        <p:cNvGrpSpPr/>
        <p:nvPr/>
      </p:nvGrpSpPr>
      <p:grpSpPr>
        <a:xfrm>
          <a:off x="0" y="0"/>
          <a:ext cx="0" cy="0"/>
          <a:chOff x="0" y="0"/>
          <a:chExt cx="0" cy="0"/>
        </a:xfrm>
      </p:grpSpPr>
      <p:pic>
        <p:nvPicPr>
          <p:cNvPr id="511" name="Google Shape;511;p84"/>
          <p:cNvPicPr preferRelativeResize="0"/>
          <p:nvPr/>
        </p:nvPicPr>
        <p:blipFill>
          <a:blip r:embed="rId4">
            <a:alphaModFix/>
          </a:blip>
          <a:stretch>
            <a:fillRect/>
          </a:stretch>
        </p:blipFill>
        <p:spPr>
          <a:xfrm>
            <a:off x="139313" y="773575"/>
            <a:ext cx="8865375" cy="3380425"/>
          </a:xfrm>
          <a:prstGeom prst="rect">
            <a:avLst/>
          </a:prstGeom>
          <a:noFill/>
          <a:ln>
            <a:noFill/>
          </a:ln>
        </p:spPr>
      </p:pic>
      <p:sp>
        <p:nvSpPr>
          <p:cNvPr id="512" name="Google Shape;512;p84"/>
          <p:cNvSpPr txBox="1">
            <a:spLocks noGrp="1"/>
          </p:cNvSpPr>
          <p:nvPr>
            <p:ph type="title"/>
          </p:nvPr>
        </p:nvSpPr>
        <p:spPr>
          <a:xfrm>
            <a:off x="0" y="92575"/>
            <a:ext cx="7582500" cy="9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a:solidFill>
                  <a:srgbClr val="1155CC"/>
                </a:solidFill>
                <a:latin typeface="Source Sans Pro"/>
                <a:ea typeface="Source Sans Pro"/>
                <a:cs typeface="Source Sans Pro"/>
                <a:sym typeface="Source Sans Pro"/>
              </a:rPr>
              <a:t>Bakersfield College: Completion Teams</a:t>
            </a:r>
            <a:r>
              <a:rPr lang="en" b="1">
                <a:solidFill>
                  <a:srgbClr val="1155CC"/>
                </a:solidFill>
                <a:latin typeface="Source Sans Pro"/>
                <a:ea typeface="Source Sans Pro"/>
                <a:cs typeface="Source Sans Pro"/>
                <a:sym typeface="Source Sans Pro"/>
              </a:rPr>
              <a:t>  </a:t>
            </a:r>
            <a:endParaRPr b="1">
              <a:solidFill>
                <a:srgbClr val="1155CC"/>
              </a:solidFill>
              <a:latin typeface="Source Sans Pro"/>
              <a:ea typeface="Source Sans Pro"/>
              <a:cs typeface="Source Sans Pro"/>
              <a:sym typeface="Source Sans Pro"/>
            </a:endParaRPr>
          </a:p>
        </p:txBody>
      </p:sp>
      <p:sp>
        <p:nvSpPr>
          <p:cNvPr id="513" name="Google Shape;513;p84"/>
          <p:cNvSpPr txBox="1"/>
          <p:nvPr/>
        </p:nvSpPr>
        <p:spPr>
          <a:xfrm>
            <a:off x="4661325" y="4412550"/>
            <a:ext cx="4104000" cy="648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b="1">
                <a:latin typeface="Open Sans"/>
                <a:ea typeface="Open Sans"/>
                <a:cs typeface="Open Sans"/>
                <a:sym typeface="Open Sans"/>
              </a:rPr>
              <a:t>Examples of Other Colleges </a:t>
            </a:r>
            <a:endParaRPr sz="1800" b="1">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7"/>
        <p:cNvGrpSpPr/>
        <p:nvPr/>
      </p:nvGrpSpPr>
      <p:grpSpPr>
        <a:xfrm>
          <a:off x="0" y="0"/>
          <a:ext cx="0" cy="0"/>
          <a:chOff x="0" y="0"/>
          <a:chExt cx="0" cy="0"/>
        </a:xfrm>
      </p:grpSpPr>
      <p:sp>
        <p:nvSpPr>
          <p:cNvPr id="518" name="Google Shape;518;p85"/>
          <p:cNvSpPr txBox="1">
            <a:spLocks noGrp="1"/>
          </p:cNvSpPr>
          <p:nvPr>
            <p:ph type="title"/>
          </p:nvPr>
        </p:nvSpPr>
        <p:spPr>
          <a:xfrm>
            <a:off x="77900" y="125675"/>
            <a:ext cx="7957800" cy="9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a:solidFill>
                  <a:srgbClr val="1155CC"/>
                </a:solidFill>
                <a:latin typeface="Source Sans Pro"/>
                <a:ea typeface="Source Sans Pro"/>
                <a:cs typeface="Source Sans Pro"/>
                <a:sym typeface="Source Sans Pro"/>
              </a:rPr>
              <a:t>Compton College: Tarter Success Teams</a:t>
            </a:r>
            <a:r>
              <a:rPr lang="en" b="1">
                <a:solidFill>
                  <a:srgbClr val="1155CC"/>
                </a:solidFill>
                <a:latin typeface="Source Sans Pro"/>
                <a:ea typeface="Source Sans Pro"/>
                <a:cs typeface="Source Sans Pro"/>
                <a:sym typeface="Source Sans Pro"/>
              </a:rPr>
              <a:t>  </a:t>
            </a:r>
            <a:endParaRPr b="1">
              <a:solidFill>
                <a:srgbClr val="1155CC"/>
              </a:solidFill>
              <a:latin typeface="Source Sans Pro"/>
              <a:ea typeface="Source Sans Pro"/>
              <a:cs typeface="Source Sans Pro"/>
              <a:sym typeface="Source Sans Pro"/>
            </a:endParaRPr>
          </a:p>
        </p:txBody>
      </p:sp>
      <p:sp>
        <p:nvSpPr>
          <p:cNvPr id="519" name="Google Shape;519;p85"/>
          <p:cNvSpPr txBox="1"/>
          <p:nvPr/>
        </p:nvSpPr>
        <p:spPr>
          <a:xfrm>
            <a:off x="4661325" y="4412550"/>
            <a:ext cx="4104000" cy="648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b="1">
                <a:latin typeface="Open Sans"/>
                <a:ea typeface="Open Sans"/>
                <a:cs typeface="Open Sans"/>
                <a:sym typeface="Open Sans"/>
              </a:rPr>
              <a:t>Examples of Other Colleges </a:t>
            </a:r>
            <a:endParaRPr sz="1800" b="1">
              <a:latin typeface="Open Sans"/>
              <a:ea typeface="Open Sans"/>
              <a:cs typeface="Open Sans"/>
              <a:sym typeface="Open Sans"/>
            </a:endParaRPr>
          </a:p>
        </p:txBody>
      </p:sp>
      <p:pic>
        <p:nvPicPr>
          <p:cNvPr id="520" name="Google Shape;520;p85"/>
          <p:cNvPicPr preferRelativeResize="0"/>
          <p:nvPr/>
        </p:nvPicPr>
        <p:blipFill>
          <a:blip r:embed="rId4">
            <a:alphaModFix/>
          </a:blip>
          <a:stretch>
            <a:fillRect/>
          </a:stretch>
        </p:blipFill>
        <p:spPr>
          <a:xfrm>
            <a:off x="155750" y="767225"/>
            <a:ext cx="8832475" cy="33678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4"/>
        <p:cNvGrpSpPr/>
        <p:nvPr/>
      </p:nvGrpSpPr>
      <p:grpSpPr>
        <a:xfrm>
          <a:off x="0" y="0"/>
          <a:ext cx="0" cy="0"/>
          <a:chOff x="0" y="0"/>
          <a:chExt cx="0" cy="0"/>
        </a:xfrm>
      </p:grpSpPr>
      <p:sp>
        <p:nvSpPr>
          <p:cNvPr id="525" name="Google Shape;525;p86"/>
          <p:cNvSpPr txBox="1">
            <a:spLocks noGrp="1"/>
          </p:cNvSpPr>
          <p:nvPr>
            <p:ph type="title"/>
          </p:nvPr>
        </p:nvSpPr>
        <p:spPr>
          <a:xfrm>
            <a:off x="51750" y="92575"/>
            <a:ext cx="8520600" cy="9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1155CC"/>
                </a:solidFill>
                <a:latin typeface="Source Sans Pro"/>
                <a:ea typeface="Source Sans Pro"/>
                <a:cs typeface="Source Sans Pro"/>
                <a:sym typeface="Source Sans Pro"/>
              </a:rPr>
              <a:t>The Student Journey </a:t>
            </a:r>
            <a:endParaRPr b="1">
              <a:solidFill>
                <a:srgbClr val="1155CC"/>
              </a:solidFill>
              <a:latin typeface="Source Sans Pro"/>
              <a:ea typeface="Source Sans Pro"/>
              <a:cs typeface="Source Sans Pro"/>
              <a:sym typeface="Source Sans Pro"/>
            </a:endParaRPr>
          </a:p>
        </p:txBody>
      </p:sp>
      <p:pic>
        <p:nvPicPr>
          <p:cNvPr id="526" name="Google Shape;526;p86"/>
          <p:cNvPicPr preferRelativeResize="0"/>
          <p:nvPr/>
        </p:nvPicPr>
        <p:blipFill>
          <a:blip r:embed="rId4">
            <a:alphaModFix/>
          </a:blip>
          <a:stretch>
            <a:fillRect/>
          </a:stretch>
        </p:blipFill>
        <p:spPr>
          <a:xfrm>
            <a:off x="1378288" y="703575"/>
            <a:ext cx="6387427" cy="3640201"/>
          </a:xfrm>
          <a:prstGeom prst="rect">
            <a:avLst/>
          </a:prstGeom>
          <a:noFill/>
          <a:ln>
            <a:noFill/>
          </a:ln>
        </p:spPr>
      </p:pic>
      <p:sp>
        <p:nvSpPr>
          <p:cNvPr id="527" name="Google Shape;527;p86"/>
          <p:cNvSpPr txBox="1"/>
          <p:nvPr/>
        </p:nvSpPr>
        <p:spPr>
          <a:xfrm>
            <a:off x="4949325" y="4417850"/>
            <a:ext cx="4104000" cy="648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b="1">
                <a:latin typeface="Open Sans"/>
                <a:ea typeface="Open Sans"/>
                <a:cs typeface="Open Sans"/>
                <a:sym typeface="Open Sans"/>
              </a:rPr>
              <a:t>Completion By Design </a:t>
            </a:r>
            <a:endParaRPr sz="1800" b="1">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2"/>
        <p:cNvGrpSpPr/>
        <p:nvPr/>
      </p:nvGrpSpPr>
      <p:grpSpPr>
        <a:xfrm>
          <a:off x="0" y="0"/>
          <a:ext cx="0" cy="0"/>
          <a:chOff x="0" y="0"/>
          <a:chExt cx="0" cy="0"/>
        </a:xfrm>
      </p:grpSpPr>
      <p:sp>
        <p:nvSpPr>
          <p:cNvPr id="313" name="Google Shape;313;p60"/>
          <p:cNvSpPr txBox="1">
            <a:spLocks noGrp="1"/>
          </p:cNvSpPr>
          <p:nvPr>
            <p:ph type="title"/>
          </p:nvPr>
        </p:nvSpPr>
        <p:spPr>
          <a:xfrm>
            <a:off x="0" y="3593400"/>
            <a:ext cx="9144000" cy="1550100"/>
          </a:xfrm>
          <a:prstGeom prst="rect">
            <a:avLst/>
          </a:prstGeom>
          <a:solidFill>
            <a:srgbClr val="002E6C"/>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rgbClr val="FFFFFF"/>
                </a:solidFill>
              </a:rPr>
              <a:t>Imagine a community college where</a:t>
            </a:r>
            <a:endParaRPr sz="3000">
              <a:solidFill>
                <a:srgbClr val="FFFFFF"/>
              </a:solidFill>
            </a:endParaRPr>
          </a:p>
          <a:p>
            <a:pPr marL="0" lvl="0" indent="0" algn="ctr" rtl="0">
              <a:spcBef>
                <a:spcPts val="0"/>
              </a:spcBef>
              <a:spcAft>
                <a:spcPts val="0"/>
              </a:spcAft>
              <a:buNone/>
            </a:pPr>
            <a:r>
              <a:rPr lang="en" sz="2400">
                <a:solidFill>
                  <a:srgbClr val="FFFFFF"/>
                </a:solidFill>
              </a:rPr>
              <a:t>student success is always at the center of decision-making and the way we do business.</a:t>
            </a:r>
            <a:endParaRPr sz="2400">
              <a:solidFill>
                <a:srgbClr val="FFFF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1"/>
        <p:cNvGrpSpPr/>
        <p:nvPr/>
      </p:nvGrpSpPr>
      <p:grpSpPr>
        <a:xfrm>
          <a:off x="0" y="0"/>
          <a:ext cx="0" cy="0"/>
          <a:chOff x="0" y="0"/>
          <a:chExt cx="0" cy="0"/>
        </a:xfrm>
      </p:grpSpPr>
      <p:sp>
        <p:nvSpPr>
          <p:cNvPr id="532" name="Google Shape;532;p87"/>
          <p:cNvSpPr txBox="1">
            <a:spLocks noGrp="1"/>
          </p:cNvSpPr>
          <p:nvPr>
            <p:ph type="title"/>
          </p:nvPr>
        </p:nvSpPr>
        <p:spPr>
          <a:xfrm>
            <a:off x="62050" y="257150"/>
            <a:ext cx="8520600" cy="9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1155CC"/>
                </a:solidFill>
                <a:latin typeface="Source Sans Pro"/>
                <a:ea typeface="Source Sans Pro"/>
                <a:cs typeface="Source Sans Pro"/>
                <a:sym typeface="Source Sans Pro"/>
              </a:rPr>
              <a:t> Where we lose students </a:t>
            </a:r>
            <a:endParaRPr b="1">
              <a:solidFill>
                <a:srgbClr val="1155CC"/>
              </a:solidFill>
              <a:latin typeface="Source Sans Pro"/>
              <a:ea typeface="Source Sans Pro"/>
              <a:cs typeface="Source Sans Pro"/>
              <a:sym typeface="Source Sans Pro"/>
            </a:endParaRPr>
          </a:p>
        </p:txBody>
      </p:sp>
      <p:sp>
        <p:nvSpPr>
          <p:cNvPr id="533" name="Google Shape;533;p87"/>
          <p:cNvSpPr txBox="1"/>
          <p:nvPr/>
        </p:nvSpPr>
        <p:spPr>
          <a:xfrm>
            <a:off x="4136450" y="156225"/>
            <a:ext cx="4807500" cy="390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02E6C"/>
                </a:solidFill>
                <a:latin typeface="Open Sans"/>
                <a:ea typeface="Open Sans"/>
                <a:cs typeface="Open Sans"/>
                <a:sym typeface="Open Sans"/>
              </a:rPr>
              <a:t>Loss Points</a:t>
            </a:r>
            <a:endParaRPr sz="1800" b="1">
              <a:solidFill>
                <a:srgbClr val="002E6C"/>
              </a:solidFill>
              <a:latin typeface="Open Sans"/>
              <a:ea typeface="Open Sans"/>
              <a:cs typeface="Open Sans"/>
              <a:sym typeface="Open Sans"/>
            </a:endParaRPr>
          </a:p>
          <a:p>
            <a:pPr marL="0" lvl="0" indent="0" algn="l" rtl="0">
              <a:spcBef>
                <a:spcPts val="0"/>
              </a:spcBef>
              <a:spcAft>
                <a:spcPts val="0"/>
              </a:spcAft>
              <a:buNone/>
            </a:pPr>
            <a:endParaRPr>
              <a:solidFill>
                <a:schemeClr val="dk1"/>
              </a:solidFill>
              <a:latin typeface="Open Sans"/>
              <a:ea typeface="Open Sans"/>
              <a:cs typeface="Open Sans"/>
              <a:sym typeface="Open Sans"/>
            </a:endParaRPr>
          </a:p>
          <a:p>
            <a:pPr marL="457200" lvl="0" indent="-317500" algn="l" rtl="0">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Students do not complete a comprehensive ed plan - </a:t>
            </a:r>
            <a:r>
              <a:rPr lang="en" b="1">
                <a:solidFill>
                  <a:srgbClr val="3C78D8"/>
                </a:solidFill>
                <a:latin typeface="Open Sans"/>
                <a:ea typeface="Open Sans"/>
                <a:cs typeface="Open Sans"/>
                <a:sym typeface="Open Sans"/>
              </a:rPr>
              <a:t>49% without a comprehensive ed plan</a:t>
            </a:r>
            <a:endParaRPr b="1">
              <a:solidFill>
                <a:srgbClr val="3C78D8"/>
              </a:solidFill>
              <a:latin typeface="Open Sans"/>
              <a:ea typeface="Open Sans"/>
              <a:cs typeface="Open Sans"/>
              <a:sym typeface="Open Sans"/>
            </a:endParaRPr>
          </a:p>
          <a:p>
            <a:pPr marL="457200" lvl="0" indent="-317500" algn="l" rtl="0">
              <a:spcBef>
                <a:spcPts val="100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Students do not explore career options - </a:t>
            </a:r>
            <a:r>
              <a:rPr lang="en" b="1">
                <a:solidFill>
                  <a:srgbClr val="3C78D8"/>
                </a:solidFill>
                <a:latin typeface="Open Sans"/>
                <a:ea typeface="Open Sans"/>
                <a:cs typeface="Open Sans"/>
                <a:sym typeface="Open Sans"/>
              </a:rPr>
              <a:t>64% did not meet with career counselor</a:t>
            </a:r>
            <a:endParaRPr b="1">
              <a:solidFill>
                <a:srgbClr val="3C78D8"/>
              </a:solidFill>
              <a:latin typeface="Open Sans"/>
              <a:ea typeface="Open Sans"/>
              <a:cs typeface="Open Sans"/>
              <a:sym typeface="Open Sans"/>
            </a:endParaRPr>
          </a:p>
          <a:p>
            <a:pPr marL="457200" lvl="0" indent="-317500" algn="l" rtl="0">
              <a:spcBef>
                <a:spcPts val="100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Students are not informed of the benefit of attending full time vs. part time - </a:t>
            </a:r>
            <a:r>
              <a:rPr lang="en" b="1">
                <a:solidFill>
                  <a:srgbClr val="3C78D8"/>
                </a:solidFill>
                <a:latin typeface="Open Sans"/>
                <a:ea typeface="Open Sans"/>
                <a:cs typeface="Open Sans"/>
                <a:sym typeface="Open Sans"/>
              </a:rPr>
              <a:t>59% part time</a:t>
            </a:r>
            <a:endParaRPr b="1">
              <a:solidFill>
                <a:srgbClr val="3C78D8"/>
              </a:solidFill>
              <a:latin typeface="Open Sans"/>
              <a:ea typeface="Open Sans"/>
              <a:cs typeface="Open Sans"/>
              <a:sym typeface="Open Sans"/>
            </a:endParaRPr>
          </a:p>
          <a:p>
            <a:pPr marL="457200" lvl="0" indent="-317500" algn="l" rtl="0">
              <a:spcBef>
                <a:spcPts val="100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Students do not pass college level Math and English (AB 705) - </a:t>
            </a:r>
            <a:r>
              <a:rPr lang="en" b="1">
                <a:solidFill>
                  <a:srgbClr val="3C78D8"/>
                </a:solidFill>
                <a:latin typeface="Open Sans"/>
                <a:ea typeface="Open Sans"/>
                <a:cs typeface="Open Sans"/>
                <a:sym typeface="Open Sans"/>
              </a:rPr>
              <a:t>81% first year students did not pass English and Math</a:t>
            </a:r>
            <a:endParaRPr b="1">
              <a:solidFill>
                <a:srgbClr val="3C78D8"/>
              </a:solidFill>
              <a:latin typeface="Open Sans"/>
              <a:ea typeface="Open Sans"/>
              <a:cs typeface="Open Sans"/>
              <a:sym typeface="Open Sans"/>
            </a:endParaRPr>
          </a:p>
          <a:p>
            <a:pPr marL="457200" lvl="0" indent="-317500" algn="l" rtl="0">
              <a:spcBef>
                <a:spcPts val="100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Students do not persist past first semester or first year - </a:t>
            </a:r>
            <a:r>
              <a:rPr lang="en" b="1">
                <a:solidFill>
                  <a:srgbClr val="3C78D8"/>
                </a:solidFill>
                <a:latin typeface="Open Sans"/>
                <a:ea typeface="Open Sans"/>
                <a:cs typeface="Open Sans"/>
                <a:sym typeface="Open Sans"/>
              </a:rPr>
              <a:t>31% are not retained from Fall to Spring</a:t>
            </a:r>
            <a:endParaRPr b="1">
              <a:solidFill>
                <a:srgbClr val="3C78D8"/>
              </a:solidFill>
              <a:latin typeface="Open Sans"/>
              <a:ea typeface="Open Sans"/>
              <a:cs typeface="Open Sans"/>
              <a:sym typeface="Open Sans"/>
            </a:endParaRPr>
          </a:p>
          <a:p>
            <a:pPr marL="457200" lvl="0" indent="-317500" algn="l" rtl="0">
              <a:spcBef>
                <a:spcPts val="100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Students never or rarely meet with a counselor - </a:t>
            </a:r>
            <a:r>
              <a:rPr lang="en" b="1">
                <a:solidFill>
                  <a:srgbClr val="3C78D8"/>
                </a:solidFill>
                <a:latin typeface="Open Sans"/>
                <a:ea typeface="Open Sans"/>
                <a:cs typeface="Open Sans"/>
                <a:sym typeface="Open Sans"/>
              </a:rPr>
              <a:t>35% did not discuss course of study</a:t>
            </a:r>
            <a:endParaRPr b="1">
              <a:solidFill>
                <a:srgbClr val="3C78D8"/>
              </a:solidFill>
              <a:latin typeface="Open Sans"/>
              <a:ea typeface="Open Sans"/>
              <a:cs typeface="Open Sans"/>
              <a:sym typeface="Open Sans"/>
            </a:endParaRPr>
          </a:p>
          <a:p>
            <a:pPr marL="457200" lvl="0" indent="-317500" algn="l" rtl="0">
              <a:spcBef>
                <a:spcPts val="1000"/>
              </a:spcBef>
              <a:spcAft>
                <a:spcPts val="1000"/>
              </a:spcAft>
              <a:buClr>
                <a:schemeClr val="dk1"/>
              </a:buClr>
              <a:buSzPts val="1400"/>
              <a:buFont typeface="Open Sans"/>
              <a:buChar char="●"/>
            </a:pPr>
            <a:r>
              <a:rPr lang="en">
                <a:solidFill>
                  <a:schemeClr val="dk1"/>
                </a:solidFill>
                <a:latin typeface="Open Sans"/>
                <a:ea typeface="Open Sans"/>
                <a:cs typeface="Open Sans"/>
                <a:sym typeface="Open Sans"/>
              </a:rPr>
              <a:t>Students do not access available academic supports - </a:t>
            </a:r>
            <a:r>
              <a:rPr lang="en" b="1">
                <a:solidFill>
                  <a:srgbClr val="3C78D8"/>
                </a:solidFill>
                <a:latin typeface="Open Sans"/>
                <a:ea typeface="Open Sans"/>
                <a:cs typeface="Open Sans"/>
                <a:sym typeface="Open Sans"/>
              </a:rPr>
              <a:t>63% did not use academic supports</a:t>
            </a:r>
            <a:endParaRPr b="1">
              <a:latin typeface="Open Sans"/>
              <a:ea typeface="Open Sans"/>
              <a:cs typeface="Open Sans"/>
              <a:sym typeface="Open Sans"/>
            </a:endParaRPr>
          </a:p>
        </p:txBody>
      </p:sp>
      <p:pic>
        <p:nvPicPr>
          <p:cNvPr id="534" name="Google Shape;534;p87"/>
          <p:cNvPicPr preferRelativeResize="0"/>
          <p:nvPr/>
        </p:nvPicPr>
        <p:blipFill rotWithShape="1">
          <a:blip r:embed="rId4">
            <a:alphaModFix/>
          </a:blip>
          <a:srcRect l="24564" t="32018" r="26783" b="2690"/>
          <a:stretch/>
        </p:blipFill>
        <p:spPr>
          <a:xfrm>
            <a:off x="316175" y="848950"/>
            <a:ext cx="3499574" cy="2684650"/>
          </a:xfrm>
          <a:prstGeom prst="rect">
            <a:avLst/>
          </a:prstGeom>
          <a:noFill/>
          <a:ln>
            <a:noFill/>
          </a:ln>
        </p:spPr>
      </p:pic>
      <p:sp>
        <p:nvSpPr>
          <p:cNvPr id="535" name="Google Shape;535;p87"/>
          <p:cNvSpPr txBox="1"/>
          <p:nvPr/>
        </p:nvSpPr>
        <p:spPr>
          <a:xfrm>
            <a:off x="61513" y="3357825"/>
            <a:ext cx="4008900" cy="934500"/>
          </a:xfrm>
          <a:prstGeom prst="rect">
            <a:avLst/>
          </a:prstGeom>
          <a:noFill/>
          <a:ln>
            <a:noFill/>
          </a:ln>
        </p:spPr>
        <p:txBody>
          <a:bodyPr spcFirstLastPara="1" wrap="square" lIns="91425" tIns="91425" rIns="91425" bIns="91425" anchor="t" anchorCtr="0">
            <a:noAutofit/>
          </a:bodyPr>
          <a:lstStyle/>
          <a:p>
            <a:pPr marL="1371600" lvl="0" indent="-1371600" algn="ctr" rtl="0">
              <a:spcBef>
                <a:spcPts val="1400"/>
              </a:spcBef>
              <a:spcAft>
                <a:spcPts val="0"/>
              </a:spcAft>
              <a:buClr>
                <a:schemeClr val="dk1"/>
              </a:buClr>
              <a:buSzPts val="1100"/>
              <a:buFont typeface="Arial"/>
              <a:buNone/>
            </a:pPr>
            <a:r>
              <a:rPr lang="en" sz="1800" b="1">
                <a:solidFill>
                  <a:srgbClr val="0000FF"/>
                </a:solidFill>
                <a:latin typeface="Calibri"/>
                <a:ea typeface="Calibri"/>
                <a:cs typeface="Calibri"/>
                <a:sym typeface="Calibri"/>
              </a:rPr>
              <a:t>“At first I was clueless, I didn't know what I wanted to do . . .”</a:t>
            </a:r>
            <a:endParaRPr sz="1800" b="1">
              <a:solidFill>
                <a:srgbClr val="0000FF"/>
              </a:solidFill>
              <a:highlight>
                <a:srgbClr val="FFFF00"/>
              </a:highlight>
            </a:endParaRPr>
          </a:p>
        </p:txBody>
      </p:sp>
      <p:sp>
        <p:nvSpPr>
          <p:cNvPr id="536" name="Google Shape;536;p87"/>
          <p:cNvSpPr/>
          <p:nvPr/>
        </p:nvSpPr>
        <p:spPr>
          <a:xfrm>
            <a:off x="1837963" y="2495313"/>
            <a:ext cx="456000" cy="401100"/>
          </a:xfrm>
          <a:prstGeom prst="rightArrow">
            <a:avLst>
              <a:gd name="adj1" fmla="val 50000"/>
              <a:gd name="adj2" fmla="val 50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0"/>
        <p:cNvGrpSpPr/>
        <p:nvPr/>
      </p:nvGrpSpPr>
      <p:grpSpPr>
        <a:xfrm>
          <a:off x="0" y="0"/>
          <a:ext cx="0" cy="0"/>
          <a:chOff x="0" y="0"/>
          <a:chExt cx="0" cy="0"/>
        </a:xfrm>
      </p:grpSpPr>
      <p:sp>
        <p:nvSpPr>
          <p:cNvPr id="541" name="Google Shape;541;p88"/>
          <p:cNvSpPr txBox="1">
            <a:spLocks noGrp="1"/>
          </p:cNvSpPr>
          <p:nvPr>
            <p:ph type="title"/>
          </p:nvPr>
        </p:nvSpPr>
        <p:spPr>
          <a:xfrm>
            <a:off x="62050" y="257150"/>
            <a:ext cx="8520600" cy="9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1155CC"/>
                </a:solidFill>
                <a:latin typeface="Source Sans Pro"/>
                <a:ea typeface="Source Sans Pro"/>
                <a:cs typeface="Source Sans Pro"/>
                <a:sym typeface="Source Sans Pro"/>
              </a:rPr>
              <a:t>   Staying On Path</a:t>
            </a:r>
            <a:endParaRPr b="1">
              <a:solidFill>
                <a:srgbClr val="1155CC"/>
              </a:solidFill>
              <a:latin typeface="Source Sans Pro"/>
              <a:ea typeface="Source Sans Pro"/>
              <a:cs typeface="Source Sans Pro"/>
              <a:sym typeface="Source Sans Pro"/>
            </a:endParaRPr>
          </a:p>
          <a:p>
            <a:pPr marL="0" lvl="0" indent="0" algn="l" rtl="0">
              <a:spcBef>
                <a:spcPts val="0"/>
              </a:spcBef>
              <a:spcAft>
                <a:spcPts val="0"/>
              </a:spcAft>
              <a:buNone/>
            </a:pPr>
            <a:r>
              <a:rPr lang="en" b="1">
                <a:solidFill>
                  <a:srgbClr val="1155CC"/>
                </a:solidFill>
                <a:latin typeface="Source Sans Pro"/>
                <a:ea typeface="Source Sans Pro"/>
                <a:cs typeface="Source Sans Pro"/>
                <a:sym typeface="Source Sans Pro"/>
              </a:rPr>
              <a:t>  </a:t>
            </a:r>
            <a:endParaRPr b="1">
              <a:solidFill>
                <a:srgbClr val="1155CC"/>
              </a:solidFill>
              <a:latin typeface="Source Sans Pro"/>
              <a:ea typeface="Source Sans Pro"/>
              <a:cs typeface="Source Sans Pro"/>
              <a:sym typeface="Source Sans Pro"/>
            </a:endParaRPr>
          </a:p>
        </p:txBody>
      </p:sp>
      <p:sp>
        <p:nvSpPr>
          <p:cNvPr id="542" name="Google Shape;542;p88"/>
          <p:cNvSpPr txBox="1"/>
          <p:nvPr/>
        </p:nvSpPr>
        <p:spPr>
          <a:xfrm>
            <a:off x="4136450" y="84550"/>
            <a:ext cx="5007600" cy="39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02E6C"/>
                </a:solidFill>
                <a:latin typeface="Open Sans"/>
                <a:ea typeface="Open Sans"/>
                <a:cs typeface="Open Sans"/>
                <a:sym typeface="Open Sans"/>
              </a:rPr>
              <a:t>Momentum Strategies</a:t>
            </a:r>
            <a:endParaRPr sz="1800" b="1">
              <a:solidFill>
                <a:srgbClr val="002E6C"/>
              </a:solidFill>
              <a:latin typeface="Open Sans"/>
              <a:ea typeface="Open Sans"/>
              <a:cs typeface="Open Sans"/>
              <a:sym typeface="Open Sans"/>
            </a:endParaRPr>
          </a:p>
          <a:p>
            <a:pPr marL="0" lvl="0" indent="0" algn="l" rtl="0">
              <a:spcBef>
                <a:spcPts val="0"/>
              </a:spcBef>
              <a:spcAft>
                <a:spcPts val="0"/>
              </a:spcAft>
              <a:buNone/>
            </a:pPr>
            <a:endParaRPr b="1">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Counseling support for all student + </a:t>
            </a:r>
            <a:r>
              <a:rPr lang="en">
                <a:solidFill>
                  <a:schemeClr val="dk1"/>
                </a:solidFill>
                <a:latin typeface="Open Sans"/>
                <a:ea typeface="Open Sans"/>
                <a:cs typeface="Open Sans"/>
                <a:sym typeface="Open Sans"/>
              </a:rPr>
              <a:t>comprehensive ed plans </a:t>
            </a:r>
            <a:endParaRPr>
              <a:latin typeface="Open Sans"/>
              <a:ea typeface="Open Sans"/>
              <a:cs typeface="Open Sans"/>
              <a:sym typeface="Open Sans"/>
            </a:endParaRPr>
          </a:p>
          <a:p>
            <a:pPr marL="457200" lvl="0" indent="-317500" algn="l" rtl="0">
              <a:spcBef>
                <a:spcPts val="1000"/>
              </a:spcBef>
              <a:spcAft>
                <a:spcPts val="0"/>
              </a:spcAft>
              <a:buSzPts val="1400"/>
              <a:buFont typeface="Open Sans"/>
              <a:buChar char="●"/>
            </a:pPr>
            <a:r>
              <a:rPr lang="en">
                <a:latin typeface="Open Sans"/>
                <a:ea typeface="Open Sans"/>
                <a:cs typeface="Open Sans"/>
                <a:sym typeface="Open Sans"/>
              </a:rPr>
              <a:t>Showing students the college believes in them and cares about their success</a:t>
            </a:r>
            <a:endParaRPr>
              <a:latin typeface="Open Sans"/>
              <a:ea typeface="Open Sans"/>
              <a:cs typeface="Open Sans"/>
              <a:sym typeface="Open Sans"/>
            </a:endParaRPr>
          </a:p>
          <a:p>
            <a:pPr marL="457200" lvl="0" indent="-317500" algn="l" rtl="0">
              <a:spcBef>
                <a:spcPts val="1000"/>
              </a:spcBef>
              <a:spcAft>
                <a:spcPts val="0"/>
              </a:spcAft>
              <a:buSzPts val="1400"/>
              <a:buFont typeface="Open Sans"/>
              <a:buChar char="●"/>
            </a:pPr>
            <a:r>
              <a:rPr lang="en">
                <a:latin typeface="Open Sans"/>
                <a:ea typeface="Open Sans"/>
                <a:cs typeface="Open Sans"/>
                <a:sym typeface="Open Sans"/>
              </a:rPr>
              <a:t>Offering tailored interventions and supports (inside and outside of class) based on student needs, strengths and educational stage </a:t>
            </a:r>
            <a:endParaRPr>
              <a:latin typeface="Open Sans"/>
              <a:ea typeface="Open Sans"/>
              <a:cs typeface="Open Sans"/>
              <a:sym typeface="Open Sans"/>
            </a:endParaRPr>
          </a:p>
          <a:p>
            <a:pPr marL="457200" lvl="0" indent="-317500" algn="l" rtl="0">
              <a:spcBef>
                <a:spcPts val="1000"/>
              </a:spcBef>
              <a:spcAft>
                <a:spcPts val="0"/>
              </a:spcAft>
              <a:buSzPts val="1400"/>
              <a:buFont typeface="Open Sans"/>
              <a:buChar char="●"/>
            </a:pPr>
            <a:r>
              <a:rPr lang="en">
                <a:latin typeface="Open Sans"/>
                <a:ea typeface="Open Sans"/>
                <a:cs typeface="Open Sans"/>
                <a:sym typeface="Open Sans"/>
              </a:rPr>
              <a:t>Proactively reaching out to students who are struggling</a:t>
            </a:r>
            <a:endParaRPr>
              <a:latin typeface="Open Sans"/>
              <a:ea typeface="Open Sans"/>
              <a:cs typeface="Open Sans"/>
              <a:sym typeface="Open Sans"/>
            </a:endParaRPr>
          </a:p>
          <a:p>
            <a:pPr marL="457200" lvl="0" indent="-317500" algn="l" rtl="0">
              <a:spcBef>
                <a:spcPts val="1000"/>
              </a:spcBef>
              <a:spcAft>
                <a:spcPts val="0"/>
              </a:spcAft>
              <a:buSzPts val="1400"/>
              <a:buFont typeface="Open Sans"/>
              <a:buChar char="●"/>
            </a:pPr>
            <a:r>
              <a:rPr lang="en">
                <a:latin typeface="Open Sans"/>
                <a:ea typeface="Open Sans"/>
                <a:cs typeface="Open Sans"/>
                <a:sym typeface="Open Sans"/>
              </a:rPr>
              <a:t>Peer supports - facilitating opportunities for students to nurture other students </a:t>
            </a:r>
            <a:endParaRPr>
              <a:latin typeface="Open Sans"/>
              <a:ea typeface="Open Sans"/>
              <a:cs typeface="Open Sans"/>
              <a:sym typeface="Open Sans"/>
            </a:endParaRPr>
          </a:p>
          <a:p>
            <a:pPr marL="457200" lvl="0" indent="-317500" algn="l" rtl="0">
              <a:spcBef>
                <a:spcPts val="1000"/>
              </a:spcBef>
              <a:spcAft>
                <a:spcPts val="0"/>
              </a:spcAft>
              <a:buSzPts val="1400"/>
              <a:buFont typeface="Open Sans"/>
              <a:buChar char="●"/>
            </a:pPr>
            <a:r>
              <a:rPr lang="en">
                <a:latin typeface="Open Sans"/>
                <a:ea typeface="Open Sans"/>
                <a:cs typeface="Open Sans"/>
                <a:sym typeface="Open Sans"/>
              </a:rPr>
              <a:t>Creating a set of experiences to provide ongoing career exploration and preparation</a:t>
            </a:r>
            <a:endParaRPr>
              <a:latin typeface="Open Sans"/>
              <a:ea typeface="Open Sans"/>
              <a:cs typeface="Open Sans"/>
              <a:sym typeface="Open Sans"/>
            </a:endParaRPr>
          </a:p>
          <a:p>
            <a:pPr marL="457200" lvl="0" indent="-317500" algn="l" rtl="0">
              <a:spcBef>
                <a:spcPts val="1000"/>
              </a:spcBef>
              <a:spcAft>
                <a:spcPts val="1000"/>
              </a:spcAft>
              <a:buSzPts val="1400"/>
              <a:buFont typeface="Open Sans"/>
              <a:buChar char="●"/>
            </a:pPr>
            <a:r>
              <a:rPr lang="en">
                <a:latin typeface="Open Sans"/>
                <a:ea typeface="Open Sans"/>
                <a:cs typeface="Open Sans"/>
                <a:sym typeface="Open Sans"/>
              </a:rPr>
              <a:t>Foster community </a:t>
            </a:r>
            <a:endParaRPr>
              <a:latin typeface="Open Sans"/>
              <a:ea typeface="Open Sans"/>
              <a:cs typeface="Open Sans"/>
              <a:sym typeface="Open Sans"/>
            </a:endParaRPr>
          </a:p>
        </p:txBody>
      </p:sp>
      <p:pic>
        <p:nvPicPr>
          <p:cNvPr id="543" name="Google Shape;543;p88"/>
          <p:cNvPicPr preferRelativeResize="0"/>
          <p:nvPr/>
        </p:nvPicPr>
        <p:blipFill rotWithShape="1">
          <a:blip r:embed="rId4">
            <a:alphaModFix/>
          </a:blip>
          <a:srcRect l="24564" t="32018" r="26783" b="2690"/>
          <a:stretch/>
        </p:blipFill>
        <p:spPr>
          <a:xfrm>
            <a:off x="372550" y="1229425"/>
            <a:ext cx="3499574" cy="2684650"/>
          </a:xfrm>
          <a:prstGeom prst="rect">
            <a:avLst/>
          </a:prstGeom>
          <a:noFill/>
          <a:ln>
            <a:noFill/>
          </a:ln>
        </p:spPr>
      </p:pic>
      <p:sp>
        <p:nvSpPr>
          <p:cNvPr id="544" name="Google Shape;544;p88"/>
          <p:cNvSpPr txBox="1"/>
          <p:nvPr/>
        </p:nvSpPr>
        <p:spPr>
          <a:xfrm>
            <a:off x="1711900" y="4258600"/>
            <a:ext cx="7138500" cy="817200"/>
          </a:xfrm>
          <a:prstGeom prst="rect">
            <a:avLst/>
          </a:prstGeom>
          <a:noFill/>
          <a:ln>
            <a:noFill/>
          </a:ln>
        </p:spPr>
        <p:txBody>
          <a:bodyPr spcFirstLastPara="1" wrap="square" lIns="91425" tIns="91425" rIns="91425" bIns="91425" anchor="t" anchorCtr="0">
            <a:noAutofit/>
          </a:bodyPr>
          <a:lstStyle/>
          <a:p>
            <a:pPr marL="0" lvl="0" indent="0" algn="l" rtl="0">
              <a:spcBef>
                <a:spcPts val="1400"/>
              </a:spcBef>
              <a:spcAft>
                <a:spcPts val="0"/>
              </a:spcAft>
              <a:buNone/>
            </a:pPr>
            <a:r>
              <a:rPr lang="en" b="1">
                <a:solidFill>
                  <a:srgbClr val="0000FF"/>
                </a:solidFill>
              </a:rPr>
              <a:t>“Programs [like Puente] really help students succeed . . . [I have] friends who are . . . too shy . . . going to a counselor [they] don’t know.”</a:t>
            </a:r>
            <a:endParaRPr b="1">
              <a:solidFill>
                <a:srgbClr val="0000FF"/>
              </a:solidFill>
            </a:endParaRPr>
          </a:p>
        </p:txBody>
      </p:sp>
      <p:sp>
        <p:nvSpPr>
          <p:cNvPr id="545" name="Google Shape;545;p88"/>
          <p:cNvSpPr/>
          <p:nvPr/>
        </p:nvSpPr>
        <p:spPr>
          <a:xfrm>
            <a:off x="1894338" y="2890963"/>
            <a:ext cx="456000" cy="401100"/>
          </a:xfrm>
          <a:prstGeom prst="rightArrow">
            <a:avLst>
              <a:gd name="adj1" fmla="val 50000"/>
              <a:gd name="adj2" fmla="val 50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9"/>
        <p:cNvGrpSpPr/>
        <p:nvPr/>
      </p:nvGrpSpPr>
      <p:grpSpPr>
        <a:xfrm>
          <a:off x="0" y="0"/>
          <a:ext cx="0" cy="0"/>
          <a:chOff x="0" y="0"/>
          <a:chExt cx="0" cy="0"/>
        </a:xfrm>
      </p:grpSpPr>
      <p:sp>
        <p:nvSpPr>
          <p:cNvPr id="550" name="Google Shape;550;p89"/>
          <p:cNvSpPr txBox="1">
            <a:spLocks noGrp="1"/>
          </p:cNvSpPr>
          <p:nvPr>
            <p:ph type="title"/>
          </p:nvPr>
        </p:nvSpPr>
        <p:spPr>
          <a:xfrm>
            <a:off x="311700" y="294925"/>
            <a:ext cx="8520600" cy="9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1155CC"/>
                </a:solidFill>
                <a:latin typeface="Source Sans Pro"/>
                <a:ea typeface="Source Sans Pro"/>
                <a:cs typeface="Source Sans Pro"/>
                <a:sym typeface="Source Sans Pro"/>
              </a:rPr>
              <a:t>Momentum Points</a:t>
            </a:r>
            <a:endParaRPr b="1">
              <a:solidFill>
                <a:srgbClr val="1155CC"/>
              </a:solidFill>
              <a:latin typeface="Source Sans Pro"/>
              <a:ea typeface="Source Sans Pro"/>
              <a:cs typeface="Source Sans Pro"/>
              <a:sym typeface="Source Sans Pro"/>
            </a:endParaRPr>
          </a:p>
        </p:txBody>
      </p:sp>
      <p:pic>
        <p:nvPicPr>
          <p:cNvPr id="551" name="Google Shape;551;p89"/>
          <p:cNvPicPr preferRelativeResize="0"/>
          <p:nvPr/>
        </p:nvPicPr>
        <p:blipFill rotWithShape="1">
          <a:blip r:embed="rId4">
            <a:alphaModFix/>
          </a:blip>
          <a:srcRect l="24564" t="32018" r="26783" b="2690"/>
          <a:stretch/>
        </p:blipFill>
        <p:spPr>
          <a:xfrm>
            <a:off x="372550" y="1229425"/>
            <a:ext cx="3499574" cy="2684650"/>
          </a:xfrm>
          <a:prstGeom prst="rect">
            <a:avLst/>
          </a:prstGeom>
          <a:noFill/>
          <a:ln>
            <a:noFill/>
          </a:ln>
        </p:spPr>
      </p:pic>
      <p:sp>
        <p:nvSpPr>
          <p:cNvPr id="552" name="Google Shape;552;p89"/>
          <p:cNvSpPr/>
          <p:nvPr/>
        </p:nvSpPr>
        <p:spPr>
          <a:xfrm>
            <a:off x="1894338" y="2890963"/>
            <a:ext cx="456000" cy="401100"/>
          </a:xfrm>
          <a:prstGeom prst="rightArrow">
            <a:avLst>
              <a:gd name="adj1" fmla="val 50000"/>
              <a:gd name="adj2" fmla="val 50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89"/>
          <p:cNvSpPr txBox="1"/>
          <p:nvPr/>
        </p:nvSpPr>
        <p:spPr>
          <a:xfrm>
            <a:off x="4299850" y="374025"/>
            <a:ext cx="4282800" cy="3741900"/>
          </a:xfrm>
          <a:prstGeom prst="rect">
            <a:avLst/>
          </a:prstGeom>
          <a:solidFill>
            <a:srgbClr val="CFE2F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434343"/>
                </a:solidFill>
                <a:latin typeface="Open Sans"/>
                <a:ea typeface="Open Sans"/>
                <a:cs typeface="Open Sans"/>
                <a:sym typeface="Open Sans"/>
              </a:rPr>
              <a:t>Purpose first</a:t>
            </a:r>
            <a:endParaRPr sz="1800" b="1">
              <a:solidFill>
                <a:srgbClr val="434343"/>
              </a:solidFill>
              <a:latin typeface="Open Sans"/>
              <a:ea typeface="Open Sans"/>
              <a:cs typeface="Open Sans"/>
              <a:sym typeface="Open Sans"/>
            </a:endParaRPr>
          </a:p>
          <a:p>
            <a:pPr marL="457200" lvl="0" indent="-304800" algn="l" rtl="0">
              <a:spcBef>
                <a:spcPts val="0"/>
              </a:spcBef>
              <a:spcAft>
                <a:spcPts val="0"/>
              </a:spcAft>
              <a:buClr>
                <a:srgbClr val="434343"/>
              </a:buClr>
              <a:buSzPts val="1200"/>
              <a:buFont typeface="Open Sans"/>
              <a:buChar char="●"/>
            </a:pPr>
            <a:r>
              <a:rPr lang="en" sz="1200">
                <a:solidFill>
                  <a:srgbClr val="434343"/>
                </a:solidFill>
                <a:latin typeface="Open Sans"/>
                <a:ea typeface="Open Sans"/>
                <a:cs typeface="Open Sans"/>
                <a:sym typeface="Open Sans"/>
              </a:rPr>
              <a:t>Student makes informed decisions about their career and major early on. </a:t>
            </a:r>
            <a:endParaRPr sz="1200">
              <a:solidFill>
                <a:srgbClr val="434343"/>
              </a:solidFill>
              <a:latin typeface="Open Sans"/>
              <a:ea typeface="Open Sans"/>
              <a:cs typeface="Open Sans"/>
              <a:sym typeface="Open Sans"/>
            </a:endParaRPr>
          </a:p>
          <a:p>
            <a:pPr marL="0" lvl="0" indent="0" algn="l" rtl="0">
              <a:spcBef>
                <a:spcPts val="0"/>
              </a:spcBef>
              <a:spcAft>
                <a:spcPts val="0"/>
              </a:spcAft>
              <a:buNone/>
            </a:pPr>
            <a:endParaRPr sz="1200">
              <a:solidFill>
                <a:srgbClr val="434343"/>
              </a:solidFill>
              <a:latin typeface="Open Sans"/>
              <a:ea typeface="Open Sans"/>
              <a:cs typeface="Open Sans"/>
              <a:sym typeface="Open Sans"/>
            </a:endParaRPr>
          </a:p>
          <a:p>
            <a:pPr marL="0" lvl="0" indent="0" algn="l" rtl="0">
              <a:spcBef>
                <a:spcPts val="0"/>
              </a:spcBef>
              <a:spcAft>
                <a:spcPts val="0"/>
              </a:spcAft>
              <a:buNone/>
            </a:pPr>
            <a:r>
              <a:rPr lang="en" sz="1800" b="1">
                <a:solidFill>
                  <a:srgbClr val="434343"/>
                </a:solidFill>
                <a:latin typeface="Open Sans"/>
                <a:ea typeface="Open Sans"/>
                <a:cs typeface="Open Sans"/>
                <a:sym typeface="Open Sans"/>
              </a:rPr>
              <a:t>Gateway Courses</a:t>
            </a:r>
            <a:endParaRPr sz="1800" b="1">
              <a:solidFill>
                <a:srgbClr val="434343"/>
              </a:solidFill>
              <a:latin typeface="Open Sans"/>
              <a:ea typeface="Open Sans"/>
              <a:cs typeface="Open Sans"/>
              <a:sym typeface="Open Sans"/>
            </a:endParaRPr>
          </a:p>
          <a:p>
            <a:pPr marL="457200" lvl="0" indent="-304800" algn="l" rtl="0">
              <a:spcBef>
                <a:spcPts val="0"/>
              </a:spcBef>
              <a:spcAft>
                <a:spcPts val="0"/>
              </a:spcAft>
              <a:buClr>
                <a:srgbClr val="434343"/>
              </a:buClr>
              <a:buSzPts val="1200"/>
              <a:buFont typeface="Open Sans"/>
              <a:buChar char="●"/>
            </a:pPr>
            <a:r>
              <a:rPr lang="en" sz="1200">
                <a:solidFill>
                  <a:srgbClr val="434343"/>
                </a:solidFill>
                <a:latin typeface="Open Sans"/>
                <a:ea typeface="Open Sans"/>
                <a:cs typeface="Open Sans"/>
                <a:sym typeface="Open Sans"/>
              </a:rPr>
              <a:t>Student is enrolled in transfer level Math and English their first year! </a:t>
            </a:r>
            <a:endParaRPr sz="1200" b="1">
              <a:solidFill>
                <a:srgbClr val="434343"/>
              </a:solidFill>
              <a:latin typeface="Open Sans"/>
              <a:ea typeface="Open Sans"/>
              <a:cs typeface="Open Sans"/>
              <a:sym typeface="Open Sans"/>
            </a:endParaRPr>
          </a:p>
          <a:p>
            <a:pPr marL="0" lvl="0" indent="0" algn="l" rtl="0">
              <a:spcBef>
                <a:spcPts val="0"/>
              </a:spcBef>
              <a:spcAft>
                <a:spcPts val="0"/>
              </a:spcAft>
              <a:buNone/>
            </a:pPr>
            <a:endParaRPr sz="1200" b="1">
              <a:solidFill>
                <a:srgbClr val="434343"/>
              </a:solidFill>
              <a:latin typeface="Open Sans"/>
              <a:ea typeface="Open Sans"/>
              <a:cs typeface="Open Sans"/>
              <a:sym typeface="Open Sans"/>
            </a:endParaRPr>
          </a:p>
          <a:p>
            <a:pPr marL="0" lvl="0" indent="0" algn="l" rtl="0">
              <a:spcBef>
                <a:spcPts val="0"/>
              </a:spcBef>
              <a:spcAft>
                <a:spcPts val="0"/>
              </a:spcAft>
              <a:buNone/>
            </a:pPr>
            <a:r>
              <a:rPr lang="en" sz="1800" b="1">
                <a:solidFill>
                  <a:srgbClr val="434343"/>
                </a:solidFill>
                <a:latin typeface="Open Sans"/>
                <a:ea typeface="Open Sans"/>
                <a:cs typeface="Open Sans"/>
                <a:sym typeface="Open Sans"/>
              </a:rPr>
              <a:t>15 to Finish</a:t>
            </a:r>
            <a:endParaRPr sz="1800">
              <a:solidFill>
                <a:srgbClr val="434343"/>
              </a:solidFill>
              <a:latin typeface="Open Sans"/>
              <a:ea typeface="Open Sans"/>
              <a:cs typeface="Open Sans"/>
              <a:sym typeface="Open Sans"/>
            </a:endParaRPr>
          </a:p>
          <a:p>
            <a:pPr marL="457200" lvl="0" indent="-304800" algn="l" rtl="0">
              <a:spcBef>
                <a:spcPts val="0"/>
              </a:spcBef>
              <a:spcAft>
                <a:spcPts val="0"/>
              </a:spcAft>
              <a:buClr>
                <a:srgbClr val="434343"/>
              </a:buClr>
              <a:buSzPts val="1200"/>
              <a:buFont typeface="Open Sans"/>
              <a:buChar char="●"/>
            </a:pPr>
            <a:r>
              <a:rPr lang="en" sz="1200">
                <a:solidFill>
                  <a:srgbClr val="434343"/>
                </a:solidFill>
                <a:latin typeface="Open Sans"/>
                <a:ea typeface="Open Sans"/>
                <a:cs typeface="Open Sans"/>
                <a:sym typeface="Open Sans"/>
              </a:rPr>
              <a:t>Student </a:t>
            </a:r>
            <a:r>
              <a:rPr lang="en" sz="1200" b="1" i="1">
                <a:solidFill>
                  <a:srgbClr val="434343"/>
                </a:solidFill>
                <a:latin typeface="Open Sans"/>
                <a:ea typeface="Open Sans"/>
                <a:cs typeface="Open Sans"/>
                <a:sym typeface="Open Sans"/>
              </a:rPr>
              <a:t>attempts</a:t>
            </a:r>
            <a:r>
              <a:rPr lang="en" sz="1200">
                <a:solidFill>
                  <a:srgbClr val="434343"/>
                </a:solidFill>
                <a:latin typeface="Open Sans"/>
                <a:ea typeface="Open Sans"/>
                <a:cs typeface="Open Sans"/>
                <a:sym typeface="Open Sans"/>
              </a:rPr>
              <a:t> 15+ units by the end of their first semester. </a:t>
            </a:r>
            <a:endParaRPr sz="1200" b="1">
              <a:solidFill>
                <a:srgbClr val="434343"/>
              </a:solidFill>
              <a:latin typeface="Open Sans"/>
              <a:ea typeface="Open Sans"/>
              <a:cs typeface="Open Sans"/>
              <a:sym typeface="Open Sans"/>
            </a:endParaRPr>
          </a:p>
          <a:p>
            <a:pPr marL="457200" lvl="0" indent="-304800" algn="l" rtl="0">
              <a:spcBef>
                <a:spcPts val="0"/>
              </a:spcBef>
              <a:spcAft>
                <a:spcPts val="0"/>
              </a:spcAft>
              <a:buClr>
                <a:srgbClr val="434343"/>
              </a:buClr>
              <a:buSzPts val="1200"/>
              <a:buFont typeface="Open Sans"/>
              <a:buChar char="●"/>
            </a:pPr>
            <a:r>
              <a:rPr lang="en" sz="1200">
                <a:solidFill>
                  <a:srgbClr val="434343"/>
                </a:solidFill>
                <a:latin typeface="Open Sans"/>
                <a:ea typeface="Open Sans"/>
                <a:cs typeface="Open Sans"/>
                <a:sym typeface="Open Sans"/>
              </a:rPr>
              <a:t>Student </a:t>
            </a:r>
            <a:r>
              <a:rPr lang="en" sz="1200" b="1" i="1">
                <a:solidFill>
                  <a:srgbClr val="434343"/>
                </a:solidFill>
                <a:latin typeface="Open Sans"/>
                <a:ea typeface="Open Sans"/>
                <a:cs typeface="Open Sans"/>
                <a:sym typeface="Open Sans"/>
              </a:rPr>
              <a:t>completes </a:t>
            </a:r>
            <a:r>
              <a:rPr lang="en" sz="1200">
                <a:solidFill>
                  <a:srgbClr val="434343"/>
                </a:solidFill>
                <a:latin typeface="Open Sans"/>
                <a:ea typeface="Open Sans"/>
                <a:cs typeface="Open Sans"/>
                <a:sym typeface="Open Sans"/>
              </a:rPr>
              <a:t>30+ units by the end of their first year.</a:t>
            </a:r>
            <a:endParaRPr sz="1200">
              <a:solidFill>
                <a:srgbClr val="434343"/>
              </a:solidFill>
              <a:latin typeface="Open Sans"/>
              <a:ea typeface="Open Sans"/>
              <a:cs typeface="Open Sans"/>
              <a:sym typeface="Open Sans"/>
            </a:endParaRPr>
          </a:p>
          <a:p>
            <a:pPr marL="0" lvl="0" indent="0" algn="l" rtl="0">
              <a:spcBef>
                <a:spcPts val="0"/>
              </a:spcBef>
              <a:spcAft>
                <a:spcPts val="0"/>
              </a:spcAft>
              <a:buNone/>
            </a:pPr>
            <a:endParaRPr sz="1200">
              <a:solidFill>
                <a:srgbClr val="434343"/>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800" b="1">
                <a:solidFill>
                  <a:srgbClr val="434343"/>
                </a:solidFill>
                <a:latin typeface="Open Sans"/>
                <a:ea typeface="Open Sans"/>
                <a:cs typeface="Open Sans"/>
                <a:sym typeface="Open Sans"/>
              </a:rPr>
              <a:t>9 Core</a:t>
            </a:r>
            <a:endParaRPr sz="1800" b="1">
              <a:solidFill>
                <a:srgbClr val="434343"/>
              </a:solidFill>
              <a:latin typeface="Open Sans"/>
              <a:ea typeface="Open Sans"/>
              <a:cs typeface="Open Sans"/>
              <a:sym typeface="Open Sans"/>
            </a:endParaRPr>
          </a:p>
          <a:p>
            <a:pPr marL="457200" lvl="0" indent="-304800" algn="l" rtl="0">
              <a:spcBef>
                <a:spcPts val="0"/>
              </a:spcBef>
              <a:spcAft>
                <a:spcPts val="0"/>
              </a:spcAft>
              <a:buClr>
                <a:srgbClr val="434343"/>
              </a:buClr>
              <a:buSzPts val="1200"/>
              <a:buFont typeface="Open Sans"/>
              <a:buChar char="●"/>
            </a:pPr>
            <a:r>
              <a:rPr lang="en" sz="1200">
                <a:solidFill>
                  <a:srgbClr val="434343"/>
                </a:solidFill>
                <a:latin typeface="Open Sans"/>
                <a:ea typeface="Open Sans"/>
                <a:cs typeface="Open Sans"/>
                <a:sym typeface="Open Sans"/>
              </a:rPr>
              <a:t>Student completes 9 core units in their program of study within the first year.</a:t>
            </a:r>
            <a:endParaRPr sz="1200">
              <a:solidFill>
                <a:srgbClr val="434343"/>
              </a:solidFill>
              <a:latin typeface="Open Sans"/>
              <a:ea typeface="Open Sans"/>
              <a:cs typeface="Open Sans"/>
              <a:sym typeface="Open Sans"/>
            </a:endParaRPr>
          </a:p>
        </p:txBody>
      </p:sp>
      <p:sp>
        <p:nvSpPr>
          <p:cNvPr id="554" name="Google Shape;554;p89"/>
          <p:cNvSpPr txBox="1"/>
          <p:nvPr/>
        </p:nvSpPr>
        <p:spPr>
          <a:xfrm>
            <a:off x="7157125" y="4415975"/>
            <a:ext cx="1617900" cy="54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u="sng">
                <a:solidFill>
                  <a:schemeClr val="accent5"/>
                </a:solidFill>
                <a:hlinkClick r:id="rId5"/>
              </a:rPr>
              <a:t>ccrc.tc.columbia.edu</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8"/>
        <p:cNvGrpSpPr/>
        <p:nvPr/>
      </p:nvGrpSpPr>
      <p:grpSpPr>
        <a:xfrm>
          <a:off x="0" y="0"/>
          <a:ext cx="0" cy="0"/>
          <a:chOff x="0" y="0"/>
          <a:chExt cx="0" cy="0"/>
        </a:xfrm>
      </p:grpSpPr>
      <p:sp>
        <p:nvSpPr>
          <p:cNvPr id="559" name="Google Shape;559;p90"/>
          <p:cNvSpPr txBox="1">
            <a:spLocks noGrp="1"/>
          </p:cNvSpPr>
          <p:nvPr>
            <p:ph type="title"/>
          </p:nvPr>
        </p:nvSpPr>
        <p:spPr>
          <a:xfrm>
            <a:off x="166975" y="119175"/>
            <a:ext cx="8417700" cy="85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1155CC"/>
                </a:solidFill>
                <a:latin typeface="Source Sans Pro"/>
                <a:ea typeface="Source Sans Pro"/>
                <a:cs typeface="Source Sans Pro"/>
                <a:sym typeface="Source Sans Pro"/>
              </a:rPr>
              <a:t>  3 Metrics We Want to Move The Needle On</a:t>
            </a:r>
            <a:endParaRPr b="1">
              <a:solidFill>
                <a:srgbClr val="1155CC"/>
              </a:solidFill>
              <a:latin typeface="Source Sans Pro"/>
              <a:ea typeface="Source Sans Pro"/>
              <a:cs typeface="Source Sans Pro"/>
              <a:sym typeface="Source Sans Pro"/>
            </a:endParaRPr>
          </a:p>
        </p:txBody>
      </p:sp>
      <p:sp>
        <p:nvSpPr>
          <p:cNvPr id="560" name="Google Shape;560;p90"/>
          <p:cNvSpPr txBox="1"/>
          <p:nvPr/>
        </p:nvSpPr>
        <p:spPr>
          <a:xfrm>
            <a:off x="282800" y="627125"/>
            <a:ext cx="4724100" cy="34605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rgbClr val="1F497D"/>
              </a:buClr>
              <a:buSzPts val="2400"/>
              <a:buFont typeface="Open Sans"/>
              <a:buAutoNum type="arabicPeriod"/>
            </a:pPr>
            <a:r>
              <a:rPr lang="en" sz="2400">
                <a:solidFill>
                  <a:srgbClr val="1F497D"/>
                </a:solidFill>
                <a:highlight>
                  <a:srgbClr val="FFFFFF"/>
                </a:highlight>
                <a:latin typeface="Open Sans"/>
                <a:ea typeface="Open Sans"/>
                <a:cs typeface="Open Sans"/>
                <a:sym typeface="Open Sans"/>
              </a:rPr>
              <a:t>Fall to Spring Retention </a:t>
            </a:r>
            <a:endParaRPr sz="2400">
              <a:solidFill>
                <a:srgbClr val="1F497D"/>
              </a:solidFill>
              <a:highlight>
                <a:srgbClr val="FFFFFF"/>
              </a:highlight>
              <a:latin typeface="Open Sans"/>
              <a:ea typeface="Open Sans"/>
              <a:cs typeface="Open Sans"/>
              <a:sym typeface="Open Sans"/>
            </a:endParaRPr>
          </a:p>
          <a:p>
            <a:pPr marL="0" lvl="0" indent="457200" algn="l" rtl="0">
              <a:spcBef>
                <a:spcPts val="0"/>
              </a:spcBef>
              <a:spcAft>
                <a:spcPts val="0"/>
              </a:spcAft>
              <a:buNone/>
            </a:pPr>
            <a:r>
              <a:rPr lang="en" sz="1800" b="1">
                <a:solidFill>
                  <a:srgbClr val="434343"/>
                </a:solidFill>
                <a:latin typeface="Open Sans"/>
                <a:ea typeface="Open Sans"/>
                <a:cs typeface="Open Sans"/>
                <a:sym typeface="Open Sans"/>
              </a:rPr>
              <a:t>Purpose first</a:t>
            </a:r>
            <a:endParaRPr sz="1200">
              <a:solidFill>
                <a:srgbClr val="434343"/>
              </a:solidFill>
              <a:latin typeface="Open Sans"/>
              <a:ea typeface="Open Sans"/>
              <a:cs typeface="Open Sans"/>
              <a:sym typeface="Open Sans"/>
            </a:endParaRPr>
          </a:p>
          <a:p>
            <a:pPr marL="914400" lvl="0" indent="-304800" algn="l" rtl="0">
              <a:spcBef>
                <a:spcPts val="0"/>
              </a:spcBef>
              <a:spcAft>
                <a:spcPts val="0"/>
              </a:spcAft>
              <a:buClr>
                <a:srgbClr val="434343"/>
              </a:buClr>
              <a:buSzPts val="1200"/>
              <a:buFont typeface="Open Sans"/>
              <a:buChar char="●"/>
            </a:pPr>
            <a:r>
              <a:rPr lang="en" sz="1200">
                <a:solidFill>
                  <a:srgbClr val="434343"/>
                </a:solidFill>
                <a:latin typeface="Open Sans"/>
                <a:ea typeface="Open Sans"/>
                <a:cs typeface="Open Sans"/>
                <a:sym typeface="Open Sans"/>
              </a:rPr>
              <a:t>Know our students</a:t>
            </a:r>
            <a:endParaRPr sz="1200">
              <a:solidFill>
                <a:srgbClr val="434343"/>
              </a:solidFill>
              <a:latin typeface="Open Sans"/>
              <a:ea typeface="Open Sans"/>
              <a:cs typeface="Open Sans"/>
              <a:sym typeface="Open Sans"/>
            </a:endParaRPr>
          </a:p>
          <a:p>
            <a:pPr marL="914400" lvl="0" indent="-304800" algn="l" rtl="0">
              <a:spcBef>
                <a:spcPts val="0"/>
              </a:spcBef>
              <a:spcAft>
                <a:spcPts val="0"/>
              </a:spcAft>
              <a:buClr>
                <a:srgbClr val="434343"/>
              </a:buClr>
              <a:buSzPts val="1200"/>
              <a:buFont typeface="Open Sans"/>
              <a:buChar char="●"/>
            </a:pPr>
            <a:r>
              <a:rPr lang="en" sz="1200">
                <a:solidFill>
                  <a:srgbClr val="434343"/>
                </a:solidFill>
                <a:latin typeface="Open Sans"/>
                <a:ea typeface="Open Sans"/>
                <a:cs typeface="Open Sans"/>
                <a:sym typeface="Open Sans"/>
              </a:rPr>
              <a:t>Provide exploration opportunities to help students make an informed decision about their career and major early on</a:t>
            </a:r>
            <a:endParaRPr sz="1200">
              <a:solidFill>
                <a:srgbClr val="434343"/>
              </a:solidFill>
              <a:latin typeface="Open Sans"/>
              <a:ea typeface="Open Sans"/>
              <a:cs typeface="Open Sans"/>
              <a:sym typeface="Open Sans"/>
            </a:endParaRPr>
          </a:p>
          <a:p>
            <a:pPr marL="914400" lvl="0" indent="-304800" algn="l" rtl="0">
              <a:spcBef>
                <a:spcPts val="0"/>
              </a:spcBef>
              <a:spcAft>
                <a:spcPts val="0"/>
              </a:spcAft>
              <a:buClr>
                <a:srgbClr val="434343"/>
              </a:buClr>
              <a:buSzPts val="1200"/>
              <a:buFont typeface="Open Sans"/>
              <a:buChar char="●"/>
            </a:pPr>
            <a:r>
              <a:rPr lang="en" sz="1200">
                <a:solidFill>
                  <a:srgbClr val="434343"/>
                </a:solidFill>
                <a:latin typeface="Open Sans"/>
                <a:ea typeface="Open Sans"/>
                <a:cs typeface="Open Sans"/>
                <a:sym typeface="Open Sans"/>
              </a:rPr>
              <a:t>Confirm existing major declarations</a:t>
            </a:r>
            <a:endParaRPr sz="1200">
              <a:solidFill>
                <a:srgbClr val="434343"/>
              </a:solidFill>
              <a:latin typeface="Open Sans"/>
              <a:ea typeface="Open Sans"/>
              <a:cs typeface="Open Sans"/>
              <a:sym typeface="Open Sans"/>
            </a:endParaRPr>
          </a:p>
          <a:p>
            <a:pPr marL="0" lvl="0" indent="0" algn="l" rtl="0">
              <a:spcBef>
                <a:spcPts val="0"/>
              </a:spcBef>
              <a:spcAft>
                <a:spcPts val="0"/>
              </a:spcAft>
              <a:buNone/>
            </a:pPr>
            <a:endParaRPr sz="1100">
              <a:solidFill>
                <a:srgbClr val="1F497D"/>
              </a:solidFill>
              <a:highlight>
                <a:srgbClr val="FFFFFF"/>
              </a:highlight>
              <a:latin typeface="Calibri"/>
              <a:ea typeface="Calibri"/>
              <a:cs typeface="Calibri"/>
              <a:sym typeface="Calibri"/>
            </a:endParaRPr>
          </a:p>
          <a:p>
            <a:pPr marL="457200" lvl="0" indent="-381000" algn="l" rtl="0">
              <a:lnSpc>
                <a:spcPct val="115000"/>
              </a:lnSpc>
              <a:spcBef>
                <a:spcPts val="0"/>
              </a:spcBef>
              <a:spcAft>
                <a:spcPts val="0"/>
              </a:spcAft>
              <a:buClr>
                <a:srgbClr val="1F497D"/>
              </a:buClr>
              <a:buSzPts val="2400"/>
              <a:buAutoNum type="arabicPeriod"/>
            </a:pPr>
            <a:r>
              <a:rPr lang="en" sz="2400">
                <a:solidFill>
                  <a:srgbClr val="1F497D"/>
                </a:solidFill>
                <a:highlight>
                  <a:srgbClr val="FFFFFF"/>
                </a:highlight>
                <a:latin typeface="Open Sans"/>
                <a:ea typeface="Open Sans"/>
                <a:cs typeface="Open Sans"/>
                <a:sym typeface="Open Sans"/>
              </a:rPr>
              <a:t> Math &amp; English Completion</a:t>
            </a:r>
            <a:endParaRPr sz="1100">
              <a:solidFill>
                <a:srgbClr val="1F497D"/>
              </a:solidFill>
              <a:highlight>
                <a:srgbClr val="FFFF00"/>
              </a:highlight>
              <a:latin typeface="Calibri"/>
              <a:ea typeface="Calibri"/>
              <a:cs typeface="Calibri"/>
              <a:sym typeface="Calibri"/>
            </a:endParaRPr>
          </a:p>
          <a:p>
            <a:pPr marL="0" lvl="0" indent="457200" algn="l" rtl="0">
              <a:spcBef>
                <a:spcPts val="0"/>
              </a:spcBef>
              <a:spcAft>
                <a:spcPts val="0"/>
              </a:spcAft>
              <a:buNone/>
            </a:pPr>
            <a:r>
              <a:rPr lang="en" sz="1800" b="1">
                <a:solidFill>
                  <a:srgbClr val="434343"/>
                </a:solidFill>
                <a:latin typeface="Open Sans"/>
                <a:ea typeface="Open Sans"/>
                <a:cs typeface="Open Sans"/>
                <a:sym typeface="Open Sans"/>
              </a:rPr>
              <a:t>Gateway Courses </a:t>
            </a:r>
            <a:endParaRPr sz="1800" b="1">
              <a:solidFill>
                <a:srgbClr val="434343"/>
              </a:solidFill>
              <a:latin typeface="Open Sans"/>
              <a:ea typeface="Open Sans"/>
              <a:cs typeface="Open Sans"/>
              <a:sym typeface="Open Sans"/>
            </a:endParaRPr>
          </a:p>
          <a:p>
            <a:pPr marL="914400" lvl="0" indent="-304800" algn="l" rtl="0">
              <a:spcBef>
                <a:spcPts val="0"/>
              </a:spcBef>
              <a:spcAft>
                <a:spcPts val="0"/>
              </a:spcAft>
              <a:buClr>
                <a:srgbClr val="434343"/>
              </a:buClr>
              <a:buSzPts val="1200"/>
              <a:buFont typeface="Open Sans"/>
              <a:buChar char="●"/>
            </a:pPr>
            <a:r>
              <a:rPr lang="en" sz="1200">
                <a:solidFill>
                  <a:srgbClr val="434343"/>
                </a:solidFill>
                <a:latin typeface="Open Sans"/>
                <a:ea typeface="Open Sans"/>
                <a:cs typeface="Open Sans"/>
                <a:sym typeface="Open Sans"/>
              </a:rPr>
              <a:t>Review our placement and advising strategies, messaging, supports, course offerings for transfer level Math and English </a:t>
            </a:r>
            <a:endParaRPr sz="1200">
              <a:solidFill>
                <a:srgbClr val="434343"/>
              </a:solidFill>
              <a:latin typeface="Open Sans"/>
              <a:ea typeface="Open Sans"/>
              <a:cs typeface="Open Sans"/>
              <a:sym typeface="Open Sans"/>
            </a:endParaRPr>
          </a:p>
          <a:p>
            <a:pPr marL="914400" lvl="0" indent="-304800" algn="l" rtl="0">
              <a:spcBef>
                <a:spcPts val="0"/>
              </a:spcBef>
              <a:spcAft>
                <a:spcPts val="0"/>
              </a:spcAft>
              <a:buClr>
                <a:srgbClr val="434343"/>
              </a:buClr>
              <a:buSzPts val="1200"/>
              <a:buFont typeface="Open Sans"/>
              <a:buChar char="●"/>
            </a:pPr>
            <a:r>
              <a:rPr lang="en" sz="1200">
                <a:solidFill>
                  <a:srgbClr val="434343"/>
                </a:solidFill>
                <a:latin typeface="Open Sans"/>
                <a:ea typeface="Open Sans"/>
                <a:cs typeface="Open Sans"/>
                <a:sym typeface="Open Sans"/>
              </a:rPr>
              <a:t>Provide academic and social support</a:t>
            </a:r>
            <a:endParaRPr sz="1200">
              <a:solidFill>
                <a:srgbClr val="434343"/>
              </a:solidFill>
              <a:latin typeface="Open Sans"/>
              <a:ea typeface="Open Sans"/>
              <a:cs typeface="Open Sans"/>
              <a:sym typeface="Open Sans"/>
            </a:endParaRPr>
          </a:p>
          <a:p>
            <a:pPr marL="914400" lvl="0" indent="-304800" algn="l" rtl="0">
              <a:spcBef>
                <a:spcPts val="0"/>
              </a:spcBef>
              <a:spcAft>
                <a:spcPts val="0"/>
              </a:spcAft>
              <a:buClr>
                <a:srgbClr val="434343"/>
              </a:buClr>
              <a:buSzPts val="1200"/>
              <a:buFont typeface="Open Sans"/>
              <a:buChar char="●"/>
            </a:pPr>
            <a:r>
              <a:rPr lang="en" sz="1200">
                <a:solidFill>
                  <a:srgbClr val="434343"/>
                </a:solidFill>
                <a:latin typeface="Open Sans"/>
                <a:ea typeface="Open Sans"/>
                <a:cs typeface="Open Sans"/>
                <a:sym typeface="Open Sans"/>
              </a:rPr>
              <a:t>Strengthen evaluation &amp; review </a:t>
            </a:r>
            <a:endParaRPr sz="1200">
              <a:solidFill>
                <a:srgbClr val="434343"/>
              </a:solidFill>
              <a:latin typeface="Open Sans"/>
              <a:ea typeface="Open Sans"/>
              <a:cs typeface="Open Sans"/>
              <a:sym typeface="Open Sans"/>
            </a:endParaRPr>
          </a:p>
          <a:p>
            <a:pPr marL="0" lvl="0" indent="0" algn="l" rtl="0">
              <a:spcBef>
                <a:spcPts val="0"/>
              </a:spcBef>
              <a:spcAft>
                <a:spcPts val="0"/>
              </a:spcAft>
              <a:buNone/>
            </a:pPr>
            <a:endParaRPr sz="1200">
              <a:solidFill>
                <a:srgbClr val="434343"/>
              </a:solidFill>
              <a:latin typeface="Open Sans"/>
              <a:ea typeface="Open Sans"/>
              <a:cs typeface="Open Sans"/>
              <a:sym typeface="Open Sans"/>
            </a:endParaRPr>
          </a:p>
        </p:txBody>
      </p:sp>
      <p:sp>
        <p:nvSpPr>
          <p:cNvPr id="561" name="Google Shape;561;p90"/>
          <p:cNvSpPr txBox="1"/>
          <p:nvPr/>
        </p:nvSpPr>
        <p:spPr>
          <a:xfrm>
            <a:off x="4684150" y="627125"/>
            <a:ext cx="4170600" cy="3167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solidFill>
                  <a:srgbClr val="1F497D"/>
                </a:solidFill>
                <a:latin typeface="Open Sans"/>
                <a:ea typeface="Open Sans"/>
                <a:cs typeface="Open Sans"/>
                <a:sym typeface="Open Sans"/>
              </a:rPr>
              <a:t>3.    Units Earned Per Year</a:t>
            </a:r>
            <a:r>
              <a:rPr lang="en" sz="1100">
                <a:solidFill>
                  <a:srgbClr val="1F497D"/>
                </a:solidFill>
                <a:latin typeface="Calibri"/>
                <a:ea typeface="Calibri"/>
                <a:cs typeface="Calibri"/>
                <a:sym typeface="Calibri"/>
              </a:rPr>
              <a:t>  </a:t>
            </a:r>
            <a:endParaRPr sz="1100">
              <a:solidFill>
                <a:srgbClr val="1F497D"/>
              </a:solidFill>
              <a:latin typeface="Calibri"/>
              <a:ea typeface="Calibri"/>
              <a:cs typeface="Calibri"/>
              <a:sym typeface="Calibri"/>
            </a:endParaRPr>
          </a:p>
          <a:p>
            <a:pPr marL="0" lvl="0" indent="457200" algn="l" rtl="0">
              <a:lnSpc>
                <a:spcPct val="115000"/>
              </a:lnSpc>
              <a:spcBef>
                <a:spcPts val="0"/>
              </a:spcBef>
              <a:spcAft>
                <a:spcPts val="0"/>
              </a:spcAft>
              <a:buNone/>
            </a:pPr>
            <a:r>
              <a:rPr lang="en" sz="1800" b="1">
                <a:solidFill>
                  <a:srgbClr val="434343"/>
                </a:solidFill>
                <a:latin typeface="Open Sans"/>
                <a:ea typeface="Open Sans"/>
                <a:cs typeface="Open Sans"/>
                <a:sym typeface="Open Sans"/>
              </a:rPr>
              <a:t>15 To Finish</a:t>
            </a:r>
            <a:endParaRPr sz="1800" b="1">
              <a:solidFill>
                <a:srgbClr val="434343"/>
              </a:solidFill>
              <a:latin typeface="Open Sans"/>
              <a:ea typeface="Open Sans"/>
              <a:cs typeface="Open Sans"/>
              <a:sym typeface="Open Sans"/>
            </a:endParaRPr>
          </a:p>
          <a:p>
            <a:pPr marL="914400" lvl="0" indent="-304800" algn="l" rtl="0">
              <a:spcBef>
                <a:spcPts val="0"/>
              </a:spcBef>
              <a:spcAft>
                <a:spcPts val="0"/>
              </a:spcAft>
              <a:buClr>
                <a:srgbClr val="434343"/>
              </a:buClr>
              <a:buSzPts val="1200"/>
              <a:buFont typeface="Open Sans"/>
              <a:buChar char="●"/>
            </a:pPr>
            <a:r>
              <a:rPr lang="en" sz="1200">
                <a:solidFill>
                  <a:srgbClr val="434343"/>
                </a:solidFill>
                <a:latin typeface="Open Sans"/>
                <a:ea typeface="Open Sans"/>
                <a:cs typeface="Open Sans"/>
                <a:sym typeface="Open Sans"/>
              </a:rPr>
              <a:t>Encourage students to attempt 15+ units in their first semester as appropriate</a:t>
            </a:r>
            <a:endParaRPr sz="1200">
              <a:solidFill>
                <a:srgbClr val="434343"/>
              </a:solidFill>
              <a:latin typeface="Open Sans"/>
              <a:ea typeface="Open Sans"/>
              <a:cs typeface="Open Sans"/>
              <a:sym typeface="Open Sans"/>
            </a:endParaRPr>
          </a:p>
          <a:p>
            <a:pPr marL="914400" lvl="0" indent="-304800" algn="l" rtl="0">
              <a:spcBef>
                <a:spcPts val="0"/>
              </a:spcBef>
              <a:spcAft>
                <a:spcPts val="0"/>
              </a:spcAft>
              <a:buClr>
                <a:srgbClr val="434343"/>
              </a:buClr>
              <a:buSzPts val="1200"/>
              <a:buFont typeface="Open Sans"/>
              <a:buChar char="●"/>
            </a:pPr>
            <a:r>
              <a:rPr lang="en" sz="1200">
                <a:solidFill>
                  <a:srgbClr val="434343"/>
                </a:solidFill>
                <a:latin typeface="Open Sans"/>
                <a:ea typeface="Open Sans"/>
                <a:cs typeface="Open Sans"/>
                <a:sym typeface="Open Sans"/>
              </a:rPr>
              <a:t>Support students to complete 30+ units by the end of their first year</a:t>
            </a:r>
            <a:endParaRPr sz="1200">
              <a:solidFill>
                <a:srgbClr val="434343"/>
              </a:solidFill>
              <a:latin typeface="Open Sans"/>
              <a:ea typeface="Open Sans"/>
              <a:cs typeface="Open Sans"/>
              <a:sym typeface="Open Sans"/>
            </a:endParaRPr>
          </a:p>
          <a:p>
            <a:pPr marL="0" lvl="0" indent="457200" algn="l" rtl="0">
              <a:lnSpc>
                <a:spcPct val="115000"/>
              </a:lnSpc>
              <a:spcBef>
                <a:spcPts val="0"/>
              </a:spcBef>
              <a:spcAft>
                <a:spcPts val="0"/>
              </a:spcAft>
              <a:buNone/>
            </a:pPr>
            <a:r>
              <a:rPr lang="en" sz="1800" b="1">
                <a:solidFill>
                  <a:srgbClr val="434343"/>
                </a:solidFill>
                <a:latin typeface="Open Sans"/>
                <a:ea typeface="Open Sans"/>
                <a:cs typeface="Open Sans"/>
                <a:sym typeface="Open Sans"/>
              </a:rPr>
              <a:t>9 Core</a:t>
            </a:r>
            <a:endParaRPr sz="1800" b="1">
              <a:solidFill>
                <a:srgbClr val="434343"/>
              </a:solidFill>
              <a:latin typeface="Open Sans"/>
              <a:ea typeface="Open Sans"/>
              <a:cs typeface="Open Sans"/>
              <a:sym typeface="Open Sans"/>
            </a:endParaRPr>
          </a:p>
          <a:p>
            <a:pPr marL="914400" lvl="0" indent="-304800" algn="l" rtl="0">
              <a:spcBef>
                <a:spcPts val="0"/>
              </a:spcBef>
              <a:spcAft>
                <a:spcPts val="0"/>
              </a:spcAft>
              <a:buClr>
                <a:srgbClr val="434343"/>
              </a:buClr>
              <a:buSzPts val="1200"/>
              <a:buFont typeface="Open Sans"/>
              <a:buChar char="●"/>
            </a:pPr>
            <a:r>
              <a:rPr lang="en" sz="1200">
                <a:solidFill>
                  <a:srgbClr val="434343"/>
                </a:solidFill>
                <a:latin typeface="Open Sans"/>
                <a:ea typeface="Open Sans"/>
                <a:cs typeface="Open Sans"/>
                <a:sym typeface="Open Sans"/>
              </a:rPr>
              <a:t>Encourage students to take 9 units (approximately 3 courses) in their field of study within the first year. </a:t>
            </a:r>
            <a:endParaRPr sz="1200">
              <a:solidFill>
                <a:srgbClr val="434343"/>
              </a:solidFill>
              <a:latin typeface="Open Sans"/>
              <a:ea typeface="Open Sans"/>
              <a:cs typeface="Open Sans"/>
              <a:sym typeface="Open Sans"/>
            </a:endParaRPr>
          </a:p>
          <a:p>
            <a:pPr marL="914400" lvl="0" indent="0" algn="l" rtl="0">
              <a:spcBef>
                <a:spcPts val="0"/>
              </a:spcBef>
              <a:spcAft>
                <a:spcPts val="0"/>
              </a:spcAft>
              <a:buNone/>
            </a:pPr>
            <a:endParaRPr sz="1200">
              <a:solidFill>
                <a:srgbClr val="434343"/>
              </a:solidFill>
              <a:latin typeface="Open Sans"/>
              <a:ea typeface="Open Sans"/>
              <a:cs typeface="Open Sans"/>
              <a:sym typeface="Open Sans"/>
            </a:endParaRPr>
          </a:p>
          <a:p>
            <a:pPr marL="0" lvl="0" indent="0" algn="ctr" rtl="0">
              <a:spcBef>
                <a:spcPts val="0"/>
              </a:spcBef>
              <a:spcAft>
                <a:spcPts val="0"/>
              </a:spcAft>
              <a:buNone/>
            </a:pPr>
            <a:r>
              <a:rPr lang="en" sz="3600">
                <a:solidFill>
                  <a:srgbClr val="1155CC"/>
                </a:solidFill>
                <a:latin typeface="Open Sans"/>
                <a:ea typeface="Open Sans"/>
                <a:cs typeface="Open Sans"/>
                <a:sym typeface="Open Sans"/>
              </a:rPr>
              <a:t>What else should we consider?</a:t>
            </a:r>
            <a:r>
              <a:rPr lang="en" sz="3600">
                <a:solidFill>
                  <a:srgbClr val="002E6C"/>
                </a:solidFill>
                <a:latin typeface="Open Sans"/>
                <a:ea typeface="Open Sans"/>
                <a:cs typeface="Open Sans"/>
                <a:sym typeface="Open Sans"/>
              </a:rPr>
              <a:t> </a:t>
            </a:r>
            <a:endParaRPr sz="3600">
              <a:solidFill>
                <a:srgbClr val="002E6C"/>
              </a:solidFill>
              <a:latin typeface="Open Sans"/>
              <a:ea typeface="Open Sans"/>
              <a:cs typeface="Open Sans"/>
              <a:sym typeface="Open Sans"/>
            </a:endParaRPr>
          </a:p>
          <a:p>
            <a:pPr marL="0" lvl="0" indent="0" algn="l" rtl="0">
              <a:spcBef>
                <a:spcPts val="0"/>
              </a:spcBef>
              <a:spcAft>
                <a:spcPts val="0"/>
              </a:spcAft>
              <a:buNone/>
            </a:pPr>
            <a:endParaRPr sz="1100">
              <a:solidFill>
                <a:srgbClr val="1F497D"/>
              </a:solidFill>
              <a:highlight>
                <a:srgbClr val="FFFFFF"/>
              </a:highlight>
              <a:latin typeface="Calibri"/>
              <a:ea typeface="Calibri"/>
              <a:cs typeface="Calibri"/>
              <a:sym typeface="Calibri"/>
            </a:endParaRPr>
          </a:p>
          <a:p>
            <a:pPr marL="0" lvl="0" indent="0" algn="l" rtl="0">
              <a:spcBef>
                <a:spcPts val="0"/>
              </a:spcBef>
              <a:spcAft>
                <a:spcPts val="0"/>
              </a:spcAft>
              <a:buNone/>
            </a:pPr>
            <a:endParaRPr sz="1100">
              <a:solidFill>
                <a:srgbClr val="1F497D"/>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1100">
              <a:solidFill>
                <a:srgbClr val="1F497D"/>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Open Sans"/>
              <a:ea typeface="Open Sans"/>
              <a:cs typeface="Open Sans"/>
              <a:sym typeface="Open Sans"/>
            </a:endParaRPr>
          </a:p>
        </p:txBody>
      </p:sp>
      <p:sp>
        <p:nvSpPr>
          <p:cNvPr id="562" name="Google Shape;562;p90"/>
          <p:cNvSpPr/>
          <p:nvPr/>
        </p:nvSpPr>
        <p:spPr>
          <a:xfrm>
            <a:off x="700050" y="2542125"/>
            <a:ext cx="159600" cy="306900"/>
          </a:xfrm>
          <a:prstGeom prst="up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90"/>
          <p:cNvSpPr/>
          <p:nvPr/>
        </p:nvSpPr>
        <p:spPr>
          <a:xfrm>
            <a:off x="5124400" y="779525"/>
            <a:ext cx="159600" cy="306900"/>
          </a:xfrm>
          <a:prstGeom prst="up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90"/>
          <p:cNvSpPr/>
          <p:nvPr/>
        </p:nvSpPr>
        <p:spPr>
          <a:xfrm>
            <a:off x="636575" y="779525"/>
            <a:ext cx="159600" cy="306900"/>
          </a:xfrm>
          <a:prstGeom prst="up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8"/>
        <p:cNvGrpSpPr/>
        <p:nvPr/>
      </p:nvGrpSpPr>
      <p:grpSpPr>
        <a:xfrm>
          <a:off x="0" y="0"/>
          <a:ext cx="0" cy="0"/>
          <a:chOff x="0" y="0"/>
          <a:chExt cx="0" cy="0"/>
        </a:xfrm>
      </p:grpSpPr>
      <p:sp>
        <p:nvSpPr>
          <p:cNvPr id="569" name="Google Shape;569;p91"/>
          <p:cNvSpPr txBox="1">
            <a:spLocks noGrp="1"/>
          </p:cNvSpPr>
          <p:nvPr>
            <p:ph type="title"/>
          </p:nvPr>
        </p:nvSpPr>
        <p:spPr>
          <a:xfrm>
            <a:off x="311700" y="1391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1155CC"/>
                </a:solidFill>
                <a:latin typeface="Source Sans Pro"/>
                <a:ea typeface="Source Sans Pro"/>
                <a:cs typeface="Source Sans Pro"/>
                <a:sym typeface="Source Sans Pro"/>
              </a:rPr>
              <a:t>Illustration Activity </a:t>
            </a:r>
            <a:endParaRPr b="1">
              <a:solidFill>
                <a:srgbClr val="1155CC"/>
              </a:solidFill>
              <a:latin typeface="Source Sans Pro"/>
              <a:ea typeface="Source Sans Pro"/>
              <a:cs typeface="Source Sans Pro"/>
              <a:sym typeface="Source Sans Pro"/>
            </a:endParaRPr>
          </a:p>
        </p:txBody>
      </p:sp>
      <p:sp>
        <p:nvSpPr>
          <p:cNvPr id="570" name="Google Shape;570;p91"/>
          <p:cNvSpPr txBox="1"/>
          <p:nvPr/>
        </p:nvSpPr>
        <p:spPr>
          <a:xfrm>
            <a:off x="311700" y="336500"/>
            <a:ext cx="8009700" cy="3735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800"/>
          </a:p>
          <a:p>
            <a:pPr marL="0" lvl="0" indent="0" algn="l" rtl="0">
              <a:lnSpc>
                <a:spcPct val="115000"/>
              </a:lnSpc>
              <a:spcBef>
                <a:spcPts val="0"/>
              </a:spcBef>
              <a:spcAft>
                <a:spcPts val="0"/>
              </a:spcAft>
              <a:buNone/>
            </a:pPr>
            <a:r>
              <a:rPr lang="en" sz="2400" b="1">
                <a:solidFill>
                  <a:srgbClr val="434343"/>
                </a:solidFill>
              </a:rPr>
              <a:t>Designing Our Dream Success Team</a:t>
            </a:r>
            <a:endParaRPr sz="2400" b="1">
              <a:solidFill>
                <a:srgbClr val="434343"/>
              </a:solidFill>
            </a:endParaRPr>
          </a:p>
          <a:p>
            <a:pPr marL="457200" lvl="0" indent="-342900" algn="l" rtl="0">
              <a:lnSpc>
                <a:spcPct val="115000"/>
              </a:lnSpc>
              <a:spcBef>
                <a:spcPts val="1000"/>
              </a:spcBef>
              <a:spcAft>
                <a:spcPts val="0"/>
              </a:spcAft>
              <a:buClr>
                <a:srgbClr val="434343"/>
              </a:buClr>
              <a:buSzPts val="1800"/>
              <a:buChar char="●"/>
            </a:pPr>
            <a:r>
              <a:rPr lang="en" sz="1800">
                <a:solidFill>
                  <a:srgbClr val="434343"/>
                </a:solidFill>
              </a:rPr>
              <a:t>Use posters &amp; markers provided to</a:t>
            </a:r>
            <a:r>
              <a:rPr lang="en" sz="1800" b="1">
                <a:solidFill>
                  <a:srgbClr val="434343"/>
                </a:solidFill>
              </a:rPr>
              <a:t> visualize a dream success team.</a:t>
            </a:r>
            <a:endParaRPr sz="1800" b="1">
              <a:solidFill>
                <a:srgbClr val="434343"/>
              </a:solidFill>
            </a:endParaRPr>
          </a:p>
          <a:p>
            <a:pPr marL="914400" lvl="1" indent="-342900" algn="l" rtl="0">
              <a:lnSpc>
                <a:spcPct val="100000"/>
              </a:lnSpc>
              <a:spcBef>
                <a:spcPts val="1000"/>
              </a:spcBef>
              <a:spcAft>
                <a:spcPts val="0"/>
              </a:spcAft>
              <a:buClr>
                <a:srgbClr val="434343"/>
              </a:buClr>
              <a:buSzPts val="1800"/>
              <a:buChar char="○"/>
            </a:pPr>
            <a:r>
              <a:rPr lang="en" sz="1800">
                <a:solidFill>
                  <a:srgbClr val="434343"/>
                </a:solidFill>
              </a:rPr>
              <a:t>What do we want the new student experience to look like?</a:t>
            </a:r>
            <a:endParaRPr sz="1800">
              <a:solidFill>
                <a:srgbClr val="434343"/>
              </a:solidFill>
            </a:endParaRPr>
          </a:p>
          <a:p>
            <a:pPr marL="914400" lvl="1" indent="-342900" algn="l" rtl="0">
              <a:lnSpc>
                <a:spcPct val="100000"/>
              </a:lnSpc>
              <a:spcBef>
                <a:spcPts val="1000"/>
              </a:spcBef>
              <a:spcAft>
                <a:spcPts val="0"/>
              </a:spcAft>
              <a:buClr>
                <a:srgbClr val="434343"/>
              </a:buClr>
              <a:buSzPts val="1800"/>
              <a:buChar char="○"/>
            </a:pPr>
            <a:r>
              <a:rPr lang="en" sz="1800">
                <a:solidFill>
                  <a:srgbClr val="434343"/>
                </a:solidFill>
              </a:rPr>
              <a:t>Who should be on a success team to make it happen?</a:t>
            </a:r>
            <a:endParaRPr sz="1800">
              <a:solidFill>
                <a:srgbClr val="434343"/>
              </a:solidFill>
            </a:endParaRPr>
          </a:p>
          <a:p>
            <a:pPr marL="914400" lvl="1" indent="-342900" algn="l" rtl="0">
              <a:lnSpc>
                <a:spcPct val="100000"/>
              </a:lnSpc>
              <a:spcBef>
                <a:spcPts val="1000"/>
              </a:spcBef>
              <a:spcAft>
                <a:spcPts val="0"/>
              </a:spcAft>
              <a:buClr>
                <a:srgbClr val="434343"/>
              </a:buClr>
              <a:buSzPts val="1800"/>
              <a:buChar char="○"/>
            </a:pPr>
            <a:r>
              <a:rPr lang="en" sz="1800">
                <a:solidFill>
                  <a:srgbClr val="434343"/>
                </a:solidFill>
              </a:rPr>
              <a:t>How can success teams work together to improve these 3 metrics?</a:t>
            </a:r>
            <a:endParaRPr sz="1800">
              <a:solidFill>
                <a:srgbClr val="434343"/>
              </a:solidFill>
            </a:endParaRPr>
          </a:p>
          <a:p>
            <a:pPr marL="1371600" lvl="2" indent="-342900" algn="l" rtl="0">
              <a:lnSpc>
                <a:spcPct val="100000"/>
              </a:lnSpc>
              <a:spcBef>
                <a:spcPts val="1000"/>
              </a:spcBef>
              <a:spcAft>
                <a:spcPts val="0"/>
              </a:spcAft>
              <a:buClr>
                <a:srgbClr val="434343"/>
              </a:buClr>
              <a:buSzPts val="1800"/>
              <a:buChar char="■"/>
            </a:pPr>
            <a:r>
              <a:rPr lang="en" sz="1800" b="1">
                <a:solidFill>
                  <a:srgbClr val="434343"/>
                </a:solidFill>
              </a:rPr>
              <a:t>Increase Fall to Spring Retention</a:t>
            </a:r>
            <a:endParaRPr sz="1800" b="1">
              <a:solidFill>
                <a:srgbClr val="434343"/>
              </a:solidFill>
            </a:endParaRPr>
          </a:p>
          <a:p>
            <a:pPr marL="1371600" lvl="2" indent="-342900" algn="l" rtl="0">
              <a:lnSpc>
                <a:spcPct val="100000"/>
              </a:lnSpc>
              <a:spcBef>
                <a:spcPts val="0"/>
              </a:spcBef>
              <a:spcAft>
                <a:spcPts val="0"/>
              </a:spcAft>
              <a:buClr>
                <a:srgbClr val="434343"/>
              </a:buClr>
              <a:buSzPts val="1800"/>
              <a:buChar char="■"/>
            </a:pPr>
            <a:r>
              <a:rPr lang="en" sz="1800" b="1">
                <a:solidFill>
                  <a:srgbClr val="434343"/>
                </a:solidFill>
              </a:rPr>
              <a:t>Increase Transfer Level Math &amp; English Completion</a:t>
            </a:r>
            <a:endParaRPr sz="1800" b="1">
              <a:solidFill>
                <a:srgbClr val="434343"/>
              </a:solidFill>
            </a:endParaRPr>
          </a:p>
          <a:p>
            <a:pPr marL="1371600" lvl="2" indent="-342900" algn="l" rtl="0">
              <a:lnSpc>
                <a:spcPct val="100000"/>
              </a:lnSpc>
              <a:spcBef>
                <a:spcPts val="0"/>
              </a:spcBef>
              <a:spcAft>
                <a:spcPts val="0"/>
              </a:spcAft>
              <a:buClr>
                <a:srgbClr val="434343"/>
              </a:buClr>
              <a:buSzPts val="1800"/>
              <a:buChar char="■"/>
            </a:pPr>
            <a:r>
              <a:rPr lang="en" sz="1800" b="1">
                <a:solidFill>
                  <a:srgbClr val="434343"/>
                </a:solidFill>
              </a:rPr>
              <a:t>Increase Units Earned Per Year</a:t>
            </a:r>
            <a:endParaRPr sz="1800" b="1">
              <a:solidFill>
                <a:srgbClr val="434343"/>
              </a:solidFill>
            </a:endParaRPr>
          </a:p>
          <a:p>
            <a:pPr marL="914400" lvl="1" indent="-342900" algn="l" rtl="0">
              <a:spcBef>
                <a:spcPts val="1000"/>
              </a:spcBef>
              <a:spcAft>
                <a:spcPts val="0"/>
              </a:spcAft>
              <a:buClr>
                <a:srgbClr val="434343"/>
              </a:buClr>
              <a:buSzPts val="1800"/>
              <a:buChar char="○"/>
            </a:pPr>
            <a:r>
              <a:rPr lang="en" sz="1800">
                <a:solidFill>
                  <a:srgbClr val="434343"/>
                </a:solidFill>
              </a:rPr>
              <a:t>What should the teams do? When?</a:t>
            </a:r>
            <a:endParaRPr sz="1800"/>
          </a:p>
          <a:p>
            <a:pPr marL="0" lvl="0" indent="0" algn="l" rtl="0">
              <a:lnSpc>
                <a:spcPct val="115000"/>
              </a:lnSpc>
              <a:spcBef>
                <a:spcPts val="1000"/>
              </a:spcBef>
              <a:spcAft>
                <a:spcPts val="0"/>
              </a:spcAft>
              <a:buNone/>
            </a:pPr>
            <a:endParaRPr sz="1800">
              <a:highlight>
                <a:srgbClr val="FFFF00"/>
              </a:highlight>
            </a:endParaRPr>
          </a:p>
          <a:p>
            <a:pPr marL="0" lvl="0" indent="0" algn="l" rtl="0">
              <a:spcBef>
                <a:spcPts val="0"/>
              </a:spcBef>
              <a:spcAft>
                <a:spcPts val="0"/>
              </a:spcAft>
              <a:buNone/>
            </a:pPr>
            <a:endParaRPr sz="1800">
              <a:highlight>
                <a:srgbClr val="FFFF00"/>
              </a:high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4"/>
        <p:cNvGrpSpPr/>
        <p:nvPr/>
      </p:nvGrpSpPr>
      <p:grpSpPr>
        <a:xfrm>
          <a:off x="0" y="0"/>
          <a:ext cx="0" cy="0"/>
          <a:chOff x="0" y="0"/>
          <a:chExt cx="0" cy="0"/>
        </a:xfrm>
      </p:grpSpPr>
      <p:sp>
        <p:nvSpPr>
          <p:cNvPr id="575" name="Google Shape;575;p92"/>
          <p:cNvSpPr txBox="1">
            <a:spLocks noGrp="1"/>
          </p:cNvSpPr>
          <p:nvPr>
            <p:ph type="title"/>
          </p:nvPr>
        </p:nvSpPr>
        <p:spPr>
          <a:xfrm>
            <a:off x="311700" y="139100"/>
            <a:ext cx="8520600" cy="331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7200" b="1">
              <a:solidFill>
                <a:srgbClr val="1155CC"/>
              </a:solidFill>
              <a:latin typeface="Source Sans Pro"/>
              <a:ea typeface="Source Sans Pro"/>
              <a:cs typeface="Source Sans Pro"/>
              <a:sym typeface="Source Sans Pro"/>
            </a:endParaRPr>
          </a:p>
          <a:p>
            <a:pPr marL="0" lvl="0" indent="0" algn="ctr" rtl="0">
              <a:spcBef>
                <a:spcPts val="0"/>
              </a:spcBef>
              <a:spcAft>
                <a:spcPts val="0"/>
              </a:spcAft>
              <a:buNone/>
            </a:pPr>
            <a:r>
              <a:rPr lang="en" sz="7200" b="1">
                <a:solidFill>
                  <a:srgbClr val="1155CC"/>
                </a:solidFill>
                <a:latin typeface="Source Sans Pro"/>
                <a:ea typeface="Source Sans Pro"/>
                <a:cs typeface="Source Sans Pro"/>
                <a:sym typeface="Source Sans Pro"/>
              </a:rPr>
              <a:t>LUNCH</a:t>
            </a:r>
            <a:endParaRPr sz="7200" b="1">
              <a:solidFill>
                <a:srgbClr val="1155CC"/>
              </a:solidFill>
              <a:latin typeface="Source Sans Pro"/>
              <a:ea typeface="Source Sans Pro"/>
              <a:cs typeface="Source Sans Pro"/>
              <a:sym typeface="Source Sans Pro"/>
            </a:endParaRPr>
          </a:p>
          <a:p>
            <a:pPr marL="0" lvl="0" indent="0" algn="ctr" rtl="0">
              <a:spcBef>
                <a:spcPts val="0"/>
              </a:spcBef>
              <a:spcAft>
                <a:spcPts val="0"/>
              </a:spcAft>
              <a:buNone/>
            </a:pPr>
            <a:r>
              <a:rPr lang="en" sz="2400">
                <a:solidFill>
                  <a:srgbClr val="666666"/>
                </a:solidFill>
                <a:latin typeface="Source Sans Pro"/>
                <a:ea typeface="Source Sans Pro"/>
                <a:cs typeface="Source Sans Pro"/>
                <a:sym typeface="Source Sans Pro"/>
              </a:rPr>
              <a:t>We will resume at 12:45 PM</a:t>
            </a:r>
            <a:endParaRPr sz="2400">
              <a:solidFill>
                <a:srgbClr val="666666"/>
              </a:solidFill>
              <a:latin typeface="Source Sans Pro"/>
              <a:ea typeface="Source Sans Pro"/>
              <a:cs typeface="Source Sans Pro"/>
              <a:sym typeface="Source Sans Pr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9"/>
        <p:cNvGrpSpPr/>
        <p:nvPr/>
      </p:nvGrpSpPr>
      <p:grpSpPr>
        <a:xfrm>
          <a:off x="0" y="0"/>
          <a:ext cx="0" cy="0"/>
          <a:chOff x="0" y="0"/>
          <a:chExt cx="0" cy="0"/>
        </a:xfrm>
      </p:grpSpPr>
      <p:sp>
        <p:nvSpPr>
          <p:cNvPr id="580" name="Google Shape;580;p93"/>
          <p:cNvSpPr txBox="1">
            <a:spLocks noGrp="1"/>
          </p:cNvSpPr>
          <p:nvPr>
            <p:ph type="title"/>
          </p:nvPr>
        </p:nvSpPr>
        <p:spPr>
          <a:xfrm>
            <a:off x="311700" y="2161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1155CC"/>
                </a:solidFill>
                <a:latin typeface="Source Sans Pro"/>
                <a:ea typeface="Source Sans Pro"/>
                <a:cs typeface="Source Sans Pro"/>
                <a:sym typeface="Source Sans Pro"/>
              </a:rPr>
              <a:t>Bright Spots &amp; Areas of Improvement    </a:t>
            </a:r>
            <a:endParaRPr b="1">
              <a:solidFill>
                <a:srgbClr val="1155CC"/>
              </a:solidFill>
              <a:latin typeface="Source Sans Pro"/>
              <a:ea typeface="Source Sans Pro"/>
              <a:cs typeface="Source Sans Pro"/>
              <a:sym typeface="Source Sans Pro"/>
            </a:endParaRPr>
          </a:p>
        </p:txBody>
      </p:sp>
      <p:sp>
        <p:nvSpPr>
          <p:cNvPr id="581" name="Google Shape;581;p93"/>
          <p:cNvSpPr txBox="1"/>
          <p:nvPr/>
        </p:nvSpPr>
        <p:spPr>
          <a:xfrm>
            <a:off x="221425" y="663525"/>
            <a:ext cx="8610900" cy="4011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600" b="1">
              <a:solidFill>
                <a:schemeClr val="dk1"/>
              </a:solidFill>
              <a:latin typeface="Open Sans"/>
              <a:ea typeface="Open Sans"/>
              <a:cs typeface="Open Sans"/>
              <a:sym typeface="Open Sans"/>
            </a:endParaRPr>
          </a:p>
          <a:p>
            <a:pPr marL="457200" lvl="0" indent="-342900" algn="l" rtl="0">
              <a:lnSpc>
                <a:spcPct val="115000"/>
              </a:lnSpc>
              <a:spcBef>
                <a:spcPts val="1200"/>
              </a:spcBef>
              <a:spcAft>
                <a:spcPts val="0"/>
              </a:spcAft>
              <a:buClr>
                <a:srgbClr val="434343"/>
              </a:buClr>
              <a:buSzPts val="1800"/>
              <a:buFont typeface="Open Sans"/>
              <a:buChar char="●"/>
            </a:pPr>
            <a:r>
              <a:rPr lang="en" sz="1800">
                <a:solidFill>
                  <a:srgbClr val="434343"/>
                </a:solidFill>
                <a:latin typeface="Open Sans"/>
                <a:ea typeface="Open Sans"/>
                <a:cs typeface="Open Sans"/>
                <a:sym typeface="Open Sans"/>
              </a:rPr>
              <a:t>What supports do students mention are most helpful? </a:t>
            </a:r>
            <a:endParaRPr sz="1800">
              <a:solidFill>
                <a:srgbClr val="434343"/>
              </a:solidFill>
              <a:latin typeface="Open Sans"/>
              <a:ea typeface="Open Sans"/>
              <a:cs typeface="Open Sans"/>
              <a:sym typeface="Open Sans"/>
            </a:endParaRPr>
          </a:p>
          <a:p>
            <a:pPr marL="914400" lvl="1" indent="-317500" algn="l" rtl="0">
              <a:lnSpc>
                <a:spcPct val="115000"/>
              </a:lnSpc>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Are there some we can expand upon? </a:t>
            </a:r>
            <a:endParaRPr>
              <a:solidFill>
                <a:srgbClr val="434343"/>
              </a:solidFill>
              <a:latin typeface="Open Sans"/>
              <a:ea typeface="Open Sans"/>
              <a:cs typeface="Open Sans"/>
              <a:sym typeface="Open Sans"/>
            </a:endParaRPr>
          </a:p>
          <a:p>
            <a:pPr marL="914400" lvl="1" indent="-317500" algn="l" rtl="0">
              <a:lnSpc>
                <a:spcPct val="200000"/>
              </a:lnSpc>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How might a success team support this work?</a:t>
            </a:r>
            <a:endParaRPr sz="600">
              <a:solidFill>
                <a:srgbClr val="434343"/>
              </a:solidFill>
              <a:latin typeface="Open Sans"/>
              <a:ea typeface="Open Sans"/>
              <a:cs typeface="Open Sans"/>
              <a:sym typeface="Open Sans"/>
            </a:endParaRPr>
          </a:p>
          <a:p>
            <a:pPr marL="457200" lvl="0" indent="-342900" algn="l" rtl="0">
              <a:lnSpc>
                <a:spcPct val="115000"/>
              </a:lnSpc>
              <a:spcBef>
                <a:spcPts val="0"/>
              </a:spcBef>
              <a:spcAft>
                <a:spcPts val="0"/>
              </a:spcAft>
              <a:buClr>
                <a:srgbClr val="434343"/>
              </a:buClr>
              <a:buSzPts val="1800"/>
              <a:buFont typeface="Open Sans"/>
              <a:buChar char="●"/>
            </a:pPr>
            <a:r>
              <a:rPr lang="en" sz="1800">
                <a:solidFill>
                  <a:srgbClr val="434343"/>
                </a:solidFill>
                <a:latin typeface="Open Sans"/>
                <a:ea typeface="Open Sans"/>
                <a:cs typeface="Open Sans"/>
                <a:sym typeface="Open Sans"/>
              </a:rPr>
              <a:t>What barriers truncate student success in the classroom? Outside of the classroom? </a:t>
            </a:r>
            <a:endParaRPr sz="1800">
              <a:solidFill>
                <a:srgbClr val="434343"/>
              </a:solidFill>
              <a:latin typeface="Open Sans"/>
              <a:ea typeface="Open Sans"/>
              <a:cs typeface="Open Sans"/>
              <a:sym typeface="Open Sans"/>
            </a:endParaRPr>
          </a:p>
          <a:p>
            <a:pPr marL="914400" lvl="1" indent="-317500" algn="l" rtl="0">
              <a:lnSpc>
                <a:spcPct val="115000"/>
              </a:lnSpc>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How could a success team work together to address those barriers?</a:t>
            </a:r>
            <a:endParaRPr>
              <a:solidFill>
                <a:srgbClr val="434343"/>
              </a:solidFill>
              <a:latin typeface="Open Sans"/>
              <a:ea typeface="Open Sans"/>
              <a:cs typeface="Open Sans"/>
              <a:sym typeface="Open Sans"/>
            </a:endParaRPr>
          </a:p>
          <a:p>
            <a:pPr marL="914400" lvl="1" indent="-317500" algn="l" rtl="0">
              <a:lnSpc>
                <a:spcPct val="200000"/>
              </a:lnSpc>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What policies and or practices might need to be revised?</a:t>
            </a:r>
            <a:endParaRPr>
              <a:solidFill>
                <a:srgbClr val="434343"/>
              </a:solidFill>
              <a:latin typeface="Open Sans"/>
              <a:ea typeface="Open Sans"/>
              <a:cs typeface="Open Sans"/>
              <a:sym typeface="Open Sans"/>
            </a:endParaRPr>
          </a:p>
          <a:p>
            <a:pPr marL="457200" lvl="0" indent="-342900" algn="l" rtl="0">
              <a:lnSpc>
                <a:spcPct val="115000"/>
              </a:lnSpc>
              <a:spcBef>
                <a:spcPts val="0"/>
              </a:spcBef>
              <a:spcAft>
                <a:spcPts val="0"/>
              </a:spcAft>
              <a:buClr>
                <a:srgbClr val="434343"/>
              </a:buClr>
              <a:buSzPts val="1800"/>
              <a:buFont typeface="Open Sans"/>
              <a:buChar char="●"/>
            </a:pPr>
            <a:r>
              <a:rPr lang="en" sz="1800">
                <a:solidFill>
                  <a:srgbClr val="434343"/>
                </a:solidFill>
                <a:latin typeface="Open Sans"/>
                <a:ea typeface="Open Sans"/>
                <a:cs typeface="Open Sans"/>
                <a:sym typeface="Open Sans"/>
              </a:rPr>
              <a:t>Examine your data by meta major (Located on page 10 of your workbook) </a:t>
            </a:r>
            <a:endParaRPr sz="1800">
              <a:solidFill>
                <a:srgbClr val="434343"/>
              </a:solidFill>
              <a:latin typeface="Open Sans"/>
              <a:ea typeface="Open Sans"/>
              <a:cs typeface="Open Sans"/>
              <a:sym typeface="Open Sans"/>
            </a:endParaRPr>
          </a:p>
          <a:p>
            <a:pPr marL="914400" lvl="1" indent="-317500" algn="l" rtl="0">
              <a:lnSpc>
                <a:spcPct val="115000"/>
              </a:lnSpc>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What does this data communicate? Identify 3 things that stand out to you. </a:t>
            </a:r>
            <a:endParaRPr>
              <a:solidFill>
                <a:srgbClr val="434343"/>
              </a:solidFill>
              <a:latin typeface="Open Sans"/>
              <a:ea typeface="Open Sans"/>
              <a:cs typeface="Open Sans"/>
              <a:sym typeface="Open Sans"/>
            </a:endParaRPr>
          </a:p>
          <a:p>
            <a:pPr marL="914400" lvl="1" indent="-317500" algn="l" rtl="0">
              <a:lnSpc>
                <a:spcPct val="115000"/>
              </a:lnSpc>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Use this data to inform how you think success teams should support students.</a:t>
            </a:r>
            <a:endParaRPr>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None/>
            </a:pP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600" b="1">
              <a:latin typeface="Open Sans"/>
              <a:ea typeface="Open Sans"/>
              <a:cs typeface="Open Sans"/>
              <a:sym typeface="Open Sans"/>
            </a:endParaRPr>
          </a:p>
          <a:p>
            <a:pPr marL="0" lvl="0" indent="0" algn="l" rtl="0">
              <a:lnSpc>
                <a:spcPct val="115000"/>
              </a:lnSpc>
              <a:spcBef>
                <a:spcPts val="1200"/>
              </a:spcBef>
              <a:spcAft>
                <a:spcPts val="0"/>
              </a:spcAft>
              <a:buNone/>
            </a:pPr>
            <a:endParaRPr sz="1200">
              <a:solidFill>
                <a:schemeClr val="dk1"/>
              </a:solidFill>
              <a:latin typeface="Garamond"/>
              <a:ea typeface="Garamond"/>
              <a:cs typeface="Garamond"/>
              <a:sym typeface="Garamond"/>
            </a:endParaRPr>
          </a:p>
          <a:p>
            <a:pPr marL="0" lvl="0" indent="0" algn="l" rtl="0">
              <a:spcBef>
                <a:spcPts val="1200"/>
              </a:spcBef>
              <a:spcAft>
                <a:spcPts val="0"/>
              </a:spcAft>
              <a:buNone/>
            </a:pPr>
            <a:endParaRPr>
              <a:latin typeface="Open Sans"/>
              <a:ea typeface="Open Sans"/>
              <a:cs typeface="Open Sans"/>
              <a:sym typeface="Open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85"/>
        <p:cNvGrpSpPr/>
        <p:nvPr/>
      </p:nvGrpSpPr>
      <p:grpSpPr>
        <a:xfrm>
          <a:off x="0" y="0"/>
          <a:ext cx="0" cy="0"/>
          <a:chOff x="0" y="0"/>
          <a:chExt cx="0" cy="0"/>
        </a:xfrm>
      </p:grpSpPr>
      <p:cxnSp>
        <p:nvCxnSpPr>
          <p:cNvPr id="586" name="Google Shape;586;p94"/>
          <p:cNvCxnSpPr/>
          <p:nvPr/>
        </p:nvCxnSpPr>
        <p:spPr>
          <a:xfrm>
            <a:off x="432000" y="2320250"/>
            <a:ext cx="6829800" cy="41100"/>
          </a:xfrm>
          <a:prstGeom prst="straightConnector1">
            <a:avLst/>
          </a:prstGeom>
          <a:noFill/>
          <a:ln w="76200" cap="flat" cmpd="sng">
            <a:solidFill>
              <a:schemeClr val="dk2"/>
            </a:solidFill>
            <a:prstDash val="solid"/>
            <a:round/>
            <a:headEnd type="none" w="med" len="med"/>
            <a:tailEnd type="triangle" w="med" len="med"/>
          </a:ln>
        </p:spPr>
      </p:cxnSp>
      <p:sp>
        <p:nvSpPr>
          <p:cNvPr id="587" name="Google Shape;587;p94"/>
          <p:cNvSpPr txBox="1"/>
          <p:nvPr/>
        </p:nvSpPr>
        <p:spPr>
          <a:xfrm>
            <a:off x="7354350" y="1646075"/>
            <a:ext cx="1594200" cy="197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By Fall 2020, </a:t>
            </a:r>
            <a:endParaRPr b="1">
              <a:solidFill>
                <a:schemeClr val="dk1"/>
              </a:solidFill>
              <a:latin typeface="Open Sans"/>
              <a:ea typeface="Open Sans"/>
              <a:cs typeface="Open Sans"/>
              <a:sym typeface="Open Sans"/>
            </a:endParaRPr>
          </a:p>
          <a:p>
            <a:pPr marL="0" lvl="0" indent="0" algn="ctr" rtl="0">
              <a:spcBef>
                <a:spcPts val="0"/>
              </a:spcBef>
              <a:spcAft>
                <a:spcPts val="0"/>
              </a:spcAft>
              <a:buClr>
                <a:schemeClr val="dk1"/>
              </a:buClr>
              <a:buSzPts val="1100"/>
              <a:buFont typeface="Arial"/>
              <a:buNone/>
            </a:pPr>
            <a:r>
              <a:rPr lang="en" b="1">
                <a:solidFill>
                  <a:schemeClr val="dk1"/>
                </a:solidFill>
                <a:latin typeface="Open Sans"/>
                <a:ea typeface="Open Sans"/>
                <a:cs typeface="Open Sans"/>
                <a:sym typeface="Open Sans"/>
              </a:rPr>
              <a:t>Success Teams</a:t>
            </a:r>
            <a:endParaRPr b="1">
              <a:solidFill>
                <a:schemeClr val="dk1"/>
              </a:solidFill>
              <a:latin typeface="Open Sans"/>
              <a:ea typeface="Open Sans"/>
              <a:cs typeface="Open Sans"/>
              <a:sym typeface="Open Sans"/>
            </a:endParaRPr>
          </a:p>
          <a:p>
            <a:pPr marL="0" lvl="0" indent="0" algn="ctr" rtl="0">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will be ready for </a:t>
            </a:r>
            <a:endParaRPr>
              <a:solidFill>
                <a:schemeClr val="dk1"/>
              </a:solidFill>
              <a:latin typeface="Open Sans"/>
              <a:ea typeface="Open Sans"/>
              <a:cs typeface="Open Sans"/>
              <a:sym typeface="Open Sans"/>
            </a:endParaRPr>
          </a:p>
          <a:p>
            <a:pPr marL="0" lvl="0" indent="0" algn="ctr" rtl="0">
              <a:spcBef>
                <a:spcPts val="0"/>
              </a:spcBef>
              <a:spcAft>
                <a:spcPts val="0"/>
              </a:spcAft>
              <a:buNone/>
            </a:pPr>
            <a:r>
              <a:rPr lang="en">
                <a:solidFill>
                  <a:schemeClr val="dk1"/>
                </a:solidFill>
                <a:latin typeface="Open Sans"/>
                <a:ea typeface="Open Sans"/>
                <a:cs typeface="Open Sans"/>
                <a:sym typeface="Open Sans"/>
              </a:rPr>
              <a:t>implementation.</a:t>
            </a:r>
            <a:r>
              <a:rPr lang="en">
                <a:latin typeface="Open Sans"/>
                <a:ea typeface="Open Sans"/>
                <a:cs typeface="Open Sans"/>
                <a:sym typeface="Open Sans"/>
              </a:rPr>
              <a:t> </a:t>
            </a:r>
            <a:endParaRPr>
              <a:latin typeface="Open Sans"/>
              <a:ea typeface="Open Sans"/>
              <a:cs typeface="Open Sans"/>
              <a:sym typeface="Open Sans"/>
            </a:endParaRPr>
          </a:p>
          <a:p>
            <a:pPr marL="0" lvl="0" indent="0" algn="ctr"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sp>
        <p:nvSpPr>
          <p:cNvPr id="588" name="Google Shape;588;p94"/>
          <p:cNvSpPr/>
          <p:nvPr/>
        </p:nvSpPr>
        <p:spPr>
          <a:xfrm rot="-5400000">
            <a:off x="226210" y="2571450"/>
            <a:ext cx="514200" cy="524700"/>
          </a:xfrm>
          <a:prstGeom prst="rightArrow">
            <a:avLst>
              <a:gd name="adj1" fmla="val 50000"/>
              <a:gd name="adj2" fmla="val 50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94"/>
          <p:cNvSpPr txBox="1"/>
          <p:nvPr/>
        </p:nvSpPr>
        <p:spPr>
          <a:xfrm>
            <a:off x="-20700" y="3245950"/>
            <a:ext cx="1008000" cy="108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latin typeface="Open Sans"/>
                <a:ea typeface="Open Sans"/>
                <a:cs typeface="Open Sans"/>
                <a:sym typeface="Open Sans"/>
              </a:rPr>
              <a:t>Today - what needs to happen now </a:t>
            </a:r>
            <a:endParaRPr sz="1100">
              <a:latin typeface="Open Sans"/>
              <a:ea typeface="Open Sans"/>
              <a:cs typeface="Open Sans"/>
              <a:sym typeface="Open Sans"/>
            </a:endParaRPr>
          </a:p>
        </p:txBody>
      </p:sp>
      <p:sp>
        <p:nvSpPr>
          <p:cNvPr id="590" name="Google Shape;590;p94"/>
          <p:cNvSpPr txBox="1"/>
          <p:nvPr/>
        </p:nvSpPr>
        <p:spPr>
          <a:xfrm>
            <a:off x="361325" y="1532200"/>
            <a:ext cx="71154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t>What programming, policies, committees need to occur to meet our goal?</a:t>
            </a:r>
            <a:endParaRPr sz="1600"/>
          </a:p>
        </p:txBody>
      </p:sp>
      <p:sp>
        <p:nvSpPr>
          <p:cNvPr id="591" name="Google Shape;591;p94"/>
          <p:cNvSpPr txBox="1">
            <a:spLocks noGrp="1"/>
          </p:cNvSpPr>
          <p:nvPr>
            <p:ph type="title"/>
          </p:nvPr>
        </p:nvSpPr>
        <p:spPr>
          <a:xfrm>
            <a:off x="311700" y="2162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1155CC"/>
                </a:solidFill>
                <a:latin typeface="Source Sans Pro"/>
                <a:ea typeface="Source Sans Pro"/>
                <a:cs typeface="Source Sans Pro"/>
                <a:sym typeface="Source Sans Pro"/>
              </a:rPr>
              <a:t>Creating A Timeline: Backwards Planning </a:t>
            </a:r>
            <a:endParaRPr b="1">
              <a:solidFill>
                <a:srgbClr val="1155CC"/>
              </a:solidFill>
              <a:latin typeface="Source Sans Pro"/>
              <a:ea typeface="Source Sans Pro"/>
              <a:cs typeface="Source Sans Pro"/>
              <a:sym typeface="Source Sans Pro"/>
            </a:endParaRPr>
          </a:p>
        </p:txBody>
      </p:sp>
      <p:sp>
        <p:nvSpPr>
          <p:cNvPr id="592" name="Google Shape;592;p94"/>
          <p:cNvSpPr txBox="1"/>
          <p:nvPr/>
        </p:nvSpPr>
        <p:spPr>
          <a:xfrm>
            <a:off x="1588325" y="2297050"/>
            <a:ext cx="7181400" cy="202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600" b="1">
              <a:solidFill>
                <a:schemeClr val="dk1"/>
              </a:solidFill>
              <a:latin typeface="Open Sans"/>
              <a:ea typeface="Open Sans"/>
              <a:cs typeface="Open Sans"/>
              <a:sym typeface="Open Sans"/>
            </a:endParaRPr>
          </a:p>
          <a:p>
            <a:pPr marL="457200" lvl="0" indent="0" algn="l" rtl="0">
              <a:lnSpc>
                <a:spcPct val="115000"/>
              </a:lnSpc>
              <a:spcBef>
                <a:spcPts val="1200"/>
              </a:spcBef>
              <a:spcAft>
                <a:spcPts val="0"/>
              </a:spcAft>
              <a:buNone/>
            </a:pPr>
            <a:endParaRPr>
              <a:solidFill>
                <a:srgbClr val="434343"/>
              </a:solidFill>
              <a:latin typeface="Open Sans"/>
              <a:ea typeface="Open Sans"/>
              <a:cs typeface="Open Sans"/>
              <a:sym typeface="Open Sans"/>
            </a:endParaRPr>
          </a:p>
          <a:p>
            <a:pPr marL="457200" lvl="0" indent="0" algn="l" rtl="0">
              <a:lnSpc>
                <a:spcPct val="115000"/>
              </a:lnSpc>
              <a:spcBef>
                <a:spcPts val="1200"/>
              </a:spcBef>
              <a:spcAft>
                <a:spcPts val="0"/>
              </a:spcAft>
              <a:buNone/>
            </a:pPr>
            <a:r>
              <a:rPr lang="en" sz="1800">
                <a:solidFill>
                  <a:srgbClr val="434343"/>
                </a:solidFill>
                <a:latin typeface="Open Sans"/>
                <a:ea typeface="Open Sans"/>
                <a:cs typeface="Open Sans"/>
                <a:sym typeface="Open Sans"/>
              </a:rPr>
              <a:t>What </a:t>
            </a:r>
            <a:r>
              <a:rPr lang="en" sz="1800" b="1">
                <a:solidFill>
                  <a:srgbClr val="434343"/>
                </a:solidFill>
                <a:latin typeface="Open Sans"/>
                <a:ea typeface="Open Sans"/>
                <a:cs typeface="Open Sans"/>
                <a:sym typeface="Open Sans"/>
              </a:rPr>
              <a:t>actionable steps</a:t>
            </a:r>
            <a:r>
              <a:rPr lang="en" sz="1800">
                <a:solidFill>
                  <a:srgbClr val="434343"/>
                </a:solidFill>
                <a:latin typeface="Open Sans"/>
                <a:ea typeface="Open Sans"/>
                <a:cs typeface="Open Sans"/>
                <a:sym typeface="Open Sans"/>
              </a:rPr>
              <a:t> should success teams take in order to improve the 3 metrics? </a:t>
            </a:r>
            <a:r>
              <a:rPr lang="en">
                <a:solidFill>
                  <a:srgbClr val="434343"/>
                </a:solidFill>
                <a:latin typeface="Open Sans"/>
                <a:ea typeface="Open Sans"/>
                <a:cs typeface="Open Sans"/>
                <a:sym typeface="Open Sans"/>
              </a:rPr>
              <a:t>(Please also place your ideas on sticky notes)</a:t>
            </a:r>
            <a:endParaRPr>
              <a:solidFill>
                <a:srgbClr val="434343"/>
              </a:solidFill>
              <a:latin typeface="Open Sans"/>
              <a:ea typeface="Open Sans"/>
              <a:cs typeface="Open Sans"/>
              <a:sym typeface="Open Sans"/>
            </a:endParaRPr>
          </a:p>
          <a:p>
            <a:pPr marL="914400" lvl="1" indent="-317500" algn="l" rtl="0">
              <a:lnSpc>
                <a:spcPct val="115000"/>
              </a:lnSpc>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What is realistic? (Blue Stickies) </a:t>
            </a:r>
            <a:endParaRPr>
              <a:solidFill>
                <a:srgbClr val="434343"/>
              </a:solidFill>
              <a:latin typeface="Open Sans"/>
              <a:ea typeface="Open Sans"/>
              <a:cs typeface="Open Sans"/>
              <a:sym typeface="Open Sans"/>
            </a:endParaRPr>
          </a:p>
          <a:p>
            <a:pPr marL="914400" lvl="1" indent="-317500" algn="l" rtl="0">
              <a:lnSpc>
                <a:spcPct val="115000"/>
              </a:lnSpc>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What is aspirational? (Yellow Stickies)</a:t>
            </a: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sz="600" b="1">
              <a:latin typeface="Open Sans"/>
              <a:ea typeface="Open Sans"/>
              <a:cs typeface="Open Sans"/>
              <a:sym typeface="Open Sans"/>
            </a:endParaRPr>
          </a:p>
          <a:p>
            <a:pPr marL="0" lvl="0" indent="0" algn="l" rtl="0">
              <a:lnSpc>
                <a:spcPct val="115000"/>
              </a:lnSpc>
              <a:spcBef>
                <a:spcPts val="1200"/>
              </a:spcBef>
              <a:spcAft>
                <a:spcPts val="0"/>
              </a:spcAft>
              <a:buNone/>
            </a:pPr>
            <a:endParaRPr sz="1200">
              <a:solidFill>
                <a:schemeClr val="dk1"/>
              </a:solidFill>
              <a:latin typeface="Garamond"/>
              <a:ea typeface="Garamond"/>
              <a:cs typeface="Garamond"/>
              <a:sym typeface="Garamond"/>
            </a:endParaRPr>
          </a:p>
          <a:p>
            <a:pPr marL="0" lvl="0" indent="0" algn="l" rtl="0">
              <a:spcBef>
                <a:spcPts val="1200"/>
              </a:spcBef>
              <a:spcAft>
                <a:spcPts val="0"/>
              </a:spcAft>
              <a:buNone/>
            </a:pPr>
            <a:endParaRPr>
              <a:latin typeface="Open Sans"/>
              <a:ea typeface="Open Sans"/>
              <a:cs typeface="Open Sans"/>
              <a:sym typeface="Open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6"/>
        <p:cNvGrpSpPr/>
        <p:nvPr/>
      </p:nvGrpSpPr>
      <p:grpSpPr>
        <a:xfrm>
          <a:off x="0" y="0"/>
          <a:ext cx="0" cy="0"/>
          <a:chOff x="0" y="0"/>
          <a:chExt cx="0" cy="0"/>
        </a:xfrm>
      </p:grpSpPr>
      <p:cxnSp>
        <p:nvCxnSpPr>
          <p:cNvPr id="597" name="Google Shape;597;p95"/>
          <p:cNvCxnSpPr/>
          <p:nvPr/>
        </p:nvCxnSpPr>
        <p:spPr>
          <a:xfrm>
            <a:off x="432000" y="2320250"/>
            <a:ext cx="6829800" cy="41100"/>
          </a:xfrm>
          <a:prstGeom prst="straightConnector1">
            <a:avLst/>
          </a:prstGeom>
          <a:noFill/>
          <a:ln w="76200" cap="flat" cmpd="sng">
            <a:solidFill>
              <a:schemeClr val="dk2"/>
            </a:solidFill>
            <a:prstDash val="solid"/>
            <a:round/>
            <a:headEnd type="none" w="med" len="med"/>
            <a:tailEnd type="triangle" w="med" len="med"/>
          </a:ln>
        </p:spPr>
      </p:cxnSp>
      <p:sp>
        <p:nvSpPr>
          <p:cNvPr id="598" name="Google Shape;598;p95"/>
          <p:cNvSpPr txBox="1"/>
          <p:nvPr/>
        </p:nvSpPr>
        <p:spPr>
          <a:xfrm>
            <a:off x="7354350" y="1646075"/>
            <a:ext cx="1594200" cy="197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Open Sans"/>
                <a:ea typeface="Open Sans"/>
                <a:cs typeface="Open Sans"/>
                <a:sym typeface="Open Sans"/>
              </a:rPr>
              <a:t>By Fall 2020, </a:t>
            </a:r>
            <a:endParaRPr b="1">
              <a:latin typeface="Open Sans"/>
              <a:ea typeface="Open Sans"/>
              <a:cs typeface="Open Sans"/>
              <a:sym typeface="Open Sans"/>
            </a:endParaRPr>
          </a:p>
          <a:p>
            <a:pPr marL="0" lvl="0" indent="0" algn="ctr" rtl="0">
              <a:spcBef>
                <a:spcPts val="0"/>
              </a:spcBef>
              <a:spcAft>
                <a:spcPts val="0"/>
              </a:spcAft>
              <a:buNone/>
            </a:pPr>
            <a:r>
              <a:rPr lang="en" b="1">
                <a:latin typeface="Open Sans"/>
                <a:ea typeface="Open Sans"/>
                <a:cs typeface="Open Sans"/>
                <a:sym typeface="Open Sans"/>
              </a:rPr>
              <a:t>Success Teams</a:t>
            </a:r>
            <a:endParaRPr b="1">
              <a:latin typeface="Open Sans"/>
              <a:ea typeface="Open Sans"/>
              <a:cs typeface="Open Sans"/>
              <a:sym typeface="Open Sans"/>
            </a:endParaRPr>
          </a:p>
          <a:p>
            <a:pPr marL="0" lvl="0" indent="0" algn="ctr" rtl="0">
              <a:spcBef>
                <a:spcPts val="0"/>
              </a:spcBef>
              <a:spcAft>
                <a:spcPts val="0"/>
              </a:spcAft>
              <a:buNone/>
            </a:pPr>
            <a:r>
              <a:rPr lang="en">
                <a:latin typeface="Open Sans"/>
                <a:ea typeface="Open Sans"/>
                <a:cs typeface="Open Sans"/>
                <a:sym typeface="Open Sans"/>
              </a:rPr>
              <a:t>will be ready for version 1.1 of</a:t>
            </a:r>
            <a:endParaRPr>
              <a:latin typeface="Open Sans"/>
              <a:ea typeface="Open Sans"/>
              <a:cs typeface="Open Sans"/>
              <a:sym typeface="Open Sans"/>
            </a:endParaRPr>
          </a:p>
          <a:p>
            <a:pPr marL="0" lvl="0" indent="0" algn="ctr" rtl="0">
              <a:spcBef>
                <a:spcPts val="0"/>
              </a:spcBef>
              <a:spcAft>
                <a:spcPts val="0"/>
              </a:spcAft>
              <a:buNone/>
            </a:pPr>
            <a:r>
              <a:rPr lang="en">
                <a:latin typeface="Open Sans"/>
                <a:ea typeface="Open Sans"/>
                <a:cs typeface="Open Sans"/>
                <a:sym typeface="Open Sans"/>
              </a:rPr>
              <a:t>implementation. </a:t>
            </a:r>
            <a:endParaRPr>
              <a:latin typeface="Open Sans"/>
              <a:ea typeface="Open Sans"/>
              <a:cs typeface="Open Sans"/>
              <a:sym typeface="Open Sans"/>
            </a:endParaRPr>
          </a:p>
          <a:p>
            <a:pPr marL="0" lvl="0" indent="0" algn="ctr"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sp>
        <p:nvSpPr>
          <p:cNvPr id="599" name="Google Shape;599;p95"/>
          <p:cNvSpPr/>
          <p:nvPr/>
        </p:nvSpPr>
        <p:spPr>
          <a:xfrm rot="-5400000">
            <a:off x="226210" y="2571450"/>
            <a:ext cx="514200" cy="524700"/>
          </a:xfrm>
          <a:prstGeom prst="rightArrow">
            <a:avLst>
              <a:gd name="adj1" fmla="val 50000"/>
              <a:gd name="adj2" fmla="val 50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95"/>
          <p:cNvSpPr txBox="1"/>
          <p:nvPr/>
        </p:nvSpPr>
        <p:spPr>
          <a:xfrm>
            <a:off x="-20700" y="3245950"/>
            <a:ext cx="1008000" cy="108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latin typeface="Open Sans"/>
                <a:ea typeface="Open Sans"/>
                <a:cs typeface="Open Sans"/>
                <a:sym typeface="Open Sans"/>
              </a:rPr>
              <a:t>Today - what needs to happen now </a:t>
            </a:r>
            <a:endParaRPr sz="1100">
              <a:latin typeface="Open Sans"/>
              <a:ea typeface="Open Sans"/>
              <a:cs typeface="Open Sans"/>
              <a:sym typeface="Open Sans"/>
            </a:endParaRPr>
          </a:p>
        </p:txBody>
      </p:sp>
      <p:sp>
        <p:nvSpPr>
          <p:cNvPr id="601" name="Google Shape;601;p95"/>
          <p:cNvSpPr txBox="1"/>
          <p:nvPr/>
        </p:nvSpPr>
        <p:spPr>
          <a:xfrm>
            <a:off x="361325" y="1532200"/>
            <a:ext cx="71154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t>What programming, policies, committees need to occur to meet our goal?</a:t>
            </a:r>
            <a:endParaRPr sz="1600"/>
          </a:p>
        </p:txBody>
      </p:sp>
      <p:sp>
        <p:nvSpPr>
          <p:cNvPr id="602" name="Google Shape;602;p95"/>
          <p:cNvSpPr txBox="1">
            <a:spLocks noGrp="1"/>
          </p:cNvSpPr>
          <p:nvPr>
            <p:ph type="title"/>
          </p:nvPr>
        </p:nvSpPr>
        <p:spPr>
          <a:xfrm>
            <a:off x="311700" y="2162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1155CC"/>
                </a:solidFill>
                <a:latin typeface="Source Sans Pro"/>
                <a:ea typeface="Source Sans Pro"/>
                <a:cs typeface="Source Sans Pro"/>
                <a:sym typeface="Source Sans Pro"/>
              </a:rPr>
              <a:t>Creating A Timeline: Backwards Planning </a:t>
            </a:r>
            <a:endParaRPr b="1">
              <a:solidFill>
                <a:srgbClr val="1155CC"/>
              </a:solidFill>
              <a:latin typeface="Source Sans Pro"/>
              <a:ea typeface="Source Sans Pro"/>
              <a:cs typeface="Source Sans Pro"/>
              <a:sym typeface="Source Sans Pro"/>
            </a:endParaRPr>
          </a:p>
        </p:txBody>
      </p:sp>
      <p:sp>
        <p:nvSpPr>
          <p:cNvPr id="603" name="Google Shape;603;p95"/>
          <p:cNvSpPr txBox="1"/>
          <p:nvPr/>
        </p:nvSpPr>
        <p:spPr>
          <a:xfrm>
            <a:off x="4503725" y="4473300"/>
            <a:ext cx="5033100" cy="76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434343"/>
                </a:solidFill>
                <a:latin typeface="Open Sans"/>
                <a:ea typeface="Open Sans"/>
                <a:cs typeface="Open Sans"/>
                <a:sym typeface="Open Sans"/>
              </a:rPr>
              <a:t>Place “sticky” notes along the timeline</a:t>
            </a:r>
            <a:endParaRPr>
              <a:solidFill>
                <a:srgbClr val="434343"/>
              </a:solidFill>
            </a:endParaRPr>
          </a:p>
        </p:txBody>
      </p:sp>
      <p:sp>
        <p:nvSpPr>
          <p:cNvPr id="604" name="Google Shape;604;p95"/>
          <p:cNvSpPr/>
          <p:nvPr/>
        </p:nvSpPr>
        <p:spPr>
          <a:xfrm>
            <a:off x="3249700" y="2166500"/>
            <a:ext cx="524700" cy="348600"/>
          </a:xfrm>
          <a:prstGeom prst="foldedCorner">
            <a:avLst>
              <a:gd name="adj" fmla="val 16667"/>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t>Learn Tools</a:t>
            </a:r>
            <a:endParaRPr sz="800"/>
          </a:p>
        </p:txBody>
      </p:sp>
      <p:sp>
        <p:nvSpPr>
          <p:cNvPr id="605" name="Google Shape;605;p95"/>
          <p:cNvSpPr txBox="1"/>
          <p:nvPr/>
        </p:nvSpPr>
        <p:spPr>
          <a:xfrm>
            <a:off x="2965750" y="2756000"/>
            <a:ext cx="1092600" cy="51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t>By April 2020,</a:t>
            </a:r>
            <a:endParaRPr sz="800"/>
          </a:p>
          <a:p>
            <a:pPr marL="0" lvl="0" indent="0" algn="ctr" rtl="0">
              <a:spcBef>
                <a:spcPts val="0"/>
              </a:spcBef>
              <a:spcAft>
                <a:spcPts val="0"/>
              </a:spcAft>
              <a:buNone/>
            </a:pPr>
            <a:r>
              <a:rPr lang="en" sz="800"/>
              <a:t>Create a plan to Cross train all staff on Program Mapper &amp; ECC Connect</a:t>
            </a:r>
            <a:endParaRPr sz="800"/>
          </a:p>
        </p:txBody>
      </p:sp>
      <p:sp>
        <p:nvSpPr>
          <p:cNvPr id="606" name="Google Shape;606;p95"/>
          <p:cNvSpPr/>
          <p:nvPr/>
        </p:nvSpPr>
        <p:spPr>
          <a:xfrm>
            <a:off x="921150" y="2166500"/>
            <a:ext cx="590700" cy="348600"/>
          </a:xfrm>
          <a:prstGeom prst="foldedCorner">
            <a:avLst>
              <a:gd name="adj" fmla="val 16667"/>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800"/>
              <a:t>Know Students </a:t>
            </a:r>
            <a:endParaRPr sz="800"/>
          </a:p>
        </p:txBody>
      </p:sp>
      <p:cxnSp>
        <p:nvCxnSpPr>
          <p:cNvPr id="607" name="Google Shape;607;p95"/>
          <p:cNvCxnSpPr>
            <a:stCxn id="606" idx="2"/>
          </p:cNvCxnSpPr>
          <p:nvPr/>
        </p:nvCxnSpPr>
        <p:spPr>
          <a:xfrm>
            <a:off x="1216500" y="2515100"/>
            <a:ext cx="3000" cy="395400"/>
          </a:xfrm>
          <a:prstGeom prst="straightConnector1">
            <a:avLst/>
          </a:prstGeom>
          <a:noFill/>
          <a:ln w="9525" cap="flat" cmpd="sng">
            <a:solidFill>
              <a:schemeClr val="dk2"/>
            </a:solidFill>
            <a:prstDash val="solid"/>
            <a:round/>
            <a:headEnd type="none" w="med" len="med"/>
            <a:tailEnd type="none" w="med" len="med"/>
          </a:ln>
        </p:spPr>
      </p:cxnSp>
      <p:sp>
        <p:nvSpPr>
          <p:cNvPr id="608" name="Google Shape;608;p95"/>
          <p:cNvSpPr txBox="1"/>
          <p:nvPr/>
        </p:nvSpPr>
        <p:spPr>
          <a:xfrm>
            <a:off x="835175" y="2848150"/>
            <a:ext cx="1008000" cy="62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a:t>By Week 3, </a:t>
            </a:r>
            <a:endParaRPr sz="800"/>
          </a:p>
          <a:p>
            <a:pPr marL="0" lvl="0" indent="0" algn="ctr" rtl="0">
              <a:spcBef>
                <a:spcPts val="0"/>
              </a:spcBef>
              <a:spcAft>
                <a:spcPts val="0"/>
              </a:spcAft>
              <a:buNone/>
            </a:pPr>
            <a:r>
              <a:rPr lang="en" sz="800"/>
              <a:t>Campaign to confirm major (call &amp; email)</a:t>
            </a:r>
            <a:endParaRPr sz="800"/>
          </a:p>
        </p:txBody>
      </p:sp>
      <p:cxnSp>
        <p:nvCxnSpPr>
          <p:cNvPr id="609" name="Google Shape;609;p95"/>
          <p:cNvCxnSpPr/>
          <p:nvPr/>
        </p:nvCxnSpPr>
        <p:spPr>
          <a:xfrm>
            <a:off x="5512250" y="2320250"/>
            <a:ext cx="17400" cy="1385700"/>
          </a:xfrm>
          <a:prstGeom prst="straightConnector1">
            <a:avLst/>
          </a:prstGeom>
          <a:noFill/>
          <a:ln w="9525" cap="flat" cmpd="sng">
            <a:solidFill>
              <a:schemeClr val="dk2"/>
            </a:solidFill>
            <a:prstDash val="solid"/>
            <a:round/>
            <a:headEnd type="none" w="med" len="med"/>
            <a:tailEnd type="none" w="med" len="med"/>
          </a:ln>
        </p:spPr>
      </p:cxnSp>
      <p:sp>
        <p:nvSpPr>
          <p:cNvPr id="610" name="Google Shape;610;p95"/>
          <p:cNvSpPr txBox="1"/>
          <p:nvPr/>
        </p:nvSpPr>
        <p:spPr>
          <a:xfrm>
            <a:off x="5016950" y="3705950"/>
            <a:ext cx="1008000" cy="39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Summer 2020</a:t>
            </a:r>
            <a:endParaRPr/>
          </a:p>
        </p:txBody>
      </p:sp>
      <p:cxnSp>
        <p:nvCxnSpPr>
          <p:cNvPr id="611" name="Google Shape;611;p95"/>
          <p:cNvCxnSpPr>
            <a:stCxn id="604" idx="2"/>
            <a:endCxn id="605" idx="0"/>
          </p:cNvCxnSpPr>
          <p:nvPr/>
        </p:nvCxnSpPr>
        <p:spPr>
          <a:xfrm>
            <a:off x="3512050" y="2515100"/>
            <a:ext cx="0" cy="2409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96"/>
          <p:cNvSpPr txBox="1">
            <a:spLocks noGrp="1"/>
          </p:cNvSpPr>
          <p:nvPr>
            <p:ph type="subTitle" idx="1"/>
          </p:nvPr>
        </p:nvSpPr>
        <p:spPr>
          <a:xfrm>
            <a:off x="330775" y="2815525"/>
            <a:ext cx="5301900" cy="15171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None/>
            </a:pPr>
            <a:r>
              <a:rPr lang="en" b="1"/>
              <a:t>Libby Lee Curiel</a:t>
            </a:r>
            <a:endParaRPr b="1"/>
          </a:p>
          <a:p>
            <a:pPr marL="0" lvl="0" indent="0" algn="l" rtl="0">
              <a:spcBef>
                <a:spcPts val="0"/>
              </a:spcBef>
              <a:spcAft>
                <a:spcPts val="0"/>
              </a:spcAft>
              <a:buNone/>
            </a:pPr>
            <a:r>
              <a:rPr lang="en"/>
              <a:t>LA/OC Guided Pathways Regional Coordinator </a:t>
            </a:r>
            <a:endParaRPr/>
          </a:p>
          <a:p>
            <a:pPr marL="0" lvl="0" indent="0" algn="l" rtl="0">
              <a:spcBef>
                <a:spcPts val="0"/>
              </a:spcBef>
              <a:spcAft>
                <a:spcPts val="0"/>
              </a:spcAft>
              <a:buNone/>
            </a:pPr>
            <a:r>
              <a:rPr lang="en"/>
              <a:t>California Community College Chancellor’s Office</a:t>
            </a:r>
            <a:endParaRPr/>
          </a:p>
          <a:p>
            <a:pPr marL="0" lvl="0" indent="0" algn="l" rtl="0">
              <a:spcBef>
                <a:spcPts val="0"/>
              </a:spcBef>
              <a:spcAft>
                <a:spcPts val="0"/>
              </a:spcAft>
              <a:buNone/>
            </a:pPr>
            <a:r>
              <a:rPr lang="en" u="sng">
                <a:solidFill>
                  <a:schemeClr val="hlink"/>
                </a:solidFill>
                <a:hlinkClick r:id="rId3"/>
              </a:rPr>
              <a:t>llcuriel@cccco.edu</a:t>
            </a:r>
            <a:endParaRPr/>
          </a:p>
          <a:p>
            <a:pPr marL="0" lvl="0" indent="0" algn="l" rtl="0">
              <a:spcBef>
                <a:spcPts val="0"/>
              </a:spcBef>
              <a:spcAft>
                <a:spcPts val="0"/>
              </a:spcAft>
              <a:buNone/>
            </a:pPr>
            <a:r>
              <a:rPr lang="en"/>
              <a:t>(323) 369-1171</a:t>
            </a:r>
            <a:endParaRPr/>
          </a:p>
        </p:txBody>
      </p:sp>
      <p:sp>
        <p:nvSpPr>
          <p:cNvPr id="617" name="Google Shape;617;p96"/>
          <p:cNvSpPr txBox="1">
            <a:spLocks noGrp="1"/>
          </p:cNvSpPr>
          <p:nvPr>
            <p:ph type="ctrTitle"/>
          </p:nvPr>
        </p:nvSpPr>
        <p:spPr>
          <a:xfrm>
            <a:off x="330775" y="293406"/>
            <a:ext cx="6858000" cy="6630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rgbClr val="002F6D"/>
              </a:buClr>
              <a:buSzPts val="3600"/>
              <a:buFont typeface="Source Sans Pro"/>
              <a:buNone/>
            </a:pPr>
            <a:r>
              <a:rPr lang="en" sz="3000" b="1">
                <a:solidFill>
                  <a:srgbClr val="1155CC"/>
                </a:solidFill>
              </a:rPr>
              <a:t>Support &amp; Resources </a:t>
            </a:r>
            <a:endParaRPr sz="3000" b="1">
              <a:solidFill>
                <a:srgbClr val="1155CC"/>
              </a:solidFill>
            </a:endParaRPr>
          </a:p>
        </p:txBody>
      </p:sp>
      <p:sp>
        <p:nvSpPr>
          <p:cNvPr id="618" name="Google Shape;618;p96"/>
          <p:cNvSpPr txBox="1"/>
          <p:nvPr/>
        </p:nvSpPr>
        <p:spPr>
          <a:xfrm>
            <a:off x="454675" y="1069638"/>
            <a:ext cx="7794900" cy="13503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434343"/>
              </a:buClr>
              <a:buSzPts val="1800"/>
              <a:buFont typeface="Source Sans Pro"/>
              <a:buChar char="●"/>
            </a:pPr>
            <a:r>
              <a:rPr lang="en" sz="1800" b="1">
                <a:solidFill>
                  <a:srgbClr val="434343"/>
                </a:solidFill>
                <a:latin typeface="Source Sans Pro"/>
                <a:ea typeface="Source Sans Pro"/>
                <a:cs typeface="Source Sans Pro"/>
                <a:sym typeface="Source Sans Pro"/>
              </a:rPr>
              <a:t>Regional ListServ </a:t>
            </a:r>
            <a:r>
              <a:rPr lang="en" sz="1800">
                <a:solidFill>
                  <a:srgbClr val="434343"/>
                </a:solidFill>
                <a:latin typeface="Source Sans Pro"/>
                <a:ea typeface="Source Sans Pro"/>
                <a:cs typeface="Source Sans Pro"/>
                <a:sym typeface="Source Sans Pro"/>
              </a:rPr>
              <a:t>(Join by emailing me)</a:t>
            </a:r>
            <a:endParaRPr sz="1800">
              <a:solidFill>
                <a:srgbClr val="434343"/>
              </a:solidFill>
              <a:latin typeface="Source Sans Pro"/>
              <a:ea typeface="Source Sans Pro"/>
              <a:cs typeface="Source Sans Pro"/>
              <a:sym typeface="Source Sans Pro"/>
            </a:endParaRPr>
          </a:p>
          <a:p>
            <a:pPr marL="457200" lvl="0" indent="-342900" algn="l" rtl="0">
              <a:lnSpc>
                <a:spcPct val="150000"/>
              </a:lnSpc>
              <a:spcBef>
                <a:spcPts val="0"/>
              </a:spcBef>
              <a:spcAft>
                <a:spcPts val="0"/>
              </a:spcAft>
              <a:buClr>
                <a:srgbClr val="434343"/>
              </a:buClr>
              <a:buSzPts val="1800"/>
              <a:buFont typeface="Source Sans Pro"/>
              <a:buChar char="●"/>
            </a:pPr>
            <a:r>
              <a:rPr lang="en" sz="1800" b="1">
                <a:solidFill>
                  <a:srgbClr val="434343"/>
                </a:solidFill>
                <a:latin typeface="Source Sans Pro"/>
                <a:ea typeface="Source Sans Pro"/>
                <a:cs typeface="Source Sans Pro"/>
                <a:sym typeface="Source Sans Pro"/>
              </a:rPr>
              <a:t>Regional Guided Pathways Community of Practice </a:t>
            </a:r>
            <a:r>
              <a:rPr lang="en" sz="1800">
                <a:solidFill>
                  <a:srgbClr val="434343"/>
                </a:solidFill>
                <a:latin typeface="Source Sans Pro"/>
                <a:ea typeface="Source Sans Pro"/>
                <a:cs typeface="Source Sans Pro"/>
                <a:sym typeface="Source Sans Pro"/>
              </a:rPr>
              <a:t>(Coming soon!) </a:t>
            </a:r>
            <a:endParaRPr sz="1800">
              <a:solidFill>
                <a:srgbClr val="434343"/>
              </a:solidFill>
              <a:latin typeface="Source Sans Pro"/>
              <a:ea typeface="Source Sans Pro"/>
              <a:cs typeface="Source Sans Pro"/>
              <a:sym typeface="Source Sans Pro"/>
            </a:endParaRPr>
          </a:p>
          <a:p>
            <a:pPr marL="457200" lvl="0" indent="-342900" algn="l" rtl="0">
              <a:lnSpc>
                <a:spcPct val="150000"/>
              </a:lnSpc>
              <a:spcBef>
                <a:spcPts val="0"/>
              </a:spcBef>
              <a:spcAft>
                <a:spcPts val="0"/>
              </a:spcAft>
              <a:buSzPts val="1800"/>
              <a:buFont typeface="Source Sans Pro"/>
              <a:buChar char="●"/>
            </a:pPr>
            <a:r>
              <a:rPr lang="en" sz="1800" b="1" u="sng">
                <a:solidFill>
                  <a:schemeClr val="hlink"/>
                </a:solidFill>
                <a:latin typeface="Source Sans Pro"/>
                <a:ea typeface="Source Sans Pro"/>
                <a:cs typeface="Source Sans Pro"/>
                <a:sym typeface="Source Sans Pro"/>
                <a:hlinkClick r:id="rId4"/>
              </a:rPr>
              <a:t>Vision Resource Center </a:t>
            </a:r>
            <a:r>
              <a:rPr lang="en" sz="1800" b="1">
                <a:solidFill>
                  <a:srgbClr val="3F3F3F"/>
                </a:solidFill>
                <a:latin typeface="Source Sans Pro"/>
                <a:ea typeface="Source Sans Pro"/>
                <a:cs typeface="Source Sans Pro"/>
                <a:sym typeface="Source Sans Pro"/>
              </a:rPr>
              <a:t> (Also available via Cornerstone)</a:t>
            </a:r>
            <a:endParaRPr sz="1800" b="1">
              <a:solidFill>
                <a:srgbClr val="3F3F3F"/>
              </a:solidFill>
              <a:latin typeface="Source Sans Pro"/>
              <a:ea typeface="Source Sans Pro"/>
              <a:cs typeface="Source Sans Pro"/>
              <a:sym typeface="Source Sans Pro"/>
            </a:endParaRPr>
          </a:p>
        </p:txBody>
      </p:sp>
      <p:sp>
        <p:nvSpPr>
          <p:cNvPr id="619" name="Google Shape;619;p96"/>
          <p:cNvSpPr txBox="1">
            <a:spLocks noGrp="1"/>
          </p:cNvSpPr>
          <p:nvPr>
            <p:ph type="ctrTitle"/>
          </p:nvPr>
        </p:nvSpPr>
        <p:spPr>
          <a:xfrm>
            <a:off x="5720925" y="3363525"/>
            <a:ext cx="3216300" cy="7632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rgbClr val="002F6D"/>
              </a:buClr>
              <a:buSzPts val="3600"/>
              <a:buFont typeface="Source Sans Pro"/>
              <a:buNone/>
            </a:pPr>
            <a:r>
              <a:rPr lang="en" sz="4800" b="1">
                <a:solidFill>
                  <a:srgbClr val="1155CC"/>
                </a:solidFill>
              </a:rPr>
              <a:t>Thank you!</a:t>
            </a:r>
            <a:endParaRPr sz="4800" b="1">
              <a:solidFill>
                <a:srgbClr val="1155CC"/>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7"/>
        <p:cNvGrpSpPr/>
        <p:nvPr/>
      </p:nvGrpSpPr>
      <p:grpSpPr>
        <a:xfrm>
          <a:off x="0" y="0"/>
          <a:ext cx="0" cy="0"/>
          <a:chOff x="0" y="0"/>
          <a:chExt cx="0" cy="0"/>
        </a:xfrm>
      </p:grpSpPr>
      <p:sp>
        <p:nvSpPr>
          <p:cNvPr id="318" name="Google Shape;318;p61"/>
          <p:cNvSpPr txBox="1">
            <a:spLocks noGrp="1"/>
          </p:cNvSpPr>
          <p:nvPr>
            <p:ph type="title"/>
          </p:nvPr>
        </p:nvSpPr>
        <p:spPr>
          <a:xfrm>
            <a:off x="0" y="3593400"/>
            <a:ext cx="9144000" cy="1550100"/>
          </a:xfrm>
          <a:prstGeom prst="rect">
            <a:avLst/>
          </a:prstGeom>
          <a:solidFill>
            <a:srgbClr val="002E6C"/>
          </a:solidFill>
        </p:spPr>
        <p:txBody>
          <a:bodyPr spcFirstLastPara="1" wrap="square" lIns="91425" tIns="91425" rIns="91425" bIns="91425" anchor="ctr" anchorCtr="0">
            <a:noAutofit/>
          </a:bodyPr>
          <a:lstStyle/>
          <a:p>
            <a:pPr marL="0" lvl="0" indent="0" algn="ctr" rtl="0">
              <a:spcBef>
                <a:spcPts val="0"/>
              </a:spcBef>
              <a:spcAft>
                <a:spcPts val="0"/>
              </a:spcAft>
              <a:buNone/>
            </a:pPr>
            <a:endParaRPr sz="3000">
              <a:solidFill>
                <a:srgbClr val="FFFFFF"/>
              </a:solidFill>
            </a:endParaRPr>
          </a:p>
          <a:p>
            <a:pPr marL="0" lvl="0" indent="0" algn="ctr" rtl="0">
              <a:spcBef>
                <a:spcPts val="0"/>
              </a:spcBef>
              <a:spcAft>
                <a:spcPts val="0"/>
              </a:spcAft>
              <a:buNone/>
            </a:pPr>
            <a:r>
              <a:rPr lang="en" sz="3000">
                <a:solidFill>
                  <a:srgbClr val="FFFFFF"/>
                </a:solidFill>
              </a:rPr>
              <a:t>Imagine a community college ...</a:t>
            </a:r>
            <a:endParaRPr sz="3000">
              <a:solidFill>
                <a:srgbClr val="FFFFFF"/>
              </a:solidFill>
            </a:endParaRPr>
          </a:p>
          <a:p>
            <a:pPr marL="0" lvl="0" indent="0" algn="ctr" rtl="0">
              <a:spcBef>
                <a:spcPts val="0"/>
              </a:spcBef>
              <a:spcAft>
                <a:spcPts val="0"/>
              </a:spcAft>
              <a:buNone/>
            </a:pPr>
            <a:endParaRPr sz="3000">
              <a:solidFill>
                <a:srgbClr val="FFFFFF"/>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3"/>
        <p:cNvGrpSpPr/>
        <p:nvPr/>
      </p:nvGrpSpPr>
      <p:grpSpPr>
        <a:xfrm>
          <a:off x="0" y="0"/>
          <a:ext cx="0" cy="0"/>
          <a:chOff x="0" y="0"/>
          <a:chExt cx="0" cy="0"/>
        </a:xfrm>
      </p:grpSpPr>
      <p:sp>
        <p:nvSpPr>
          <p:cNvPr id="624" name="Google Shape;624;p97"/>
          <p:cNvSpPr txBox="1">
            <a:spLocks noGrp="1"/>
          </p:cNvSpPr>
          <p:nvPr>
            <p:ph type="title"/>
          </p:nvPr>
        </p:nvSpPr>
        <p:spPr>
          <a:xfrm>
            <a:off x="0" y="3593400"/>
            <a:ext cx="9144000" cy="1550100"/>
          </a:xfrm>
          <a:prstGeom prst="rect">
            <a:avLst/>
          </a:prstGeom>
          <a:solidFill>
            <a:srgbClr val="002E6C"/>
          </a:solidFill>
        </p:spPr>
        <p:txBody>
          <a:bodyPr spcFirstLastPara="1" wrap="square" lIns="91425" tIns="91425" rIns="91425" bIns="91425" anchor="ctr" anchorCtr="0">
            <a:noAutofit/>
          </a:bodyPr>
          <a:lstStyle/>
          <a:p>
            <a:pPr marL="0" lvl="0" indent="0" algn="ctr" rtl="0">
              <a:spcBef>
                <a:spcPts val="0"/>
              </a:spcBef>
              <a:spcAft>
                <a:spcPts val="0"/>
              </a:spcAft>
              <a:buNone/>
            </a:pPr>
            <a:endParaRPr sz="3000">
              <a:solidFill>
                <a:srgbClr val="FFFFFF"/>
              </a:solidFill>
            </a:endParaRPr>
          </a:p>
          <a:p>
            <a:pPr marL="0" lvl="0" indent="0" algn="ctr" rtl="0">
              <a:spcBef>
                <a:spcPts val="0"/>
              </a:spcBef>
              <a:spcAft>
                <a:spcPts val="0"/>
              </a:spcAft>
              <a:buClr>
                <a:schemeClr val="dk1"/>
              </a:buClr>
              <a:buSzPts val="1100"/>
              <a:buFont typeface="Arial"/>
              <a:buNone/>
            </a:pPr>
            <a:r>
              <a:rPr lang="en" sz="3000">
                <a:solidFill>
                  <a:srgbClr val="FFFFFF"/>
                </a:solidFill>
              </a:rPr>
              <a:t>Imagine a community college where</a:t>
            </a:r>
            <a:endParaRPr sz="3000">
              <a:solidFill>
                <a:srgbClr val="FFFFFF"/>
              </a:solidFill>
            </a:endParaRPr>
          </a:p>
          <a:p>
            <a:pPr marL="0" lvl="0" indent="0" algn="ctr" rtl="0">
              <a:spcBef>
                <a:spcPts val="0"/>
              </a:spcBef>
              <a:spcAft>
                <a:spcPts val="0"/>
              </a:spcAft>
              <a:buClr>
                <a:schemeClr val="dk1"/>
              </a:buClr>
              <a:buSzPts val="1100"/>
              <a:buFont typeface="Arial"/>
              <a:buNone/>
            </a:pPr>
            <a:r>
              <a:rPr lang="en" sz="2400">
                <a:solidFill>
                  <a:srgbClr val="FFFFFF"/>
                </a:solidFill>
              </a:rPr>
              <a:t>instructional and counseling faculty, staff, administrators, and students work together to ensure students’ success.</a:t>
            </a:r>
            <a:endParaRPr sz="2400">
              <a:solidFill>
                <a:srgbClr val="FFFFFF"/>
              </a:solidFill>
            </a:endParaRPr>
          </a:p>
          <a:p>
            <a:pPr marL="0" lvl="0" indent="0" algn="ctr" rtl="0">
              <a:spcBef>
                <a:spcPts val="0"/>
              </a:spcBef>
              <a:spcAft>
                <a:spcPts val="0"/>
              </a:spcAft>
              <a:buNone/>
            </a:pPr>
            <a:endParaRPr sz="3000">
              <a:solidFill>
                <a:srgbClr val="FFFFFF"/>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98"/>
          <p:cNvSpPr txBox="1">
            <a:spLocks noGrp="1"/>
          </p:cNvSpPr>
          <p:nvPr>
            <p:ph type="ctrTitle"/>
          </p:nvPr>
        </p:nvSpPr>
        <p:spPr>
          <a:xfrm>
            <a:off x="822960" y="569214"/>
            <a:ext cx="7543800" cy="26745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800"/>
              </a:spcBef>
              <a:spcAft>
                <a:spcPts val="0"/>
              </a:spcAft>
              <a:buClr>
                <a:schemeClr val="dk1"/>
              </a:buClr>
              <a:buSzPts val="1100"/>
              <a:buFont typeface="Arial"/>
              <a:buNone/>
            </a:pPr>
            <a:r>
              <a:rPr lang="en" sz="3600">
                <a:solidFill>
                  <a:srgbClr val="002F6D"/>
                </a:solidFill>
                <a:latin typeface="Source Sans Pro"/>
                <a:ea typeface="Source Sans Pro"/>
                <a:cs typeface="Source Sans Pro"/>
                <a:sym typeface="Source Sans Pro"/>
              </a:rPr>
              <a:t>“Student Engagement Toolbox”     </a:t>
            </a:r>
            <a:endParaRPr sz="4100"/>
          </a:p>
        </p:txBody>
      </p:sp>
      <p:sp>
        <p:nvSpPr>
          <p:cNvPr id="630" name="Google Shape;630;p98"/>
          <p:cNvSpPr txBox="1">
            <a:spLocks noGrp="1"/>
          </p:cNvSpPr>
          <p:nvPr>
            <p:ph type="subTitle" idx="1"/>
          </p:nvPr>
        </p:nvSpPr>
        <p:spPr>
          <a:xfrm>
            <a:off x="958724" y="3325650"/>
            <a:ext cx="6461100" cy="1246500"/>
          </a:xfrm>
          <a:prstGeom prst="rect">
            <a:avLst/>
          </a:prstGeom>
          <a:noFill/>
          <a:ln>
            <a:noFill/>
          </a:ln>
        </p:spPr>
        <p:txBody>
          <a:bodyPr spcFirstLastPara="1" wrap="square" lIns="68575" tIns="34275" rIns="68575" bIns="34275" anchor="t" anchorCtr="0">
            <a:noAutofit/>
          </a:bodyPr>
          <a:lstStyle/>
          <a:p>
            <a:pPr marL="0" lvl="0" indent="0" algn="l" rtl="0">
              <a:spcBef>
                <a:spcPts val="800"/>
              </a:spcBef>
              <a:spcAft>
                <a:spcPts val="0"/>
              </a:spcAft>
              <a:buClr>
                <a:schemeClr val="dk1"/>
              </a:buClr>
              <a:buSzPts val="1100"/>
              <a:buFont typeface="Arial"/>
              <a:buNone/>
            </a:pPr>
            <a:r>
              <a:rPr lang="en" sz="2400">
                <a:solidFill>
                  <a:srgbClr val="53575A"/>
                </a:solidFill>
                <a:latin typeface="Source Sans Pro"/>
                <a:ea typeface="Source Sans Pro"/>
                <a:cs typeface="Source Sans Pro"/>
                <a:sym typeface="Source Sans Pro"/>
              </a:rPr>
              <a:t>Incentive Program Expansion</a:t>
            </a:r>
            <a:endParaRPr sz="1400"/>
          </a:p>
        </p:txBody>
      </p:sp>
      <p:pic>
        <p:nvPicPr>
          <p:cNvPr id="631" name="Google Shape;631;p98"/>
          <p:cNvPicPr preferRelativeResize="0"/>
          <p:nvPr/>
        </p:nvPicPr>
        <p:blipFill rotWithShape="1">
          <a:blip r:embed="rId3">
            <a:alphaModFix/>
          </a:blip>
          <a:srcRect/>
          <a:stretch/>
        </p:blipFill>
        <p:spPr>
          <a:xfrm>
            <a:off x="721361" y="471332"/>
            <a:ext cx="1028700" cy="1028700"/>
          </a:xfrm>
          <a:prstGeom prst="rect">
            <a:avLst/>
          </a:prstGeom>
          <a:noFill/>
          <a:ln>
            <a:noFill/>
          </a:ln>
        </p:spPr>
      </p:pic>
      <p:sp>
        <p:nvSpPr>
          <p:cNvPr id="632" name="Google Shape;632;p98"/>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a:t>2/12/2020</a:t>
            </a:r>
            <a:endParaRPr/>
          </a:p>
        </p:txBody>
      </p:sp>
      <p:sp>
        <p:nvSpPr>
          <p:cNvPr id="633" name="Google Shape;633;p98"/>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t>GUIDED PATHWAYS</a:t>
            </a:r>
            <a:endParaRPr/>
          </a:p>
        </p:txBody>
      </p:sp>
      <p:sp>
        <p:nvSpPr>
          <p:cNvPr id="634" name="Google Shape;634;p98"/>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99"/>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a:t>2/12/2020</a:t>
            </a:r>
            <a:endParaRPr/>
          </a:p>
        </p:txBody>
      </p:sp>
      <p:sp>
        <p:nvSpPr>
          <p:cNvPr id="640" name="Google Shape;640;p99"/>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t>GUIDED PATHWAYS</a:t>
            </a:r>
            <a:endParaRPr/>
          </a:p>
        </p:txBody>
      </p:sp>
      <p:sp>
        <p:nvSpPr>
          <p:cNvPr id="641" name="Google Shape;641;p99"/>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42</a:t>
            </a:fld>
            <a:endParaRPr/>
          </a:p>
        </p:txBody>
      </p:sp>
      <p:sp>
        <p:nvSpPr>
          <p:cNvPr id="642" name="Google Shape;642;p99"/>
          <p:cNvSpPr txBox="1">
            <a:spLocks noGrp="1"/>
          </p:cNvSpPr>
          <p:nvPr>
            <p:ph type="title" idx="4294967295"/>
          </p:nvPr>
        </p:nvSpPr>
        <p:spPr>
          <a:xfrm>
            <a:off x="628641" y="266669"/>
            <a:ext cx="7886700" cy="9942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t>The Basics</a:t>
            </a:r>
            <a:endParaRPr/>
          </a:p>
        </p:txBody>
      </p:sp>
      <p:sp>
        <p:nvSpPr>
          <p:cNvPr id="643" name="Google Shape;643;p99"/>
          <p:cNvSpPr txBox="1">
            <a:spLocks noGrp="1"/>
          </p:cNvSpPr>
          <p:nvPr>
            <p:ph type="title" idx="4294967295"/>
          </p:nvPr>
        </p:nvSpPr>
        <p:spPr>
          <a:xfrm>
            <a:off x="628641" y="266669"/>
            <a:ext cx="7886700" cy="9942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solidFill>
                  <a:srgbClr val="002E6C"/>
                </a:solidFill>
              </a:rPr>
              <a:t>The Basics</a:t>
            </a:r>
            <a:endParaRPr>
              <a:solidFill>
                <a:srgbClr val="002E6C"/>
              </a:solidFill>
            </a:endParaRPr>
          </a:p>
        </p:txBody>
      </p:sp>
      <p:sp>
        <p:nvSpPr>
          <p:cNvPr id="644" name="Google Shape;644;p99"/>
          <p:cNvSpPr txBox="1">
            <a:spLocks noGrp="1"/>
          </p:cNvSpPr>
          <p:nvPr>
            <p:ph type="body" idx="4294967295"/>
          </p:nvPr>
        </p:nvSpPr>
        <p:spPr>
          <a:xfrm>
            <a:off x="629841" y="1260872"/>
            <a:ext cx="3868200" cy="618000"/>
          </a:xfrm>
          <a:prstGeom prst="rect">
            <a:avLst/>
          </a:prstGeom>
        </p:spPr>
        <p:txBody>
          <a:bodyPr spcFirstLastPara="1" wrap="square" lIns="0" tIns="34275" rIns="0" bIns="34275" anchor="t" anchorCtr="0">
            <a:noAutofit/>
          </a:bodyPr>
          <a:lstStyle/>
          <a:p>
            <a:pPr marL="0" lvl="0" indent="0" algn="l" rtl="0">
              <a:spcBef>
                <a:spcPts val="800"/>
              </a:spcBef>
              <a:spcAft>
                <a:spcPts val="200"/>
              </a:spcAft>
              <a:buNone/>
            </a:pPr>
            <a:r>
              <a:rPr lang="en" sz="2400"/>
              <a:t>Instructional Faculty</a:t>
            </a:r>
            <a:endParaRPr sz="2400"/>
          </a:p>
        </p:txBody>
      </p:sp>
      <p:sp>
        <p:nvSpPr>
          <p:cNvPr id="645" name="Google Shape;645;p99"/>
          <p:cNvSpPr txBox="1">
            <a:spLocks noGrp="1"/>
          </p:cNvSpPr>
          <p:nvPr>
            <p:ph type="body" idx="4294967295"/>
          </p:nvPr>
        </p:nvSpPr>
        <p:spPr>
          <a:xfrm>
            <a:off x="629850" y="1766150"/>
            <a:ext cx="3999300" cy="2395800"/>
          </a:xfrm>
          <a:prstGeom prst="rect">
            <a:avLst/>
          </a:prstGeom>
          <a:solidFill>
            <a:srgbClr val="FFFFFF"/>
          </a:solidFill>
        </p:spPr>
        <p:txBody>
          <a:bodyPr spcFirstLastPara="1" wrap="square" lIns="0" tIns="34275" rIns="0" bIns="34275" anchor="t" anchorCtr="0">
            <a:noAutofit/>
          </a:bodyPr>
          <a:lstStyle/>
          <a:p>
            <a:pPr marL="0" lvl="0" indent="0" algn="l" rtl="0">
              <a:spcBef>
                <a:spcPts val="900"/>
              </a:spcBef>
              <a:spcAft>
                <a:spcPts val="0"/>
              </a:spcAft>
              <a:buNone/>
            </a:pPr>
            <a:r>
              <a:rPr lang="en" sz="1800" b="1" i="1"/>
              <a:t>For one section:</a:t>
            </a:r>
            <a:endParaRPr sz="1800" b="1" i="1"/>
          </a:p>
          <a:p>
            <a:pPr marL="457200" lvl="0" indent="-323850" algn="l" rtl="0">
              <a:spcBef>
                <a:spcPts val="900"/>
              </a:spcBef>
              <a:spcAft>
                <a:spcPts val="0"/>
              </a:spcAft>
              <a:buSzPts val="1500"/>
              <a:buChar char="●"/>
            </a:pPr>
            <a:r>
              <a:rPr lang="en" sz="1500"/>
              <a:t>Send one progress report wi</a:t>
            </a:r>
            <a:r>
              <a:rPr lang="en"/>
              <a:t>th </a:t>
            </a:r>
            <a:r>
              <a:rPr lang="en" sz="1500"/>
              <a:t>ECC Connect (two highly encouraged!)</a:t>
            </a:r>
            <a:endParaRPr sz="1500"/>
          </a:p>
          <a:p>
            <a:pPr marL="457200" lvl="0" indent="-323850" algn="l" rtl="0">
              <a:spcBef>
                <a:spcPts val="1000"/>
              </a:spcBef>
              <a:spcAft>
                <a:spcPts val="0"/>
              </a:spcAft>
              <a:buSzPts val="1500"/>
              <a:buChar char="●"/>
            </a:pPr>
            <a:r>
              <a:rPr lang="en" sz="1500"/>
              <a:t>Keep grades in Canvas</a:t>
            </a:r>
            <a:endParaRPr sz="1500"/>
          </a:p>
          <a:p>
            <a:pPr marL="457200" lvl="0" indent="-323850" algn="l" rtl="0">
              <a:spcBef>
                <a:spcPts val="1000"/>
              </a:spcBef>
              <a:spcAft>
                <a:spcPts val="0"/>
              </a:spcAft>
              <a:buSzPts val="1500"/>
              <a:buChar char="●"/>
            </a:pPr>
            <a:r>
              <a:rPr lang="en" sz="1500"/>
              <a:t>Keep attendance in Canvas</a:t>
            </a:r>
            <a:endParaRPr sz="1500"/>
          </a:p>
          <a:p>
            <a:pPr marL="457200" lvl="0" indent="-323850" algn="l" rtl="0">
              <a:spcBef>
                <a:spcPts val="1000"/>
              </a:spcBef>
              <a:spcAft>
                <a:spcPts val="1000"/>
              </a:spcAft>
              <a:buSzPts val="1500"/>
              <a:buChar char="●"/>
            </a:pPr>
            <a:r>
              <a:rPr lang="en" sz="1500"/>
              <a:t>Complete post-survey</a:t>
            </a:r>
            <a:endParaRPr sz="1500"/>
          </a:p>
        </p:txBody>
      </p:sp>
      <p:sp>
        <p:nvSpPr>
          <p:cNvPr id="646" name="Google Shape;646;p99"/>
          <p:cNvSpPr txBox="1">
            <a:spLocks noGrp="1"/>
          </p:cNvSpPr>
          <p:nvPr>
            <p:ph type="body" idx="4294967295"/>
          </p:nvPr>
        </p:nvSpPr>
        <p:spPr>
          <a:xfrm>
            <a:off x="4967350" y="1260885"/>
            <a:ext cx="3887400" cy="618000"/>
          </a:xfrm>
          <a:prstGeom prst="rect">
            <a:avLst/>
          </a:prstGeom>
        </p:spPr>
        <p:txBody>
          <a:bodyPr spcFirstLastPara="1" wrap="square" lIns="0" tIns="34275" rIns="0" bIns="34275" anchor="t" anchorCtr="0">
            <a:noAutofit/>
          </a:bodyPr>
          <a:lstStyle/>
          <a:p>
            <a:pPr marL="0" lvl="0" indent="0" algn="l" rtl="0">
              <a:spcBef>
                <a:spcPts val="900"/>
              </a:spcBef>
              <a:spcAft>
                <a:spcPts val="200"/>
              </a:spcAft>
              <a:buNone/>
            </a:pPr>
            <a:r>
              <a:rPr lang="en" sz="2400"/>
              <a:t>Counseling Faculty</a:t>
            </a:r>
            <a:endParaRPr/>
          </a:p>
        </p:txBody>
      </p:sp>
      <p:sp>
        <p:nvSpPr>
          <p:cNvPr id="647" name="Google Shape;647;p99"/>
          <p:cNvSpPr txBox="1">
            <a:spLocks noGrp="1"/>
          </p:cNvSpPr>
          <p:nvPr>
            <p:ph type="body" idx="4294967295"/>
          </p:nvPr>
        </p:nvSpPr>
        <p:spPr>
          <a:xfrm>
            <a:off x="4629150" y="2115000"/>
            <a:ext cx="3887400" cy="2131200"/>
          </a:xfrm>
          <a:prstGeom prst="rect">
            <a:avLst/>
          </a:prstGeom>
          <a:solidFill>
            <a:srgbClr val="FFFFFF"/>
          </a:solidFill>
        </p:spPr>
        <p:txBody>
          <a:bodyPr spcFirstLastPara="1" wrap="square" lIns="0" tIns="34275" rIns="0" bIns="34275" anchor="t" anchorCtr="0">
            <a:noAutofit/>
          </a:bodyPr>
          <a:lstStyle/>
          <a:p>
            <a:pPr marL="457200" lvl="0" indent="-323850" algn="l" rtl="0">
              <a:spcBef>
                <a:spcPts val="900"/>
              </a:spcBef>
              <a:spcAft>
                <a:spcPts val="0"/>
              </a:spcAft>
              <a:buSzPts val="1500"/>
              <a:buChar char="●"/>
            </a:pPr>
            <a:r>
              <a:rPr lang="en" sz="1500"/>
              <a:t>Use ECC Connect to create Educational Plans</a:t>
            </a:r>
            <a:endParaRPr sz="1500"/>
          </a:p>
          <a:p>
            <a:pPr marL="457200" lvl="0" indent="-323850" algn="l" rtl="0">
              <a:spcBef>
                <a:spcPts val="1000"/>
              </a:spcBef>
              <a:spcAft>
                <a:spcPts val="0"/>
              </a:spcAft>
              <a:buSzPts val="1500"/>
              <a:buChar char="●"/>
            </a:pPr>
            <a:r>
              <a:rPr lang="en" sz="1500"/>
              <a:t>Respond to 25 flags raised by Instructional faculty in ECC Connect</a:t>
            </a:r>
            <a:endParaRPr sz="1500"/>
          </a:p>
          <a:p>
            <a:pPr marL="457200" lvl="0" indent="-323850" algn="l" rtl="0">
              <a:spcBef>
                <a:spcPts val="1000"/>
              </a:spcBef>
              <a:spcAft>
                <a:spcPts val="0"/>
              </a:spcAft>
              <a:buSzPts val="1500"/>
              <a:buChar char="●"/>
            </a:pPr>
            <a:r>
              <a:rPr lang="en" sz="1500"/>
              <a:t>Complete post-survey</a:t>
            </a:r>
            <a:endParaRPr sz="1500"/>
          </a:p>
          <a:p>
            <a:pPr marL="457200" lvl="0" indent="0" algn="l" rtl="0">
              <a:spcBef>
                <a:spcPts val="1000"/>
              </a:spcBef>
              <a:spcAft>
                <a:spcPts val="200"/>
              </a:spcAft>
              <a:buNone/>
            </a:pPr>
            <a:endParaRPr sz="1500" b="1"/>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100"/>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a:t>2/12/2020</a:t>
            </a:r>
            <a:endParaRPr/>
          </a:p>
        </p:txBody>
      </p:sp>
      <p:sp>
        <p:nvSpPr>
          <p:cNvPr id="653" name="Google Shape;653;p100"/>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t>GUIDED PATHWAYS</a:t>
            </a:r>
            <a:endParaRPr/>
          </a:p>
        </p:txBody>
      </p:sp>
      <p:sp>
        <p:nvSpPr>
          <p:cNvPr id="654" name="Google Shape;654;p100"/>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43</a:t>
            </a:fld>
            <a:endParaRPr/>
          </a:p>
        </p:txBody>
      </p:sp>
      <p:sp>
        <p:nvSpPr>
          <p:cNvPr id="655" name="Google Shape;655;p100"/>
          <p:cNvSpPr txBox="1">
            <a:spLocks noGrp="1"/>
          </p:cNvSpPr>
          <p:nvPr>
            <p:ph type="title" idx="4294967295"/>
          </p:nvPr>
        </p:nvSpPr>
        <p:spPr>
          <a:xfrm>
            <a:off x="628650" y="183819"/>
            <a:ext cx="7886700" cy="9942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solidFill>
                  <a:srgbClr val="002E6C"/>
                </a:solidFill>
              </a:rPr>
              <a:t>Former Participants</a:t>
            </a:r>
            <a:endParaRPr>
              <a:solidFill>
                <a:srgbClr val="002E6C"/>
              </a:solidFill>
            </a:endParaRPr>
          </a:p>
        </p:txBody>
      </p:sp>
      <p:sp>
        <p:nvSpPr>
          <p:cNvPr id="656" name="Google Shape;656;p100"/>
          <p:cNvSpPr txBox="1">
            <a:spLocks noGrp="1"/>
          </p:cNvSpPr>
          <p:nvPr>
            <p:ph type="body" idx="4294967295"/>
          </p:nvPr>
        </p:nvSpPr>
        <p:spPr>
          <a:xfrm>
            <a:off x="822950" y="1178025"/>
            <a:ext cx="7692300" cy="3261000"/>
          </a:xfrm>
          <a:prstGeom prst="rect">
            <a:avLst/>
          </a:prstGeom>
          <a:solidFill>
            <a:srgbClr val="FFFFFF"/>
          </a:solidFill>
        </p:spPr>
        <p:txBody>
          <a:bodyPr spcFirstLastPara="1" wrap="square" lIns="0" tIns="34275" rIns="0" bIns="34275" anchor="t" anchorCtr="0">
            <a:noAutofit/>
          </a:bodyPr>
          <a:lstStyle/>
          <a:p>
            <a:pPr marL="457200" lvl="0" indent="-381000" algn="l" rtl="0">
              <a:lnSpc>
                <a:spcPct val="115000"/>
              </a:lnSpc>
              <a:spcBef>
                <a:spcPts val="900"/>
              </a:spcBef>
              <a:spcAft>
                <a:spcPts val="0"/>
              </a:spcAft>
              <a:buSzPts val="2400"/>
              <a:buChar char=" "/>
            </a:pPr>
            <a:r>
              <a:rPr lang="en" sz="2400"/>
              <a:t>You may participate again for the same stipend! </a:t>
            </a:r>
            <a:endParaRPr sz="2400"/>
          </a:p>
          <a:p>
            <a:pPr marL="457200" lvl="0" indent="-381000" algn="l" rtl="0">
              <a:lnSpc>
                <a:spcPct val="115000"/>
              </a:lnSpc>
              <a:spcBef>
                <a:spcPts val="0"/>
              </a:spcBef>
              <a:spcAft>
                <a:spcPts val="0"/>
              </a:spcAft>
              <a:buSzPts val="2400"/>
              <a:buChar char=" "/>
            </a:pPr>
            <a:r>
              <a:rPr lang="en" sz="2400"/>
              <a:t>            &amp;</a:t>
            </a:r>
            <a:endParaRPr sz="2400"/>
          </a:p>
          <a:p>
            <a:pPr marL="457200" lvl="0" indent="-381000" algn="l" rtl="0">
              <a:lnSpc>
                <a:spcPct val="115000"/>
              </a:lnSpc>
              <a:spcBef>
                <a:spcPts val="0"/>
              </a:spcBef>
              <a:spcAft>
                <a:spcPts val="0"/>
              </a:spcAft>
              <a:buSzPts val="2400"/>
              <a:buChar char=" "/>
            </a:pPr>
            <a:r>
              <a:rPr lang="en" sz="2400"/>
              <a:t>Become an ambassador</a:t>
            </a:r>
            <a:endParaRPr sz="2400"/>
          </a:p>
          <a:p>
            <a:pPr marL="914400" lvl="1" indent="-381000" algn="l" rtl="0">
              <a:lnSpc>
                <a:spcPct val="115000"/>
              </a:lnSpc>
              <a:spcBef>
                <a:spcPts val="0"/>
              </a:spcBef>
              <a:spcAft>
                <a:spcPts val="0"/>
              </a:spcAft>
              <a:buSzPts val="2400"/>
              <a:buChar char="◦"/>
            </a:pPr>
            <a:r>
              <a:rPr lang="en" sz="2400"/>
              <a:t>Visit department meetings and demonstrate how to use ECC Connect with Canvas</a:t>
            </a:r>
            <a:endParaRPr sz="2400"/>
          </a:p>
          <a:p>
            <a:pPr marL="914400" lvl="1" indent="-381000" algn="l" rtl="0">
              <a:lnSpc>
                <a:spcPct val="115000"/>
              </a:lnSpc>
              <a:spcBef>
                <a:spcPts val="0"/>
              </a:spcBef>
              <a:spcAft>
                <a:spcPts val="0"/>
              </a:spcAft>
              <a:buSzPts val="2400"/>
              <a:buChar char="◦"/>
            </a:pPr>
            <a:r>
              <a:rPr lang="en" sz="2400"/>
              <a:t>Conduct brown bag trainings in your division</a:t>
            </a:r>
            <a:endParaRPr sz="2400"/>
          </a:p>
          <a:p>
            <a:pPr marL="914400" lvl="1" indent="-381000" algn="l" rtl="0">
              <a:lnSpc>
                <a:spcPct val="115000"/>
              </a:lnSpc>
              <a:spcBef>
                <a:spcPts val="0"/>
              </a:spcBef>
              <a:spcAft>
                <a:spcPts val="0"/>
              </a:spcAft>
              <a:buSzPts val="2400"/>
              <a:buChar char="◦"/>
            </a:pPr>
            <a:r>
              <a:rPr lang="en" sz="2400"/>
              <a:t>Receive an hourly stipend to conduct these trainings! </a:t>
            </a:r>
            <a:endParaRPr sz="2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101"/>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a:t>2/12/2020</a:t>
            </a:r>
            <a:endParaRPr/>
          </a:p>
        </p:txBody>
      </p:sp>
      <p:sp>
        <p:nvSpPr>
          <p:cNvPr id="662" name="Google Shape;662;p101"/>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t>GUIDED PATHWAYS</a:t>
            </a:r>
            <a:endParaRPr/>
          </a:p>
        </p:txBody>
      </p:sp>
      <p:sp>
        <p:nvSpPr>
          <p:cNvPr id="663" name="Google Shape;663;p101"/>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44</a:t>
            </a:fld>
            <a:endParaRPr/>
          </a:p>
        </p:txBody>
      </p:sp>
      <p:sp>
        <p:nvSpPr>
          <p:cNvPr id="664" name="Google Shape;664;p101"/>
          <p:cNvSpPr txBox="1">
            <a:spLocks noGrp="1"/>
          </p:cNvSpPr>
          <p:nvPr>
            <p:ph type="title" idx="4294967295"/>
          </p:nvPr>
        </p:nvSpPr>
        <p:spPr>
          <a:xfrm>
            <a:off x="628650" y="273844"/>
            <a:ext cx="7886700" cy="9942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solidFill>
                  <a:srgbClr val="002E6C"/>
                </a:solidFill>
              </a:rPr>
              <a:t>Feedback from Former Participants</a:t>
            </a:r>
            <a:endParaRPr>
              <a:solidFill>
                <a:srgbClr val="002E6C"/>
              </a:solidFill>
            </a:endParaRPr>
          </a:p>
        </p:txBody>
      </p:sp>
      <p:sp>
        <p:nvSpPr>
          <p:cNvPr id="665" name="Google Shape;665;p101"/>
          <p:cNvSpPr txBox="1">
            <a:spLocks noGrp="1"/>
          </p:cNvSpPr>
          <p:nvPr>
            <p:ph type="body" idx="4294967295"/>
          </p:nvPr>
        </p:nvSpPr>
        <p:spPr>
          <a:xfrm>
            <a:off x="730925" y="1366900"/>
            <a:ext cx="7886700" cy="2908800"/>
          </a:xfrm>
          <a:prstGeom prst="rect">
            <a:avLst/>
          </a:prstGeom>
          <a:solidFill>
            <a:srgbClr val="FFFFFF"/>
          </a:solidFill>
        </p:spPr>
        <p:txBody>
          <a:bodyPr spcFirstLastPara="1" wrap="square" lIns="0" tIns="34275" rIns="0" bIns="34275" anchor="t" anchorCtr="0">
            <a:noAutofit/>
          </a:bodyPr>
          <a:lstStyle/>
          <a:p>
            <a:pPr marL="457200" lvl="0" indent="-342900" algn="l" rtl="0">
              <a:lnSpc>
                <a:spcPct val="115000"/>
              </a:lnSpc>
              <a:spcBef>
                <a:spcPts val="1200"/>
              </a:spcBef>
              <a:spcAft>
                <a:spcPts val="0"/>
              </a:spcAft>
              <a:buSzPts val="1800"/>
              <a:buFont typeface="Calibri"/>
              <a:buChar char=" "/>
            </a:pPr>
            <a:r>
              <a:rPr lang="en" sz="1800" i="1">
                <a:solidFill>
                  <a:srgbClr val="1F497D"/>
                </a:solidFill>
                <a:latin typeface="Calibri"/>
                <a:ea typeface="Calibri"/>
                <a:cs typeface="Calibri"/>
                <a:sym typeface="Calibri"/>
              </a:rPr>
              <a:t>“</a:t>
            </a:r>
            <a:r>
              <a:rPr lang="en" sz="1800" i="1">
                <a:solidFill>
                  <a:srgbClr val="222222"/>
                </a:solidFill>
                <a:latin typeface="Calibri"/>
                <a:ea typeface="Calibri"/>
                <a:cs typeface="Calibri"/>
                <a:sym typeface="Calibri"/>
              </a:rPr>
              <a:t>Students who received kudos were excited to come to class and tell me about how it motivated them. Students that were not attending class or had concerns woke up when they got the warning notification and helped to push them back onto course.”  --ECC Instructor </a:t>
            </a:r>
            <a:endParaRPr sz="1800" i="1">
              <a:solidFill>
                <a:srgbClr val="222222"/>
              </a:solidFill>
              <a:latin typeface="Calibri"/>
              <a:ea typeface="Calibri"/>
              <a:cs typeface="Calibri"/>
              <a:sym typeface="Calibri"/>
            </a:endParaRPr>
          </a:p>
          <a:p>
            <a:pPr marL="457200" lvl="0" indent="-342900" algn="l" rtl="0">
              <a:lnSpc>
                <a:spcPct val="115000"/>
              </a:lnSpc>
              <a:spcBef>
                <a:spcPts val="1000"/>
              </a:spcBef>
              <a:spcAft>
                <a:spcPts val="0"/>
              </a:spcAft>
              <a:buClr>
                <a:srgbClr val="222222"/>
              </a:buClr>
              <a:buSzPts val="1800"/>
              <a:buFont typeface="Calibri"/>
              <a:buChar char=" "/>
            </a:pPr>
            <a:r>
              <a:rPr lang="en" sz="1800" i="1">
                <a:solidFill>
                  <a:srgbClr val="222222"/>
                </a:solidFill>
                <a:latin typeface="Calibri"/>
                <a:ea typeface="Calibri"/>
                <a:cs typeface="Calibri"/>
                <a:sym typeface="Calibri"/>
              </a:rPr>
              <a:t>“Some students seemed to become a bit more serious about getting their assignments done on time and others were more willing to engage in additional discussions about their progress.” --ECC Instructor</a:t>
            </a:r>
            <a:endParaRPr sz="1800" i="1">
              <a:solidFill>
                <a:srgbClr val="222222"/>
              </a:solidFill>
              <a:latin typeface="Calibri"/>
              <a:ea typeface="Calibri"/>
              <a:cs typeface="Calibri"/>
              <a:sym typeface="Calibri"/>
            </a:endParaRPr>
          </a:p>
          <a:p>
            <a:pPr marL="457200" lvl="0" indent="0" algn="l" rtl="0">
              <a:lnSpc>
                <a:spcPct val="115000"/>
              </a:lnSpc>
              <a:spcBef>
                <a:spcPts val="1200"/>
              </a:spcBef>
              <a:spcAft>
                <a:spcPts val="0"/>
              </a:spcAft>
              <a:buNone/>
            </a:pPr>
            <a:endParaRPr sz="1800" i="1">
              <a:solidFill>
                <a:srgbClr val="222222"/>
              </a:solidFill>
              <a:latin typeface="Calibri"/>
              <a:ea typeface="Calibri"/>
              <a:cs typeface="Calibri"/>
              <a:sym typeface="Calibri"/>
            </a:endParaRPr>
          </a:p>
          <a:p>
            <a:pPr marL="0" lvl="0" indent="0" algn="l" rtl="0">
              <a:lnSpc>
                <a:spcPct val="100000"/>
              </a:lnSpc>
              <a:spcBef>
                <a:spcPts val="1200"/>
              </a:spcBef>
              <a:spcAft>
                <a:spcPts val="0"/>
              </a:spcAft>
              <a:buNone/>
            </a:pPr>
            <a:endParaRPr sz="1100">
              <a:solidFill>
                <a:srgbClr val="1F497D"/>
              </a:solidFill>
              <a:latin typeface="Arial"/>
              <a:ea typeface="Arial"/>
              <a:cs typeface="Arial"/>
              <a:sym typeface="Arial"/>
            </a:endParaRPr>
          </a:p>
          <a:p>
            <a:pPr marL="0" lvl="0" indent="0" algn="l" rtl="0">
              <a:spcBef>
                <a:spcPts val="1200"/>
              </a:spcBef>
              <a:spcAft>
                <a:spcPts val="20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102"/>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a:t>2/12/2020</a:t>
            </a:r>
            <a:endParaRPr/>
          </a:p>
        </p:txBody>
      </p:sp>
      <p:sp>
        <p:nvSpPr>
          <p:cNvPr id="671" name="Google Shape;671;p102"/>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t>GUIDED PATHWAYS</a:t>
            </a:r>
            <a:endParaRPr/>
          </a:p>
        </p:txBody>
      </p:sp>
      <p:sp>
        <p:nvSpPr>
          <p:cNvPr id="672" name="Google Shape;672;p102"/>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45</a:t>
            </a:fld>
            <a:endParaRPr/>
          </a:p>
        </p:txBody>
      </p:sp>
      <p:sp>
        <p:nvSpPr>
          <p:cNvPr id="673" name="Google Shape;673;p102"/>
          <p:cNvSpPr txBox="1">
            <a:spLocks noGrp="1"/>
          </p:cNvSpPr>
          <p:nvPr>
            <p:ph type="title" idx="4294967295"/>
          </p:nvPr>
        </p:nvSpPr>
        <p:spPr>
          <a:xfrm>
            <a:off x="628650" y="273844"/>
            <a:ext cx="7886700" cy="9942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solidFill>
                  <a:srgbClr val="002E6C"/>
                </a:solidFill>
              </a:rPr>
              <a:t>Feedback from Former Participants</a:t>
            </a:r>
            <a:endParaRPr>
              <a:solidFill>
                <a:srgbClr val="002E6C"/>
              </a:solidFill>
            </a:endParaRPr>
          </a:p>
        </p:txBody>
      </p:sp>
      <p:sp>
        <p:nvSpPr>
          <p:cNvPr id="674" name="Google Shape;674;p102"/>
          <p:cNvSpPr txBox="1">
            <a:spLocks noGrp="1"/>
          </p:cNvSpPr>
          <p:nvPr>
            <p:ph type="body" idx="4294967295"/>
          </p:nvPr>
        </p:nvSpPr>
        <p:spPr>
          <a:xfrm>
            <a:off x="730925" y="1366900"/>
            <a:ext cx="7886700" cy="2908800"/>
          </a:xfrm>
          <a:prstGeom prst="rect">
            <a:avLst/>
          </a:prstGeom>
          <a:solidFill>
            <a:srgbClr val="FFFFFF"/>
          </a:solidFill>
        </p:spPr>
        <p:txBody>
          <a:bodyPr spcFirstLastPara="1" wrap="square" lIns="0" tIns="34275" rIns="0" bIns="34275" anchor="t" anchorCtr="0">
            <a:noAutofit/>
          </a:bodyPr>
          <a:lstStyle/>
          <a:p>
            <a:pPr marL="457200" lvl="0" indent="-342900" algn="l" rtl="0">
              <a:lnSpc>
                <a:spcPct val="115000"/>
              </a:lnSpc>
              <a:spcBef>
                <a:spcPts val="1200"/>
              </a:spcBef>
              <a:spcAft>
                <a:spcPts val="0"/>
              </a:spcAft>
              <a:buClr>
                <a:srgbClr val="222222"/>
              </a:buClr>
              <a:buSzPts val="1800"/>
              <a:buChar char=" "/>
            </a:pPr>
            <a:r>
              <a:rPr lang="en" sz="1800" i="1">
                <a:solidFill>
                  <a:srgbClr val="222222"/>
                </a:solidFill>
              </a:rPr>
              <a:t>“I think that the ed planning part makes it easy to find the student's ed plan when they return or come after seeing another counselor. I like that I can put notes on the ed plan.” --ECC Counselor</a:t>
            </a:r>
            <a:endParaRPr sz="1800" i="1">
              <a:solidFill>
                <a:srgbClr val="222222"/>
              </a:solidFill>
            </a:endParaRPr>
          </a:p>
          <a:p>
            <a:pPr marL="457200" lvl="0" indent="-342900" algn="l" rtl="0">
              <a:lnSpc>
                <a:spcPct val="115000"/>
              </a:lnSpc>
              <a:spcBef>
                <a:spcPts val="1000"/>
              </a:spcBef>
              <a:spcAft>
                <a:spcPts val="0"/>
              </a:spcAft>
              <a:buClr>
                <a:srgbClr val="222222"/>
              </a:buClr>
              <a:buSzPts val="1800"/>
              <a:buChar char=" "/>
            </a:pPr>
            <a:r>
              <a:rPr lang="en" sz="1800" i="1">
                <a:solidFill>
                  <a:srgbClr val="222222"/>
                </a:solidFill>
              </a:rPr>
              <a:t>“The tool makes a lot easier to develop a comprehensive educational plan. It help lessen time spend searching for classes to add to the plan and gave me the opportunity to spend more time with students. ”  --ECC Counselor</a:t>
            </a:r>
            <a:endParaRPr sz="1800" i="1">
              <a:solidFill>
                <a:srgbClr val="1F497D"/>
              </a:solidFill>
            </a:endParaRPr>
          </a:p>
          <a:p>
            <a:pPr marL="457200" lvl="0" indent="0" algn="l" rtl="0">
              <a:lnSpc>
                <a:spcPct val="115000"/>
              </a:lnSpc>
              <a:spcBef>
                <a:spcPts val="1200"/>
              </a:spcBef>
              <a:spcAft>
                <a:spcPts val="0"/>
              </a:spcAft>
              <a:buNone/>
            </a:pPr>
            <a:endParaRPr sz="1800" i="1">
              <a:solidFill>
                <a:srgbClr val="222222"/>
              </a:solidFill>
              <a:latin typeface="Calibri"/>
              <a:ea typeface="Calibri"/>
              <a:cs typeface="Calibri"/>
              <a:sym typeface="Calibri"/>
            </a:endParaRPr>
          </a:p>
          <a:p>
            <a:pPr marL="0" lvl="0" indent="0" algn="l" rtl="0">
              <a:lnSpc>
                <a:spcPct val="100000"/>
              </a:lnSpc>
              <a:spcBef>
                <a:spcPts val="1200"/>
              </a:spcBef>
              <a:spcAft>
                <a:spcPts val="0"/>
              </a:spcAft>
              <a:buNone/>
            </a:pPr>
            <a:endParaRPr sz="1100">
              <a:solidFill>
                <a:srgbClr val="1F497D"/>
              </a:solidFill>
              <a:latin typeface="Arial"/>
              <a:ea typeface="Arial"/>
              <a:cs typeface="Arial"/>
              <a:sym typeface="Arial"/>
            </a:endParaRPr>
          </a:p>
          <a:p>
            <a:pPr marL="0" lvl="0" indent="0" algn="l" rtl="0">
              <a:spcBef>
                <a:spcPts val="1200"/>
              </a:spcBef>
              <a:spcAft>
                <a:spcPts val="200"/>
              </a:spcAft>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103"/>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a:t>2/12/2020</a:t>
            </a:r>
            <a:endParaRPr/>
          </a:p>
        </p:txBody>
      </p:sp>
      <p:sp>
        <p:nvSpPr>
          <p:cNvPr id="680" name="Google Shape;680;p103"/>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t>GUIDED PATHWAYS</a:t>
            </a:r>
            <a:endParaRPr/>
          </a:p>
        </p:txBody>
      </p:sp>
      <p:sp>
        <p:nvSpPr>
          <p:cNvPr id="681" name="Google Shape;681;p103"/>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46</a:t>
            </a:fld>
            <a:endParaRPr/>
          </a:p>
        </p:txBody>
      </p:sp>
      <p:sp>
        <p:nvSpPr>
          <p:cNvPr id="682" name="Google Shape;682;p103"/>
          <p:cNvSpPr txBox="1">
            <a:spLocks noGrp="1"/>
          </p:cNvSpPr>
          <p:nvPr>
            <p:ph type="title" idx="4294967295"/>
          </p:nvPr>
        </p:nvSpPr>
        <p:spPr>
          <a:xfrm>
            <a:off x="628650" y="76019"/>
            <a:ext cx="7886700" cy="9942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solidFill>
                  <a:srgbClr val="002E6C"/>
                </a:solidFill>
              </a:rPr>
              <a:t>Survey Data Highlights</a:t>
            </a:r>
            <a:endParaRPr>
              <a:solidFill>
                <a:srgbClr val="002E6C"/>
              </a:solidFill>
            </a:endParaRPr>
          </a:p>
        </p:txBody>
      </p:sp>
      <p:sp>
        <p:nvSpPr>
          <p:cNvPr id="683" name="Google Shape;683;p103"/>
          <p:cNvSpPr txBox="1">
            <a:spLocks noGrp="1"/>
          </p:cNvSpPr>
          <p:nvPr>
            <p:ph type="body" idx="4294967295"/>
          </p:nvPr>
        </p:nvSpPr>
        <p:spPr>
          <a:xfrm>
            <a:off x="628650" y="1157850"/>
            <a:ext cx="7886700" cy="3309300"/>
          </a:xfrm>
          <a:prstGeom prst="rect">
            <a:avLst/>
          </a:prstGeom>
          <a:solidFill>
            <a:srgbClr val="FFFFFF"/>
          </a:solidFill>
        </p:spPr>
        <p:txBody>
          <a:bodyPr spcFirstLastPara="1" wrap="square" lIns="0" tIns="34275" rIns="0" bIns="34275" anchor="t" anchorCtr="0">
            <a:noAutofit/>
          </a:bodyPr>
          <a:lstStyle/>
          <a:p>
            <a:pPr marL="457200" lvl="0" indent="-381000" algn="l" rtl="0">
              <a:spcBef>
                <a:spcPts val="900"/>
              </a:spcBef>
              <a:spcAft>
                <a:spcPts val="0"/>
              </a:spcAft>
              <a:buSzPts val="2400"/>
              <a:buChar char="●"/>
            </a:pPr>
            <a:r>
              <a:rPr lang="en" sz="2400"/>
              <a:t>96% of instructional faculty, and 100% of counseling faculty </a:t>
            </a:r>
            <a:r>
              <a:rPr lang="en" sz="2400" b="1" i="1">
                <a:solidFill>
                  <a:srgbClr val="0563C1"/>
                </a:solidFill>
              </a:rPr>
              <a:t>will continue </a:t>
            </a:r>
            <a:r>
              <a:rPr lang="en" sz="2400"/>
              <a:t>using ECC Connect and Canvas</a:t>
            </a:r>
            <a:endParaRPr sz="2400"/>
          </a:p>
          <a:p>
            <a:pPr marL="457200" lvl="0" indent="-381000" algn="l" rtl="0">
              <a:spcBef>
                <a:spcPts val="1000"/>
              </a:spcBef>
              <a:spcAft>
                <a:spcPts val="0"/>
              </a:spcAft>
              <a:buSzPts val="2400"/>
              <a:buChar char="●"/>
            </a:pPr>
            <a:r>
              <a:rPr lang="en" sz="2400"/>
              <a:t>74% of instructional faculty and 80% of counseling faculty reported that these tools had a </a:t>
            </a:r>
            <a:r>
              <a:rPr lang="en" sz="2400" b="1" i="1">
                <a:solidFill>
                  <a:srgbClr val="0563C1"/>
                </a:solidFill>
              </a:rPr>
              <a:t>positive</a:t>
            </a:r>
            <a:r>
              <a:rPr lang="en" sz="2400"/>
              <a:t> impact on students</a:t>
            </a:r>
            <a:endParaRPr sz="2400"/>
          </a:p>
          <a:p>
            <a:pPr marL="914400" lvl="1" indent="-381000" algn="l" rtl="0">
              <a:spcBef>
                <a:spcPts val="1000"/>
              </a:spcBef>
              <a:spcAft>
                <a:spcPts val="0"/>
              </a:spcAft>
              <a:buSzPts val="2400"/>
              <a:buChar char="○"/>
            </a:pPr>
            <a:r>
              <a:rPr lang="en" sz="2400"/>
              <a:t>The remainder reported a neither positive nor negative impact</a:t>
            </a:r>
            <a:endParaRPr sz="2400"/>
          </a:p>
          <a:p>
            <a:pPr marL="914400" lvl="1" indent="-381000" algn="l" rtl="0">
              <a:spcBef>
                <a:spcPts val="1000"/>
              </a:spcBef>
              <a:spcAft>
                <a:spcPts val="1000"/>
              </a:spcAft>
              <a:buSzPts val="2400"/>
              <a:buChar char="○"/>
            </a:pPr>
            <a:r>
              <a:rPr lang="en" sz="2400" i="1"/>
              <a:t>No faculty member</a:t>
            </a:r>
            <a:r>
              <a:rPr lang="en" sz="2400"/>
              <a:t> reported a negative impact on students</a:t>
            </a:r>
            <a:endParaRPr sz="2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104"/>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a:t>2/12/2020</a:t>
            </a:r>
            <a:endParaRPr/>
          </a:p>
        </p:txBody>
      </p:sp>
      <p:sp>
        <p:nvSpPr>
          <p:cNvPr id="689" name="Google Shape;689;p104"/>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t>GUIDED PATHWAYS</a:t>
            </a:r>
            <a:endParaRPr/>
          </a:p>
        </p:txBody>
      </p:sp>
      <p:sp>
        <p:nvSpPr>
          <p:cNvPr id="690" name="Google Shape;690;p104"/>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47</a:t>
            </a:fld>
            <a:endParaRPr/>
          </a:p>
        </p:txBody>
      </p:sp>
      <p:sp>
        <p:nvSpPr>
          <p:cNvPr id="691" name="Google Shape;691;p104"/>
          <p:cNvSpPr txBox="1">
            <a:spLocks noGrp="1"/>
          </p:cNvSpPr>
          <p:nvPr>
            <p:ph type="title" idx="4294967295"/>
          </p:nvPr>
        </p:nvSpPr>
        <p:spPr>
          <a:xfrm>
            <a:off x="307350" y="273850"/>
            <a:ext cx="8544000" cy="9942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solidFill>
                  <a:srgbClr val="002E6C"/>
                </a:solidFill>
              </a:rPr>
              <a:t>Why are success teams helping with the incentive program?</a:t>
            </a:r>
            <a:endParaRPr>
              <a:solidFill>
                <a:srgbClr val="002E6C"/>
              </a:solidFill>
            </a:endParaRPr>
          </a:p>
        </p:txBody>
      </p:sp>
      <p:sp>
        <p:nvSpPr>
          <p:cNvPr id="692" name="Google Shape;692;p104"/>
          <p:cNvSpPr txBox="1">
            <a:spLocks noGrp="1"/>
          </p:cNvSpPr>
          <p:nvPr>
            <p:ph type="body" idx="4294967295"/>
          </p:nvPr>
        </p:nvSpPr>
        <p:spPr>
          <a:xfrm>
            <a:off x="232500" y="1368100"/>
            <a:ext cx="8679000" cy="3141300"/>
          </a:xfrm>
          <a:prstGeom prst="rect">
            <a:avLst/>
          </a:prstGeom>
          <a:solidFill>
            <a:srgbClr val="FFFFFF"/>
          </a:solidFill>
        </p:spPr>
        <p:txBody>
          <a:bodyPr spcFirstLastPara="1" wrap="square" lIns="0" tIns="34275" rIns="0" bIns="34275" anchor="t" anchorCtr="0">
            <a:noAutofit/>
          </a:bodyPr>
          <a:lstStyle/>
          <a:p>
            <a:pPr marL="457200" lvl="0" indent="-355600" algn="l" rtl="0">
              <a:lnSpc>
                <a:spcPct val="100000"/>
              </a:lnSpc>
              <a:spcBef>
                <a:spcPts val="900"/>
              </a:spcBef>
              <a:spcAft>
                <a:spcPts val="0"/>
              </a:spcAft>
              <a:buClr>
                <a:srgbClr val="0563C1"/>
              </a:buClr>
              <a:buSzPts val="2000"/>
              <a:buChar char=" "/>
            </a:pPr>
            <a:r>
              <a:rPr lang="en" sz="2000" b="1">
                <a:solidFill>
                  <a:srgbClr val="0563C1"/>
                </a:solidFill>
              </a:rPr>
              <a:t>Use of ECC Connect and Canvas will support the work of the success teams</a:t>
            </a:r>
            <a:endParaRPr sz="2000" b="1">
              <a:solidFill>
                <a:srgbClr val="0563C1"/>
              </a:solidFill>
            </a:endParaRPr>
          </a:p>
          <a:p>
            <a:pPr marL="914400" lvl="1" indent="-355600" algn="l" rtl="0">
              <a:lnSpc>
                <a:spcPct val="100000"/>
              </a:lnSpc>
              <a:spcBef>
                <a:spcPts val="1000"/>
              </a:spcBef>
              <a:spcAft>
                <a:spcPts val="0"/>
              </a:spcAft>
              <a:buSzPts val="2000"/>
              <a:buChar char="◦"/>
            </a:pPr>
            <a:r>
              <a:rPr lang="en" sz="2000"/>
              <a:t>Break down silos between counselors and instructional faculty</a:t>
            </a:r>
            <a:endParaRPr sz="2000"/>
          </a:p>
          <a:p>
            <a:pPr marL="914400" lvl="1" indent="-355600" algn="l" rtl="0">
              <a:lnSpc>
                <a:spcPct val="100000"/>
              </a:lnSpc>
              <a:spcBef>
                <a:spcPts val="1000"/>
              </a:spcBef>
              <a:spcAft>
                <a:spcPts val="0"/>
              </a:spcAft>
              <a:buSzPts val="2000"/>
              <a:buChar char="◦"/>
            </a:pPr>
            <a:r>
              <a:rPr lang="en" sz="2000"/>
              <a:t>Way to connect students to support</a:t>
            </a:r>
            <a:endParaRPr sz="2000"/>
          </a:p>
          <a:p>
            <a:pPr marL="914400" lvl="1" indent="-355600" algn="l" rtl="0">
              <a:lnSpc>
                <a:spcPct val="100000"/>
              </a:lnSpc>
              <a:spcBef>
                <a:spcPts val="1000"/>
              </a:spcBef>
              <a:spcAft>
                <a:spcPts val="0"/>
              </a:spcAft>
              <a:buSzPts val="2000"/>
              <a:buChar char="◦"/>
            </a:pPr>
            <a:r>
              <a:rPr lang="en" sz="2000"/>
              <a:t>If used by everybody, students will get a consistent message</a:t>
            </a:r>
            <a:endParaRPr sz="2000"/>
          </a:p>
          <a:p>
            <a:pPr marL="914400" lvl="1" indent="-355600" algn="l" rtl="0">
              <a:lnSpc>
                <a:spcPct val="100000"/>
              </a:lnSpc>
              <a:spcBef>
                <a:spcPts val="1000"/>
              </a:spcBef>
              <a:spcAft>
                <a:spcPts val="1000"/>
              </a:spcAft>
              <a:buSzPts val="2000"/>
              <a:buChar char="◦"/>
            </a:pPr>
            <a:r>
              <a:rPr lang="en" sz="2000"/>
              <a:t>Ed plans created by counselors; progress reports, grades and attendance records from faculty are available to students and support personnel 24/7</a:t>
            </a:r>
            <a:endParaRPr sz="20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105"/>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a:t>2/12/2020</a:t>
            </a:r>
            <a:endParaRPr/>
          </a:p>
        </p:txBody>
      </p:sp>
      <p:sp>
        <p:nvSpPr>
          <p:cNvPr id="698" name="Google Shape;698;p105"/>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t>GUIDED PATHWAYS</a:t>
            </a:r>
            <a:endParaRPr/>
          </a:p>
        </p:txBody>
      </p:sp>
      <p:sp>
        <p:nvSpPr>
          <p:cNvPr id="699" name="Google Shape;699;p105"/>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48</a:t>
            </a:fld>
            <a:endParaRPr/>
          </a:p>
        </p:txBody>
      </p:sp>
      <p:sp>
        <p:nvSpPr>
          <p:cNvPr id="700" name="Google Shape;700;p105"/>
          <p:cNvSpPr txBox="1">
            <a:spLocks noGrp="1"/>
          </p:cNvSpPr>
          <p:nvPr>
            <p:ph type="title" idx="4294967295"/>
          </p:nvPr>
        </p:nvSpPr>
        <p:spPr>
          <a:xfrm>
            <a:off x="307350" y="273850"/>
            <a:ext cx="8544000" cy="9942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a:solidFill>
                  <a:srgbClr val="002E6C"/>
                </a:solidFill>
              </a:rPr>
              <a:t>How are success teams helping with the incentive program?</a:t>
            </a:r>
            <a:endParaRPr>
              <a:solidFill>
                <a:srgbClr val="002E6C"/>
              </a:solidFill>
            </a:endParaRPr>
          </a:p>
        </p:txBody>
      </p:sp>
      <p:sp>
        <p:nvSpPr>
          <p:cNvPr id="701" name="Google Shape;701;p105"/>
          <p:cNvSpPr txBox="1">
            <a:spLocks noGrp="1"/>
          </p:cNvSpPr>
          <p:nvPr>
            <p:ph type="body" idx="4294967295"/>
          </p:nvPr>
        </p:nvSpPr>
        <p:spPr>
          <a:xfrm>
            <a:off x="239850" y="1268050"/>
            <a:ext cx="8679000" cy="3141300"/>
          </a:xfrm>
          <a:prstGeom prst="rect">
            <a:avLst/>
          </a:prstGeom>
          <a:solidFill>
            <a:srgbClr val="FFFFFF"/>
          </a:solidFill>
        </p:spPr>
        <p:txBody>
          <a:bodyPr spcFirstLastPara="1" wrap="square" lIns="0" tIns="34275" rIns="0" bIns="34275" anchor="t" anchorCtr="0">
            <a:noAutofit/>
          </a:bodyPr>
          <a:lstStyle/>
          <a:p>
            <a:pPr marL="0" lvl="0" indent="0" algn="l" rtl="0">
              <a:lnSpc>
                <a:spcPct val="100000"/>
              </a:lnSpc>
              <a:spcBef>
                <a:spcPts val="800"/>
              </a:spcBef>
              <a:spcAft>
                <a:spcPts val="0"/>
              </a:spcAft>
              <a:buNone/>
            </a:pPr>
            <a:r>
              <a:rPr lang="en" sz="2000" b="1">
                <a:solidFill>
                  <a:srgbClr val="0563C1"/>
                </a:solidFill>
                <a:latin typeface="Source Sans Pro"/>
                <a:ea typeface="Source Sans Pro"/>
                <a:cs typeface="Source Sans Pro"/>
                <a:sym typeface="Source Sans Pro"/>
              </a:rPr>
              <a:t>Recruit former participants to help be ambassadors for the incentive program</a:t>
            </a:r>
            <a:endParaRPr sz="2000" b="1">
              <a:solidFill>
                <a:srgbClr val="0563C1"/>
              </a:solidFill>
              <a:latin typeface="Source Sans Pro"/>
              <a:ea typeface="Source Sans Pro"/>
              <a:cs typeface="Source Sans Pro"/>
              <a:sym typeface="Source Sans Pro"/>
            </a:endParaRPr>
          </a:p>
          <a:p>
            <a:pPr marL="0" lvl="0" indent="0" algn="l" rtl="0">
              <a:lnSpc>
                <a:spcPct val="100000"/>
              </a:lnSpc>
              <a:spcBef>
                <a:spcPts val="1000"/>
              </a:spcBef>
              <a:spcAft>
                <a:spcPts val="0"/>
              </a:spcAft>
              <a:buNone/>
            </a:pPr>
            <a:r>
              <a:rPr lang="en" sz="2100">
                <a:solidFill>
                  <a:srgbClr val="53575A"/>
                </a:solidFill>
                <a:latin typeface="Source Sans Pro"/>
                <a:ea typeface="Source Sans Pro"/>
                <a:cs typeface="Source Sans Pro"/>
                <a:sym typeface="Source Sans Pro"/>
              </a:rPr>
              <a:t>Success team leads will receive a list of faculty from their meta-majors that participated last semester</a:t>
            </a:r>
            <a:endParaRPr sz="1800">
              <a:solidFill>
                <a:srgbClr val="53575A"/>
              </a:solidFill>
              <a:latin typeface="Source Sans Pro"/>
              <a:ea typeface="Source Sans Pro"/>
              <a:cs typeface="Source Sans Pro"/>
              <a:sym typeface="Source Sans Pro"/>
            </a:endParaRPr>
          </a:p>
          <a:p>
            <a:pPr marL="0" lvl="0" indent="0" algn="l" rtl="0">
              <a:lnSpc>
                <a:spcPct val="100000"/>
              </a:lnSpc>
              <a:spcBef>
                <a:spcPts val="1000"/>
              </a:spcBef>
              <a:spcAft>
                <a:spcPts val="0"/>
              </a:spcAft>
              <a:buNone/>
            </a:pPr>
            <a:endParaRPr sz="600">
              <a:solidFill>
                <a:srgbClr val="53575A"/>
              </a:solidFill>
              <a:latin typeface="Source Sans Pro"/>
              <a:ea typeface="Source Sans Pro"/>
              <a:cs typeface="Source Sans Pro"/>
              <a:sym typeface="Source Sans Pro"/>
            </a:endParaRPr>
          </a:p>
          <a:p>
            <a:pPr marL="0" lvl="0" indent="0" algn="l" rtl="0">
              <a:lnSpc>
                <a:spcPct val="100000"/>
              </a:lnSpc>
              <a:spcBef>
                <a:spcPts val="1000"/>
              </a:spcBef>
              <a:spcAft>
                <a:spcPts val="0"/>
              </a:spcAft>
              <a:buNone/>
            </a:pPr>
            <a:r>
              <a:rPr lang="en" sz="2000" b="1">
                <a:solidFill>
                  <a:srgbClr val="0563C1"/>
                </a:solidFill>
                <a:latin typeface="Source Sans Pro"/>
                <a:ea typeface="Source Sans Pro"/>
                <a:cs typeface="Source Sans Pro"/>
                <a:sym typeface="Source Sans Pro"/>
              </a:rPr>
              <a:t>Send follow-up emails to faculty in meta-major to remind them of deadlines</a:t>
            </a:r>
            <a:endParaRPr sz="2000" b="1">
              <a:solidFill>
                <a:srgbClr val="0563C1"/>
              </a:solidFill>
              <a:latin typeface="Source Sans Pro"/>
              <a:ea typeface="Source Sans Pro"/>
              <a:cs typeface="Source Sans Pro"/>
              <a:sym typeface="Source Sans Pro"/>
            </a:endParaRPr>
          </a:p>
          <a:p>
            <a:pPr marL="0" lvl="0" indent="0" algn="l" rtl="0">
              <a:lnSpc>
                <a:spcPct val="100000"/>
              </a:lnSpc>
              <a:spcBef>
                <a:spcPts val="1000"/>
              </a:spcBef>
              <a:spcAft>
                <a:spcPts val="0"/>
              </a:spcAft>
              <a:buNone/>
            </a:pPr>
            <a:r>
              <a:rPr lang="en" sz="2100">
                <a:solidFill>
                  <a:srgbClr val="53575A"/>
                </a:solidFill>
                <a:latin typeface="Source Sans Pro"/>
                <a:ea typeface="Source Sans Pro"/>
                <a:cs typeface="Source Sans Pro"/>
                <a:sym typeface="Source Sans Pro"/>
              </a:rPr>
              <a:t>Faculty need to sign up for the incentive program by </a:t>
            </a:r>
            <a:r>
              <a:rPr lang="en" sz="2400" b="1">
                <a:solidFill>
                  <a:srgbClr val="0000FF"/>
                </a:solidFill>
                <a:latin typeface="Source Sans Pro"/>
                <a:ea typeface="Source Sans Pro"/>
                <a:cs typeface="Source Sans Pro"/>
                <a:sym typeface="Source Sans Pro"/>
              </a:rPr>
              <a:t>Friday, Feb. 28</a:t>
            </a:r>
            <a:endParaRPr sz="2400">
              <a:solidFill>
                <a:srgbClr val="53575A"/>
              </a:solidFill>
              <a:latin typeface="Source Sans Pro"/>
              <a:ea typeface="Source Sans Pro"/>
              <a:cs typeface="Source Sans Pro"/>
              <a:sym typeface="Source Sans Pro"/>
            </a:endParaRPr>
          </a:p>
          <a:p>
            <a:pPr marL="0" lvl="0" indent="0" algn="l" rtl="0">
              <a:lnSpc>
                <a:spcPct val="100000"/>
              </a:lnSpc>
              <a:spcBef>
                <a:spcPts val="1000"/>
              </a:spcBef>
              <a:spcAft>
                <a:spcPts val="1000"/>
              </a:spcAft>
              <a:buNone/>
            </a:pPr>
            <a:endParaRPr sz="2000" b="1">
              <a:solidFill>
                <a:srgbClr val="0563C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5"/>
        <p:cNvGrpSpPr/>
        <p:nvPr/>
      </p:nvGrpSpPr>
      <p:grpSpPr>
        <a:xfrm>
          <a:off x="0" y="0"/>
          <a:ext cx="0" cy="0"/>
          <a:chOff x="0" y="0"/>
          <a:chExt cx="0" cy="0"/>
        </a:xfrm>
      </p:grpSpPr>
      <p:sp>
        <p:nvSpPr>
          <p:cNvPr id="706" name="Google Shape;706;p106"/>
          <p:cNvSpPr txBox="1">
            <a:spLocks noGrp="1"/>
          </p:cNvSpPr>
          <p:nvPr>
            <p:ph type="title"/>
          </p:nvPr>
        </p:nvSpPr>
        <p:spPr>
          <a:xfrm>
            <a:off x="311700" y="2162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1155CC"/>
                </a:solidFill>
                <a:latin typeface="Source Sans Pro"/>
                <a:ea typeface="Source Sans Pro"/>
                <a:cs typeface="Source Sans Pro"/>
                <a:sym typeface="Source Sans Pro"/>
              </a:rPr>
              <a:t>Next Steps . . .</a:t>
            </a:r>
            <a:endParaRPr b="1">
              <a:solidFill>
                <a:srgbClr val="1155CC"/>
              </a:solidFill>
              <a:latin typeface="Source Sans Pro"/>
              <a:ea typeface="Source Sans Pro"/>
              <a:cs typeface="Source Sans Pro"/>
              <a:sym typeface="Source Sans Pro"/>
            </a:endParaRPr>
          </a:p>
        </p:txBody>
      </p:sp>
      <p:sp>
        <p:nvSpPr>
          <p:cNvPr id="707" name="Google Shape;707;p106"/>
          <p:cNvSpPr txBox="1"/>
          <p:nvPr/>
        </p:nvSpPr>
        <p:spPr>
          <a:xfrm>
            <a:off x="257550" y="728075"/>
            <a:ext cx="8628900" cy="323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34343"/>
                </a:solidFill>
                <a:latin typeface="Open Sans"/>
                <a:ea typeface="Open Sans"/>
                <a:cs typeface="Open Sans"/>
                <a:sym typeface="Open Sans"/>
              </a:rPr>
              <a:t> What must we do to move this forward? </a:t>
            </a:r>
            <a:endParaRPr sz="2400" b="1">
              <a:solidFill>
                <a:srgbClr val="434343"/>
              </a:solidFill>
              <a:latin typeface="Open Sans"/>
              <a:ea typeface="Open Sans"/>
              <a:cs typeface="Open Sans"/>
              <a:sym typeface="Open Sans"/>
            </a:endParaRPr>
          </a:p>
          <a:p>
            <a:pPr marL="0" lvl="0" indent="0" algn="l" rtl="0">
              <a:spcBef>
                <a:spcPts val="0"/>
              </a:spcBef>
              <a:spcAft>
                <a:spcPts val="0"/>
              </a:spcAft>
              <a:buNone/>
            </a:pPr>
            <a:endParaRPr b="1">
              <a:solidFill>
                <a:srgbClr val="434343"/>
              </a:solidFill>
              <a:latin typeface="Open Sans"/>
              <a:ea typeface="Open Sans"/>
              <a:cs typeface="Open Sans"/>
              <a:sym typeface="Open Sans"/>
            </a:endParaRPr>
          </a:p>
          <a:p>
            <a:pPr marL="457200" lvl="0" indent="-342900" algn="l" rtl="0">
              <a:lnSpc>
                <a:spcPct val="115000"/>
              </a:lnSpc>
              <a:spcBef>
                <a:spcPts val="0"/>
              </a:spcBef>
              <a:spcAft>
                <a:spcPts val="0"/>
              </a:spcAft>
              <a:buClr>
                <a:srgbClr val="434343"/>
              </a:buClr>
              <a:buSzPts val="1800"/>
              <a:buFont typeface="Open Sans"/>
              <a:buChar char="●"/>
            </a:pPr>
            <a:r>
              <a:rPr lang="en" sz="1800">
                <a:solidFill>
                  <a:srgbClr val="434343"/>
                </a:solidFill>
                <a:latin typeface="Open Sans"/>
                <a:ea typeface="Open Sans"/>
                <a:cs typeface="Open Sans"/>
                <a:sym typeface="Open Sans"/>
              </a:rPr>
              <a:t>Your Illustrations and feedback from today will be synthesized and shared campus-wide in the coming weeks to support implementation.</a:t>
            </a:r>
            <a:r>
              <a:rPr lang="en" sz="1800">
                <a:solidFill>
                  <a:srgbClr val="434343"/>
                </a:solidFill>
                <a:highlight>
                  <a:srgbClr val="FFFF00"/>
                </a:highlight>
                <a:latin typeface="Open Sans"/>
                <a:ea typeface="Open Sans"/>
                <a:cs typeface="Open Sans"/>
                <a:sym typeface="Open Sans"/>
              </a:rPr>
              <a:t> </a:t>
            </a:r>
            <a:endParaRPr sz="1800">
              <a:solidFill>
                <a:srgbClr val="434343"/>
              </a:solidFill>
              <a:highlight>
                <a:srgbClr val="FFFF00"/>
              </a:highlight>
              <a:latin typeface="Open Sans"/>
              <a:ea typeface="Open Sans"/>
              <a:cs typeface="Open Sans"/>
              <a:sym typeface="Open Sans"/>
            </a:endParaRPr>
          </a:p>
          <a:p>
            <a:pPr marL="457200" lvl="0" indent="0" algn="l" rtl="0">
              <a:lnSpc>
                <a:spcPct val="115000"/>
              </a:lnSpc>
              <a:spcBef>
                <a:spcPts val="0"/>
              </a:spcBef>
              <a:spcAft>
                <a:spcPts val="0"/>
              </a:spcAft>
              <a:buNone/>
            </a:pPr>
            <a:endParaRPr sz="800">
              <a:solidFill>
                <a:srgbClr val="434343"/>
              </a:solidFill>
              <a:latin typeface="Open Sans"/>
              <a:ea typeface="Open Sans"/>
              <a:cs typeface="Open Sans"/>
              <a:sym typeface="Open Sans"/>
            </a:endParaRPr>
          </a:p>
          <a:p>
            <a:pPr marL="457200" lvl="0" indent="-342900" algn="l" rtl="0">
              <a:lnSpc>
                <a:spcPct val="115000"/>
              </a:lnSpc>
              <a:spcBef>
                <a:spcPts val="0"/>
              </a:spcBef>
              <a:spcAft>
                <a:spcPts val="0"/>
              </a:spcAft>
              <a:buClr>
                <a:srgbClr val="434343"/>
              </a:buClr>
              <a:buSzPts val="1800"/>
              <a:buFont typeface="Open Sans"/>
              <a:buChar char="●"/>
            </a:pPr>
            <a:r>
              <a:rPr lang="en" sz="1800">
                <a:solidFill>
                  <a:srgbClr val="434343"/>
                </a:solidFill>
                <a:latin typeface="Open Sans"/>
                <a:ea typeface="Open Sans"/>
                <a:cs typeface="Open Sans"/>
                <a:sym typeface="Open Sans"/>
              </a:rPr>
              <a:t>Please schedule your 1st success team meeting before you leave today.</a:t>
            </a:r>
            <a:endParaRPr sz="1800">
              <a:solidFill>
                <a:srgbClr val="434343"/>
              </a:solidFill>
              <a:latin typeface="Open Sans"/>
              <a:ea typeface="Open Sans"/>
              <a:cs typeface="Open Sans"/>
              <a:sym typeface="Open Sans"/>
            </a:endParaRPr>
          </a:p>
          <a:p>
            <a:pPr marL="914400" lvl="1" indent="-342900" algn="l" rtl="0">
              <a:lnSpc>
                <a:spcPct val="115000"/>
              </a:lnSpc>
              <a:spcBef>
                <a:spcPts val="0"/>
              </a:spcBef>
              <a:spcAft>
                <a:spcPts val="0"/>
              </a:spcAft>
              <a:buClr>
                <a:srgbClr val="434343"/>
              </a:buClr>
              <a:buSzPts val="1800"/>
              <a:buFont typeface="Open Sans"/>
              <a:buChar char="○"/>
            </a:pPr>
            <a:r>
              <a:rPr lang="en" sz="1800">
                <a:solidFill>
                  <a:srgbClr val="434343"/>
                </a:solidFill>
                <a:latin typeface="Open Sans"/>
                <a:ea typeface="Open Sans"/>
                <a:cs typeface="Open Sans"/>
                <a:sym typeface="Open Sans"/>
              </a:rPr>
              <a:t>Discuss how often you need to meet to help move the needle? What should be on your first meeting agenda? Who else needs to be invited? </a:t>
            </a:r>
            <a:endParaRPr sz="1800">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None/>
            </a:pPr>
            <a:endParaRPr sz="1800">
              <a:solidFill>
                <a:srgbClr val="434343"/>
              </a:solidFill>
              <a:latin typeface="Open Sans"/>
              <a:ea typeface="Open Sans"/>
              <a:cs typeface="Open Sans"/>
              <a:sym typeface="Open Sans"/>
            </a:endParaRPr>
          </a:p>
          <a:p>
            <a:pPr marL="0" lvl="0" indent="0" algn="ctr" rtl="0">
              <a:lnSpc>
                <a:spcPct val="115000"/>
              </a:lnSpc>
              <a:spcBef>
                <a:spcPts val="0"/>
              </a:spcBef>
              <a:spcAft>
                <a:spcPts val="0"/>
              </a:spcAft>
              <a:buNone/>
            </a:pPr>
            <a:r>
              <a:rPr lang="en" sz="1800">
                <a:solidFill>
                  <a:srgbClr val="434343"/>
                </a:solidFill>
                <a:latin typeface="Open Sans"/>
                <a:ea typeface="Open Sans"/>
                <a:cs typeface="Open Sans"/>
                <a:sym typeface="Open Sans"/>
              </a:rPr>
              <a:t>All Success Team Counseling &amp; Instructional </a:t>
            </a:r>
            <a:r>
              <a:rPr lang="en" sz="1800" u="sng">
                <a:solidFill>
                  <a:srgbClr val="434343"/>
                </a:solidFill>
                <a:latin typeface="Open Sans"/>
                <a:ea typeface="Open Sans"/>
                <a:cs typeface="Open Sans"/>
                <a:sym typeface="Open Sans"/>
              </a:rPr>
              <a:t>Faculty Leads</a:t>
            </a:r>
            <a:r>
              <a:rPr lang="en" sz="1800">
                <a:solidFill>
                  <a:srgbClr val="434343"/>
                </a:solidFill>
                <a:latin typeface="Open Sans"/>
                <a:ea typeface="Open Sans"/>
                <a:cs typeface="Open Sans"/>
                <a:sym typeface="Open Sans"/>
              </a:rPr>
              <a:t> will meet </a:t>
            </a:r>
            <a:endParaRPr sz="1800">
              <a:solidFill>
                <a:srgbClr val="434343"/>
              </a:solidFill>
              <a:latin typeface="Open Sans"/>
              <a:ea typeface="Open Sans"/>
              <a:cs typeface="Open Sans"/>
              <a:sym typeface="Open Sans"/>
            </a:endParaRPr>
          </a:p>
          <a:p>
            <a:pPr marL="0" lvl="0" indent="0" algn="ctr" rtl="0">
              <a:lnSpc>
                <a:spcPct val="115000"/>
              </a:lnSpc>
              <a:spcBef>
                <a:spcPts val="0"/>
              </a:spcBef>
              <a:spcAft>
                <a:spcPts val="0"/>
              </a:spcAft>
              <a:buNone/>
            </a:pPr>
            <a:r>
              <a:rPr lang="en" sz="3000" b="1">
                <a:solidFill>
                  <a:srgbClr val="0000FF"/>
                </a:solidFill>
                <a:latin typeface="Open Sans"/>
                <a:ea typeface="Open Sans"/>
                <a:cs typeface="Open Sans"/>
                <a:sym typeface="Open Sans"/>
              </a:rPr>
              <a:t>March 3rd, 1-2pm</a:t>
            </a:r>
            <a:endParaRPr sz="3000" b="1">
              <a:solidFill>
                <a:srgbClr val="0000FF"/>
              </a:solidFill>
              <a:latin typeface="Open Sans"/>
              <a:ea typeface="Open Sans"/>
              <a:cs typeface="Open Sans"/>
              <a:sym typeface="Open Sans"/>
            </a:endParaRPr>
          </a:p>
          <a:p>
            <a:pPr marL="0" lvl="0" indent="0" algn="l" rtl="0">
              <a:lnSpc>
                <a:spcPct val="115000"/>
              </a:lnSpc>
              <a:spcBef>
                <a:spcPts val="0"/>
              </a:spcBef>
              <a:spcAft>
                <a:spcPts val="0"/>
              </a:spcAft>
              <a:buNone/>
            </a:pPr>
            <a:endParaRPr sz="800">
              <a:solidFill>
                <a:srgbClr val="434343"/>
              </a:solidFill>
              <a:latin typeface="Open Sans"/>
              <a:ea typeface="Open Sans"/>
              <a:cs typeface="Open Sans"/>
              <a:sym typeface="Open Sans"/>
            </a:endParaRPr>
          </a:p>
          <a:p>
            <a:pPr marL="0" lvl="0" indent="0" algn="ctr" rtl="0">
              <a:lnSpc>
                <a:spcPct val="115000"/>
              </a:lnSpc>
              <a:spcBef>
                <a:spcPts val="0"/>
              </a:spcBef>
              <a:spcAft>
                <a:spcPts val="0"/>
              </a:spcAft>
              <a:buNone/>
            </a:pPr>
            <a:endParaRPr sz="2400" b="1">
              <a:solidFill>
                <a:srgbClr val="0000FF"/>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62"/>
          <p:cNvPicPr preferRelativeResize="0"/>
          <p:nvPr/>
        </p:nvPicPr>
        <p:blipFill rotWithShape="1">
          <a:blip r:embed="rId3">
            <a:alphaModFix/>
          </a:blip>
          <a:srcRect/>
          <a:stretch/>
        </p:blipFill>
        <p:spPr>
          <a:xfrm>
            <a:off x="721361" y="471332"/>
            <a:ext cx="1028700" cy="1028700"/>
          </a:xfrm>
          <a:prstGeom prst="rect">
            <a:avLst/>
          </a:prstGeom>
          <a:noFill/>
          <a:ln>
            <a:noFill/>
          </a:ln>
        </p:spPr>
      </p:pic>
      <p:sp>
        <p:nvSpPr>
          <p:cNvPr id="324" name="Google Shape;324;p62"/>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a:t>2/12/2020</a:t>
            </a:r>
            <a:endParaRPr/>
          </a:p>
        </p:txBody>
      </p:sp>
      <p:sp>
        <p:nvSpPr>
          <p:cNvPr id="325" name="Google Shape;325;p62"/>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t>GUIDED PATHWAYS</a:t>
            </a:r>
            <a:endParaRPr/>
          </a:p>
        </p:txBody>
      </p:sp>
      <p:sp>
        <p:nvSpPr>
          <p:cNvPr id="326" name="Google Shape;326;p62"/>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327" name="Google Shape;327;p62"/>
          <p:cNvSpPr txBox="1">
            <a:spLocks noGrp="1"/>
          </p:cNvSpPr>
          <p:nvPr>
            <p:ph type="title" idx="4294967295"/>
          </p:nvPr>
        </p:nvSpPr>
        <p:spPr>
          <a:xfrm>
            <a:off x="2105325" y="699325"/>
            <a:ext cx="8520600" cy="5727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b="1">
                <a:solidFill>
                  <a:srgbClr val="1155CC"/>
                </a:solidFill>
                <a:latin typeface="Source Sans Pro"/>
                <a:ea typeface="Source Sans Pro"/>
                <a:cs typeface="Source Sans Pro"/>
                <a:sym typeface="Source Sans Pro"/>
              </a:rPr>
              <a:t>Winter Summit Outcomes </a:t>
            </a:r>
            <a:endParaRPr b="1">
              <a:solidFill>
                <a:srgbClr val="1155CC"/>
              </a:solidFill>
              <a:latin typeface="Source Sans Pro"/>
              <a:ea typeface="Source Sans Pro"/>
              <a:cs typeface="Source Sans Pro"/>
              <a:sym typeface="Source Sans Pro"/>
            </a:endParaRPr>
          </a:p>
        </p:txBody>
      </p:sp>
      <p:sp>
        <p:nvSpPr>
          <p:cNvPr id="328" name="Google Shape;328;p62"/>
          <p:cNvSpPr txBox="1">
            <a:spLocks noGrp="1"/>
          </p:cNvSpPr>
          <p:nvPr>
            <p:ph type="body" idx="4294967295"/>
          </p:nvPr>
        </p:nvSpPr>
        <p:spPr>
          <a:xfrm>
            <a:off x="822950" y="1500025"/>
            <a:ext cx="8140800" cy="29469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lnSpc>
                <a:spcPct val="100000"/>
              </a:lnSpc>
              <a:spcBef>
                <a:spcPts val="900"/>
              </a:spcBef>
              <a:spcAft>
                <a:spcPts val="0"/>
              </a:spcAft>
              <a:buNone/>
            </a:pPr>
            <a:r>
              <a:rPr lang="en" sz="1800">
                <a:solidFill>
                  <a:srgbClr val="222222"/>
                </a:solidFill>
                <a:latin typeface="Open Sans"/>
                <a:ea typeface="Open Sans"/>
                <a:cs typeface="Open Sans"/>
                <a:sym typeface="Open Sans"/>
              </a:rPr>
              <a:t>Participants will </a:t>
            </a:r>
            <a:endParaRPr sz="1800">
              <a:solidFill>
                <a:srgbClr val="222222"/>
              </a:solidFill>
              <a:latin typeface="Open Sans"/>
              <a:ea typeface="Open Sans"/>
              <a:cs typeface="Open Sans"/>
              <a:sym typeface="Open Sans"/>
            </a:endParaRPr>
          </a:p>
          <a:p>
            <a:pPr marL="457200" lvl="0" indent="-342900" algn="l" rtl="0">
              <a:lnSpc>
                <a:spcPct val="115000"/>
              </a:lnSpc>
              <a:spcBef>
                <a:spcPts val="1000"/>
              </a:spcBef>
              <a:spcAft>
                <a:spcPts val="0"/>
              </a:spcAft>
              <a:buClr>
                <a:srgbClr val="222222"/>
              </a:buClr>
              <a:buSzPts val="1800"/>
              <a:buFont typeface="Open Sans"/>
              <a:buChar char="●"/>
            </a:pPr>
            <a:r>
              <a:rPr lang="en" sz="1800">
                <a:solidFill>
                  <a:srgbClr val="222222"/>
                </a:solidFill>
                <a:latin typeface="Open Sans"/>
                <a:ea typeface="Open Sans"/>
                <a:cs typeface="Open Sans"/>
                <a:sym typeface="Open Sans"/>
              </a:rPr>
              <a:t>Apply ideas about what they learned about success teams at other colleges to their work on developing success teams at ECC.</a:t>
            </a:r>
            <a:endParaRPr sz="1800">
              <a:solidFill>
                <a:srgbClr val="222222"/>
              </a:solidFill>
              <a:latin typeface="Open Sans"/>
              <a:ea typeface="Open Sans"/>
              <a:cs typeface="Open Sans"/>
              <a:sym typeface="Open Sans"/>
            </a:endParaRPr>
          </a:p>
          <a:p>
            <a:pPr marL="457200" lvl="0" indent="-342900" algn="l" rtl="0">
              <a:lnSpc>
                <a:spcPct val="115000"/>
              </a:lnSpc>
              <a:spcBef>
                <a:spcPts val="1000"/>
              </a:spcBef>
              <a:spcAft>
                <a:spcPts val="0"/>
              </a:spcAft>
              <a:buClr>
                <a:srgbClr val="222222"/>
              </a:buClr>
              <a:buSzPts val="1800"/>
              <a:buFont typeface="Open Sans"/>
              <a:buChar char="●"/>
            </a:pPr>
            <a:r>
              <a:rPr lang="en" sz="1800">
                <a:solidFill>
                  <a:srgbClr val="222222"/>
                </a:solidFill>
                <a:latin typeface="Open Sans"/>
                <a:ea typeface="Open Sans"/>
                <a:cs typeface="Open Sans"/>
                <a:sym typeface="Open Sans"/>
              </a:rPr>
              <a:t>Explain to a colleague what a success team is and why success teams are important.</a:t>
            </a:r>
            <a:endParaRPr sz="1800">
              <a:solidFill>
                <a:srgbClr val="222222"/>
              </a:solidFill>
              <a:latin typeface="Open Sans"/>
              <a:ea typeface="Open Sans"/>
              <a:cs typeface="Open Sans"/>
              <a:sym typeface="Open Sans"/>
            </a:endParaRPr>
          </a:p>
          <a:p>
            <a:pPr marL="457200" lvl="0" indent="-342900" algn="l" rtl="0">
              <a:lnSpc>
                <a:spcPct val="115000"/>
              </a:lnSpc>
              <a:spcBef>
                <a:spcPts val="1000"/>
              </a:spcBef>
              <a:spcAft>
                <a:spcPts val="0"/>
              </a:spcAft>
              <a:buClr>
                <a:srgbClr val="222222"/>
              </a:buClr>
              <a:buSzPts val="1800"/>
              <a:buFont typeface="Open Sans"/>
              <a:buChar char="●"/>
            </a:pPr>
            <a:r>
              <a:rPr lang="en" sz="1800">
                <a:solidFill>
                  <a:srgbClr val="222222"/>
                </a:solidFill>
                <a:latin typeface="Open Sans"/>
                <a:ea typeface="Open Sans"/>
                <a:cs typeface="Open Sans"/>
                <a:sym typeface="Open Sans"/>
              </a:rPr>
              <a:t>Work with the meta-major student data to get to know their students.</a:t>
            </a:r>
            <a:endParaRPr sz="1800">
              <a:solidFill>
                <a:srgbClr val="222222"/>
              </a:solidFill>
              <a:latin typeface="Open Sans"/>
              <a:ea typeface="Open Sans"/>
              <a:cs typeface="Open Sans"/>
              <a:sym typeface="Open Sans"/>
            </a:endParaRPr>
          </a:p>
          <a:p>
            <a:pPr marL="457200" lvl="0" indent="-342900" algn="l" rtl="0">
              <a:lnSpc>
                <a:spcPct val="115000"/>
              </a:lnSpc>
              <a:spcBef>
                <a:spcPts val="1000"/>
              </a:spcBef>
              <a:spcAft>
                <a:spcPts val="1000"/>
              </a:spcAft>
              <a:buClr>
                <a:srgbClr val="222222"/>
              </a:buClr>
              <a:buSzPts val="1800"/>
              <a:buFont typeface="Open Sans"/>
              <a:buChar char="●"/>
            </a:pPr>
            <a:r>
              <a:rPr lang="en" sz="1800">
                <a:solidFill>
                  <a:srgbClr val="222222"/>
                </a:solidFill>
                <a:latin typeface="Open Sans"/>
                <a:ea typeface="Open Sans"/>
                <a:cs typeface="Open Sans"/>
                <a:sym typeface="Open Sans"/>
              </a:rPr>
              <a:t>Work with their success team to start plan logistics and goals.</a:t>
            </a:r>
            <a:endParaRPr sz="1800">
              <a:solidFill>
                <a:srgbClr val="222222"/>
              </a:solidFill>
              <a:latin typeface="Open Sans"/>
              <a:ea typeface="Open Sans"/>
              <a:cs typeface="Open Sans"/>
              <a:sym typeface="Open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pic>
        <p:nvPicPr>
          <p:cNvPr id="712" name="Google Shape;712;p107"/>
          <p:cNvPicPr preferRelativeResize="0"/>
          <p:nvPr/>
        </p:nvPicPr>
        <p:blipFill rotWithShape="1">
          <a:blip r:embed="rId3">
            <a:alphaModFix/>
          </a:blip>
          <a:srcRect/>
          <a:stretch/>
        </p:blipFill>
        <p:spPr>
          <a:xfrm>
            <a:off x="721361" y="471332"/>
            <a:ext cx="1028700" cy="1028700"/>
          </a:xfrm>
          <a:prstGeom prst="rect">
            <a:avLst/>
          </a:prstGeom>
          <a:noFill/>
          <a:ln>
            <a:noFill/>
          </a:ln>
        </p:spPr>
      </p:pic>
      <p:sp>
        <p:nvSpPr>
          <p:cNvPr id="713" name="Google Shape;713;p107"/>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a:t>2/12/2020</a:t>
            </a:r>
            <a:endParaRPr/>
          </a:p>
        </p:txBody>
      </p:sp>
      <p:sp>
        <p:nvSpPr>
          <p:cNvPr id="714" name="Google Shape;714;p107"/>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t>GUIDED PATHWAYS</a:t>
            </a:r>
            <a:endParaRPr/>
          </a:p>
        </p:txBody>
      </p:sp>
      <p:sp>
        <p:nvSpPr>
          <p:cNvPr id="715" name="Google Shape;715;p107"/>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50</a:t>
            </a:fld>
            <a:endParaRPr/>
          </a:p>
        </p:txBody>
      </p:sp>
      <p:pic>
        <p:nvPicPr>
          <p:cNvPr id="716" name="Google Shape;716;p107"/>
          <p:cNvPicPr preferRelativeResize="0"/>
          <p:nvPr/>
        </p:nvPicPr>
        <p:blipFill>
          <a:blip r:embed="rId4">
            <a:alphaModFix/>
          </a:blip>
          <a:stretch>
            <a:fillRect/>
          </a:stretch>
        </p:blipFill>
        <p:spPr>
          <a:xfrm>
            <a:off x="5432350" y="471325"/>
            <a:ext cx="2461750" cy="2461750"/>
          </a:xfrm>
          <a:prstGeom prst="rect">
            <a:avLst/>
          </a:prstGeom>
          <a:noFill/>
          <a:ln>
            <a:noFill/>
          </a:ln>
        </p:spPr>
      </p:pic>
      <p:sp>
        <p:nvSpPr>
          <p:cNvPr id="717" name="Google Shape;717;p107"/>
          <p:cNvSpPr txBox="1"/>
          <p:nvPr/>
        </p:nvSpPr>
        <p:spPr>
          <a:xfrm>
            <a:off x="5270800" y="3252700"/>
            <a:ext cx="3551400" cy="188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u="sng">
                <a:solidFill>
                  <a:srgbClr val="0563C1"/>
                </a:solidFill>
                <a:highlight>
                  <a:srgbClr val="FFFFFF"/>
                </a:highlight>
                <a:latin typeface="Calibri"/>
                <a:ea typeface="Calibri"/>
                <a:cs typeface="Calibri"/>
                <a:sym typeface="Calibri"/>
                <a:hlinkClick r:id="rId5"/>
              </a:rPr>
              <a:t>bit.ly/GPSummit2020</a:t>
            </a:r>
            <a:endParaRPr sz="3000"/>
          </a:p>
        </p:txBody>
      </p:sp>
      <p:sp>
        <p:nvSpPr>
          <p:cNvPr id="718" name="Google Shape;718;p107"/>
          <p:cNvSpPr txBox="1"/>
          <p:nvPr/>
        </p:nvSpPr>
        <p:spPr>
          <a:xfrm>
            <a:off x="822950" y="1958750"/>
            <a:ext cx="5110200" cy="3000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endParaRPr sz="3600">
              <a:solidFill>
                <a:srgbClr val="002F6D"/>
              </a:solidFill>
              <a:latin typeface="Source Sans Pro"/>
              <a:ea typeface="Source Sans Pro"/>
              <a:cs typeface="Source Sans Pro"/>
              <a:sym typeface="Source Sans Pro"/>
            </a:endParaRPr>
          </a:p>
          <a:p>
            <a:pPr marL="0" lvl="0" indent="0" algn="l" rtl="0">
              <a:lnSpc>
                <a:spcPct val="90000"/>
              </a:lnSpc>
              <a:spcBef>
                <a:spcPts val="800"/>
              </a:spcBef>
              <a:spcAft>
                <a:spcPts val="0"/>
              </a:spcAft>
              <a:buNone/>
            </a:pPr>
            <a:r>
              <a:rPr lang="en" sz="3600">
                <a:solidFill>
                  <a:srgbClr val="002F6D"/>
                </a:solidFill>
                <a:latin typeface="Source Sans Pro"/>
                <a:ea typeface="Source Sans Pro"/>
                <a:cs typeface="Source Sans Pro"/>
                <a:sym typeface="Source Sans Pro"/>
              </a:rPr>
              <a:t>Thank you!</a:t>
            </a:r>
            <a:endParaRPr sz="3600">
              <a:solidFill>
                <a:srgbClr val="002F6D"/>
              </a:solidFill>
              <a:latin typeface="Source Sans Pro"/>
              <a:ea typeface="Source Sans Pro"/>
              <a:cs typeface="Source Sans Pro"/>
              <a:sym typeface="Source Sans Pro"/>
            </a:endParaRPr>
          </a:p>
          <a:p>
            <a:pPr marL="0" lvl="0" indent="0" algn="l" rtl="0">
              <a:lnSpc>
                <a:spcPct val="90000"/>
              </a:lnSpc>
              <a:spcBef>
                <a:spcPts val="800"/>
              </a:spcBef>
              <a:spcAft>
                <a:spcPts val="0"/>
              </a:spcAft>
              <a:buNone/>
            </a:pPr>
            <a:r>
              <a:rPr lang="en" sz="1800">
                <a:solidFill>
                  <a:srgbClr val="002F6D"/>
                </a:solidFill>
                <a:latin typeface="Source Sans Pro"/>
                <a:ea typeface="Source Sans Pro"/>
                <a:cs typeface="Source Sans Pro"/>
                <a:sym typeface="Source Sans Pro"/>
              </a:rPr>
              <a:t>Please take a this short survey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2"/>
        <p:cNvGrpSpPr/>
        <p:nvPr/>
      </p:nvGrpSpPr>
      <p:grpSpPr>
        <a:xfrm>
          <a:off x="0" y="0"/>
          <a:ext cx="0" cy="0"/>
          <a:chOff x="0" y="0"/>
          <a:chExt cx="0" cy="0"/>
        </a:xfrm>
      </p:grpSpPr>
      <p:sp>
        <p:nvSpPr>
          <p:cNvPr id="333" name="Google Shape;333;p63"/>
          <p:cNvSpPr txBox="1">
            <a:spLocks noGrp="1"/>
          </p:cNvSpPr>
          <p:nvPr>
            <p:ph type="title"/>
          </p:nvPr>
        </p:nvSpPr>
        <p:spPr>
          <a:xfrm>
            <a:off x="0" y="3668450"/>
            <a:ext cx="9144000" cy="1475100"/>
          </a:xfrm>
          <a:prstGeom prst="rect">
            <a:avLst/>
          </a:prstGeom>
          <a:solidFill>
            <a:srgbClr val="002E6C"/>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rgbClr val="FFFFFF"/>
                </a:solidFill>
              </a:rPr>
              <a:t>Imagine a community college where </a:t>
            </a:r>
            <a:endParaRPr sz="3000">
              <a:solidFill>
                <a:srgbClr val="FFFFFF"/>
              </a:solidFill>
            </a:endParaRPr>
          </a:p>
          <a:p>
            <a:pPr marL="0" lvl="0" indent="0" algn="ctr" rtl="0">
              <a:spcBef>
                <a:spcPts val="0"/>
              </a:spcBef>
              <a:spcAft>
                <a:spcPts val="0"/>
              </a:spcAft>
              <a:buNone/>
            </a:pPr>
            <a:r>
              <a:rPr lang="en" sz="2400">
                <a:solidFill>
                  <a:srgbClr val="FFFFFF"/>
                </a:solidFill>
              </a:rPr>
              <a:t>all students choose a meta-major cohort, and get the same support from start to finish.</a:t>
            </a:r>
            <a:endParaRPr sz="24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64"/>
          <p:cNvSpPr txBox="1">
            <a:spLocks noGrp="1"/>
          </p:cNvSpPr>
          <p:nvPr>
            <p:ph type="ctrTitle"/>
          </p:nvPr>
        </p:nvSpPr>
        <p:spPr>
          <a:xfrm>
            <a:off x="822960" y="569214"/>
            <a:ext cx="7543800" cy="26745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ts val="1100"/>
              <a:buFont typeface="Arial"/>
              <a:buNone/>
            </a:pPr>
            <a:r>
              <a:rPr lang="en" sz="3600">
                <a:solidFill>
                  <a:srgbClr val="002F6D"/>
                </a:solidFill>
                <a:latin typeface="Source Sans Pro"/>
                <a:ea typeface="Source Sans Pro"/>
                <a:cs typeface="Source Sans Pro"/>
                <a:sym typeface="Source Sans Pro"/>
              </a:rPr>
              <a:t>Fall 2019 Business Success Team Pilot</a:t>
            </a:r>
            <a:endParaRPr sz="4100"/>
          </a:p>
        </p:txBody>
      </p:sp>
      <p:sp>
        <p:nvSpPr>
          <p:cNvPr id="339" name="Google Shape;339;p64"/>
          <p:cNvSpPr txBox="1">
            <a:spLocks noGrp="1"/>
          </p:cNvSpPr>
          <p:nvPr>
            <p:ph type="subTitle" idx="1"/>
          </p:nvPr>
        </p:nvSpPr>
        <p:spPr>
          <a:xfrm>
            <a:off x="888275" y="3341725"/>
            <a:ext cx="6531300" cy="1230300"/>
          </a:xfrm>
          <a:prstGeom prst="rect">
            <a:avLst/>
          </a:prstGeom>
          <a:noFill/>
          <a:ln>
            <a:noFill/>
          </a:ln>
        </p:spPr>
        <p:txBody>
          <a:bodyPr spcFirstLastPara="1" wrap="square" lIns="68575" tIns="34275" rIns="68575" bIns="34275" anchor="t" anchorCtr="0">
            <a:noAutofit/>
          </a:bodyPr>
          <a:lstStyle/>
          <a:p>
            <a:pPr marL="0" lvl="0" indent="0" algn="l" rtl="0">
              <a:spcBef>
                <a:spcPts val="800"/>
              </a:spcBef>
              <a:spcAft>
                <a:spcPts val="0"/>
              </a:spcAft>
              <a:buClr>
                <a:schemeClr val="dk1"/>
              </a:buClr>
              <a:buSzPts val="1100"/>
              <a:buFont typeface="Arial"/>
              <a:buNone/>
            </a:pPr>
            <a:r>
              <a:rPr lang="en" sz="2400">
                <a:solidFill>
                  <a:srgbClr val="53575A"/>
                </a:solidFill>
                <a:latin typeface="Source Sans Pro"/>
                <a:ea typeface="Source Sans Pro"/>
                <a:cs typeface="Source Sans Pro"/>
                <a:sym typeface="Source Sans Pro"/>
              </a:rPr>
              <a:t>Lessons Learned</a:t>
            </a:r>
            <a:endParaRPr sz="1400"/>
          </a:p>
        </p:txBody>
      </p:sp>
      <p:pic>
        <p:nvPicPr>
          <p:cNvPr id="340" name="Google Shape;340;p64"/>
          <p:cNvPicPr preferRelativeResize="0"/>
          <p:nvPr/>
        </p:nvPicPr>
        <p:blipFill rotWithShape="1">
          <a:blip r:embed="rId3">
            <a:alphaModFix/>
          </a:blip>
          <a:srcRect/>
          <a:stretch/>
        </p:blipFill>
        <p:spPr>
          <a:xfrm>
            <a:off x="721361" y="471332"/>
            <a:ext cx="1028700" cy="1028700"/>
          </a:xfrm>
          <a:prstGeom prst="rect">
            <a:avLst/>
          </a:prstGeom>
          <a:noFill/>
          <a:ln>
            <a:noFill/>
          </a:ln>
        </p:spPr>
      </p:pic>
      <p:sp>
        <p:nvSpPr>
          <p:cNvPr id="341" name="Google Shape;341;p64"/>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a:t>2/12/2020</a:t>
            </a:r>
            <a:endParaRPr/>
          </a:p>
        </p:txBody>
      </p:sp>
      <p:sp>
        <p:nvSpPr>
          <p:cNvPr id="342" name="Google Shape;342;p64"/>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t>GUIDED PATHWAYS</a:t>
            </a:r>
            <a:endParaRPr/>
          </a:p>
        </p:txBody>
      </p:sp>
      <p:sp>
        <p:nvSpPr>
          <p:cNvPr id="343" name="Google Shape;343;p64"/>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65"/>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a:t>2/12/2020</a:t>
            </a:r>
            <a:endParaRPr/>
          </a:p>
        </p:txBody>
      </p:sp>
      <p:sp>
        <p:nvSpPr>
          <p:cNvPr id="349" name="Google Shape;349;p65"/>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t>GUIDED PATHWAYS</a:t>
            </a:r>
            <a:endParaRPr/>
          </a:p>
        </p:txBody>
      </p:sp>
      <p:sp>
        <p:nvSpPr>
          <p:cNvPr id="350" name="Google Shape;350;p65"/>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351" name="Google Shape;351;p65"/>
          <p:cNvSpPr txBox="1"/>
          <p:nvPr/>
        </p:nvSpPr>
        <p:spPr>
          <a:xfrm>
            <a:off x="2227000" y="240775"/>
            <a:ext cx="5566200" cy="789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r>
              <a:rPr lang="en" sz="3600">
                <a:solidFill>
                  <a:srgbClr val="002E6C"/>
                </a:solidFill>
                <a:latin typeface="Source Sans Pro"/>
                <a:ea typeface="Source Sans Pro"/>
                <a:cs typeface="Source Sans Pro"/>
                <a:sym typeface="Source Sans Pro"/>
              </a:rPr>
              <a:t>Business Pilot, Fall 2019</a:t>
            </a:r>
            <a:endParaRPr>
              <a:latin typeface="Calibri"/>
              <a:ea typeface="Calibri"/>
              <a:cs typeface="Calibri"/>
              <a:sym typeface="Calibri"/>
            </a:endParaRPr>
          </a:p>
        </p:txBody>
      </p:sp>
      <p:sp>
        <p:nvSpPr>
          <p:cNvPr id="352" name="Google Shape;352;p65"/>
          <p:cNvSpPr txBox="1">
            <a:spLocks noGrp="1"/>
          </p:cNvSpPr>
          <p:nvPr>
            <p:ph type="body" idx="4294967295"/>
          </p:nvPr>
        </p:nvSpPr>
        <p:spPr>
          <a:xfrm>
            <a:off x="535975" y="1001550"/>
            <a:ext cx="8342400" cy="3140400"/>
          </a:xfrm>
          <a:prstGeom prst="rect">
            <a:avLst/>
          </a:prstGeom>
          <a:solidFill>
            <a:srgbClr val="FFFFFF"/>
          </a:solidFill>
        </p:spPr>
        <p:txBody>
          <a:bodyPr spcFirstLastPara="1" wrap="square" lIns="0" tIns="34275" rIns="0" bIns="34275" anchor="t" anchorCtr="0">
            <a:noAutofit/>
          </a:bodyPr>
          <a:lstStyle/>
          <a:p>
            <a:pPr marL="457200" lvl="0" indent="-342900" algn="l" rtl="0">
              <a:lnSpc>
                <a:spcPct val="115000"/>
              </a:lnSpc>
              <a:spcBef>
                <a:spcPts val="0"/>
              </a:spcBef>
              <a:spcAft>
                <a:spcPts val="0"/>
              </a:spcAft>
              <a:buClr>
                <a:srgbClr val="282828"/>
              </a:buClr>
              <a:buSzPts val="1800"/>
              <a:buChar char="●"/>
            </a:pPr>
            <a:r>
              <a:rPr lang="en" sz="1800">
                <a:solidFill>
                  <a:srgbClr val="282828"/>
                </a:solidFill>
              </a:rPr>
              <a:t>Business division was chosen because it was the first division in the entire College that completed all of its program maps.</a:t>
            </a:r>
            <a:endParaRPr sz="1800">
              <a:solidFill>
                <a:srgbClr val="282828"/>
              </a:solidFill>
            </a:endParaRPr>
          </a:p>
          <a:p>
            <a:pPr marL="914400" lvl="1" indent="-342900" algn="l" rtl="0">
              <a:lnSpc>
                <a:spcPct val="115000"/>
              </a:lnSpc>
              <a:spcBef>
                <a:spcPts val="0"/>
              </a:spcBef>
              <a:spcAft>
                <a:spcPts val="0"/>
              </a:spcAft>
              <a:buClr>
                <a:srgbClr val="282828"/>
              </a:buClr>
              <a:buSzPts val="1800"/>
              <a:buChar char="○"/>
            </a:pPr>
            <a:r>
              <a:rPr lang="en" sz="1800">
                <a:solidFill>
                  <a:srgbClr val="282828"/>
                </a:solidFill>
              </a:rPr>
              <a:t>Business division successfully mapped all 12 degree programs and all 16 certificate programs.</a:t>
            </a:r>
            <a:endParaRPr sz="1800">
              <a:solidFill>
                <a:srgbClr val="282828"/>
              </a:solidFill>
            </a:endParaRPr>
          </a:p>
          <a:p>
            <a:pPr marL="914400" lvl="0" indent="0" algn="l" rtl="0">
              <a:lnSpc>
                <a:spcPct val="115000"/>
              </a:lnSpc>
              <a:spcBef>
                <a:spcPts val="0"/>
              </a:spcBef>
              <a:spcAft>
                <a:spcPts val="0"/>
              </a:spcAft>
              <a:buNone/>
            </a:pPr>
            <a:endParaRPr sz="1800">
              <a:solidFill>
                <a:srgbClr val="282828"/>
              </a:solidFill>
            </a:endParaRPr>
          </a:p>
          <a:p>
            <a:pPr marL="457200" lvl="0" indent="-342900" algn="l" rtl="0">
              <a:lnSpc>
                <a:spcPct val="115000"/>
              </a:lnSpc>
              <a:spcBef>
                <a:spcPts val="0"/>
              </a:spcBef>
              <a:spcAft>
                <a:spcPts val="0"/>
              </a:spcAft>
              <a:buClr>
                <a:srgbClr val="282828"/>
              </a:buClr>
              <a:buSzPts val="1800"/>
              <a:buChar char="●"/>
            </a:pPr>
            <a:r>
              <a:rPr lang="en" sz="1800">
                <a:solidFill>
                  <a:srgbClr val="282828"/>
                </a:solidFill>
              </a:rPr>
              <a:t>We engaged in inquiry around:</a:t>
            </a:r>
            <a:endParaRPr sz="1800">
              <a:solidFill>
                <a:srgbClr val="282828"/>
              </a:solidFill>
            </a:endParaRPr>
          </a:p>
          <a:p>
            <a:pPr marL="914400" lvl="1" indent="-342900" algn="l" rtl="0">
              <a:lnSpc>
                <a:spcPct val="115000"/>
              </a:lnSpc>
              <a:spcBef>
                <a:spcPts val="0"/>
              </a:spcBef>
              <a:spcAft>
                <a:spcPts val="0"/>
              </a:spcAft>
              <a:buClr>
                <a:srgbClr val="282828"/>
              </a:buClr>
              <a:buSzPts val="1800"/>
              <a:buChar char="○"/>
            </a:pPr>
            <a:r>
              <a:rPr lang="en" sz="1800">
                <a:solidFill>
                  <a:srgbClr val="282828"/>
                </a:solidFill>
              </a:rPr>
              <a:t>How to increase communication with the Business students</a:t>
            </a:r>
            <a:endParaRPr sz="1800">
              <a:solidFill>
                <a:srgbClr val="282828"/>
              </a:solidFill>
            </a:endParaRPr>
          </a:p>
          <a:p>
            <a:pPr marL="914400" lvl="1" indent="-342900" algn="l" rtl="0">
              <a:lnSpc>
                <a:spcPct val="115000"/>
              </a:lnSpc>
              <a:spcBef>
                <a:spcPts val="0"/>
              </a:spcBef>
              <a:spcAft>
                <a:spcPts val="0"/>
              </a:spcAft>
              <a:buClr>
                <a:srgbClr val="282828"/>
              </a:buClr>
              <a:buSzPts val="1800"/>
              <a:buChar char="○"/>
            </a:pPr>
            <a:r>
              <a:rPr lang="en" sz="1800">
                <a:solidFill>
                  <a:srgbClr val="282828"/>
                </a:solidFill>
              </a:rPr>
              <a:t>How to increase student retention in Business division</a:t>
            </a:r>
            <a:endParaRPr sz="1800">
              <a:solidFill>
                <a:srgbClr val="282828"/>
              </a:solidFill>
            </a:endParaRPr>
          </a:p>
          <a:p>
            <a:pPr marL="914400" lvl="1" indent="-342900" algn="l" rtl="0">
              <a:lnSpc>
                <a:spcPct val="115000"/>
              </a:lnSpc>
              <a:spcBef>
                <a:spcPts val="0"/>
              </a:spcBef>
              <a:spcAft>
                <a:spcPts val="0"/>
              </a:spcAft>
              <a:buClr>
                <a:srgbClr val="282828"/>
              </a:buClr>
              <a:buSzPts val="1800"/>
              <a:buChar char="○"/>
            </a:pPr>
            <a:r>
              <a:rPr lang="en" sz="1800">
                <a:solidFill>
                  <a:srgbClr val="282828"/>
                </a:solidFill>
              </a:rPr>
              <a:t>How to increase graduation rates of Business students</a:t>
            </a:r>
            <a:endParaRPr sz="1800">
              <a:solidFill>
                <a:srgbClr val="282828"/>
              </a:solidFill>
            </a:endParaRPr>
          </a:p>
          <a:p>
            <a:pPr marL="914400" lvl="1" indent="-342900" algn="l" rtl="0">
              <a:lnSpc>
                <a:spcPct val="115000"/>
              </a:lnSpc>
              <a:spcBef>
                <a:spcPts val="0"/>
              </a:spcBef>
              <a:spcAft>
                <a:spcPts val="0"/>
              </a:spcAft>
              <a:buClr>
                <a:srgbClr val="282828"/>
              </a:buClr>
              <a:buSzPts val="1800"/>
              <a:buChar char="○"/>
            </a:pPr>
            <a:r>
              <a:rPr lang="en" sz="1800">
                <a:solidFill>
                  <a:srgbClr val="282828"/>
                </a:solidFill>
              </a:rPr>
              <a:t>How to assist business students in graduating/transferring in a timely manner</a:t>
            </a:r>
            <a:endParaRPr sz="1800">
              <a:solidFill>
                <a:srgbClr val="282828"/>
              </a:solidFill>
            </a:endParaRPr>
          </a:p>
          <a:p>
            <a:pPr marL="914400" lvl="1" indent="-342900" algn="l" rtl="0">
              <a:lnSpc>
                <a:spcPct val="115000"/>
              </a:lnSpc>
              <a:spcBef>
                <a:spcPts val="0"/>
              </a:spcBef>
              <a:spcAft>
                <a:spcPts val="0"/>
              </a:spcAft>
              <a:buClr>
                <a:srgbClr val="282828"/>
              </a:buClr>
              <a:buSzPts val="1800"/>
              <a:buChar char="○"/>
            </a:pPr>
            <a:r>
              <a:rPr lang="en" sz="1800">
                <a:solidFill>
                  <a:srgbClr val="282828"/>
                </a:solidFill>
              </a:rPr>
              <a:t>How to increase the number of students of color in business division</a:t>
            </a:r>
            <a:endParaRPr sz="1800">
              <a:solidFill>
                <a:srgbClr val="282828"/>
              </a:solidFill>
            </a:endParaRPr>
          </a:p>
          <a:p>
            <a:pPr marL="457200" lvl="0" indent="0" algn="l" rtl="0">
              <a:lnSpc>
                <a:spcPct val="100000"/>
              </a:lnSpc>
              <a:spcBef>
                <a:spcPts val="0"/>
              </a:spcBef>
              <a:spcAft>
                <a:spcPts val="0"/>
              </a:spcAft>
              <a:buNone/>
            </a:pPr>
            <a:endParaRPr sz="1800">
              <a:solidFill>
                <a:srgbClr val="595959"/>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6"/>
          <p:cNvSpPr txBox="1">
            <a:spLocks noGrp="1"/>
          </p:cNvSpPr>
          <p:nvPr>
            <p:ph type="dt" idx="10"/>
          </p:nvPr>
        </p:nvSpPr>
        <p:spPr>
          <a:xfrm>
            <a:off x="822960" y="4844839"/>
            <a:ext cx="1854300" cy="273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None/>
            </a:pPr>
            <a:r>
              <a:rPr lang="en"/>
              <a:t>2/12/2020</a:t>
            </a:r>
            <a:endParaRPr/>
          </a:p>
        </p:txBody>
      </p:sp>
      <p:sp>
        <p:nvSpPr>
          <p:cNvPr id="358" name="Google Shape;358;p66"/>
          <p:cNvSpPr txBox="1">
            <a:spLocks noGrp="1"/>
          </p:cNvSpPr>
          <p:nvPr>
            <p:ph type="ftr" idx="11"/>
          </p:nvPr>
        </p:nvSpPr>
        <p:spPr>
          <a:xfrm>
            <a:off x="2764639" y="4844839"/>
            <a:ext cx="36171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t>GUIDED PATHWAYS</a:t>
            </a:r>
            <a:endParaRPr/>
          </a:p>
        </p:txBody>
      </p:sp>
      <p:sp>
        <p:nvSpPr>
          <p:cNvPr id="359" name="Google Shape;359;p66"/>
          <p:cNvSpPr txBox="1">
            <a:spLocks noGrp="1"/>
          </p:cNvSpPr>
          <p:nvPr>
            <p:ph type="sldNum" idx="12"/>
          </p:nvPr>
        </p:nvSpPr>
        <p:spPr>
          <a:xfrm>
            <a:off x="7425343" y="4844839"/>
            <a:ext cx="9840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360" name="Google Shape;360;p66"/>
          <p:cNvPicPr preferRelativeResize="0"/>
          <p:nvPr/>
        </p:nvPicPr>
        <p:blipFill>
          <a:blip r:embed="rId3">
            <a:alphaModFix/>
          </a:blip>
          <a:stretch>
            <a:fillRect/>
          </a:stretch>
        </p:blipFill>
        <p:spPr>
          <a:xfrm>
            <a:off x="4523850" y="418675"/>
            <a:ext cx="3959896" cy="3959896"/>
          </a:xfrm>
          <a:prstGeom prst="rect">
            <a:avLst/>
          </a:prstGeom>
          <a:noFill/>
          <a:ln>
            <a:noFill/>
          </a:ln>
        </p:spPr>
      </p:pic>
      <p:sp>
        <p:nvSpPr>
          <p:cNvPr id="361" name="Google Shape;361;p66"/>
          <p:cNvSpPr txBox="1"/>
          <p:nvPr/>
        </p:nvSpPr>
        <p:spPr>
          <a:xfrm>
            <a:off x="906750" y="283050"/>
            <a:ext cx="1578600" cy="2237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3600">
                <a:solidFill>
                  <a:srgbClr val="002F6D"/>
                </a:solidFill>
                <a:latin typeface="Source Sans Pro"/>
                <a:ea typeface="Source Sans Pro"/>
                <a:cs typeface="Source Sans Pro"/>
                <a:sym typeface="Source Sans Pro"/>
              </a:rPr>
              <a:t>Roles</a:t>
            </a:r>
            <a:endParaRPr/>
          </a:p>
        </p:txBody>
      </p:sp>
      <p:sp>
        <p:nvSpPr>
          <p:cNvPr id="362" name="Google Shape;362;p66"/>
          <p:cNvSpPr txBox="1">
            <a:spLocks noGrp="1"/>
          </p:cNvSpPr>
          <p:nvPr>
            <p:ph type="body" idx="4294967295"/>
          </p:nvPr>
        </p:nvSpPr>
        <p:spPr>
          <a:xfrm>
            <a:off x="906750" y="838275"/>
            <a:ext cx="3617100" cy="3397800"/>
          </a:xfrm>
          <a:prstGeom prst="rect">
            <a:avLst/>
          </a:prstGeom>
          <a:solidFill>
            <a:srgbClr val="FFFFFF"/>
          </a:solidFill>
        </p:spPr>
        <p:txBody>
          <a:bodyPr spcFirstLastPara="1" wrap="square" lIns="0" tIns="34275" rIns="0" bIns="34275" anchor="t" anchorCtr="0">
            <a:noAutofit/>
          </a:bodyPr>
          <a:lstStyle/>
          <a:p>
            <a:pPr marL="457200" lvl="0" indent="-342900" algn="l" rtl="0">
              <a:lnSpc>
                <a:spcPct val="100000"/>
              </a:lnSpc>
              <a:spcBef>
                <a:spcPts val="900"/>
              </a:spcBef>
              <a:spcAft>
                <a:spcPts val="0"/>
              </a:spcAft>
              <a:buSzPts val="1800"/>
              <a:buChar char="●"/>
            </a:pPr>
            <a:r>
              <a:rPr lang="en" sz="1800"/>
              <a:t>Instructional faculty lead</a:t>
            </a:r>
            <a:endParaRPr sz="1800"/>
          </a:p>
          <a:p>
            <a:pPr marL="457200" lvl="0" indent="-342900" algn="l" rtl="0">
              <a:lnSpc>
                <a:spcPct val="100000"/>
              </a:lnSpc>
              <a:spcBef>
                <a:spcPts val="1000"/>
              </a:spcBef>
              <a:spcAft>
                <a:spcPts val="0"/>
              </a:spcAft>
              <a:buSzPts val="1800"/>
              <a:buChar char="●"/>
            </a:pPr>
            <a:r>
              <a:rPr lang="en" sz="1800"/>
              <a:t>Data coach </a:t>
            </a:r>
            <a:endParaRPr sz="1800"/>
          </a:p>
          <a:p>
            <a:pPr marL="457200" lvl="0" indent="-342900" algn="l" rtl="0">
              <a:lnSpc>
                <a:spcPct val="100000"/>
              </a:lnSpc>
              <a:spcBef>
                <a:spcPts val="1000"/>
              </a:spcBef>
              <a:spcAft>
                <a:spcPts val="0"/>
              </a:spcAft>
              <a:buSzPts val="1800"/>
              <a:buChar char="●"/>
            </a:pPr>
            <a:r>
              <a:rPr lang="en" sz="1800"/>
              <a:t>Counseling faculty</a:t>
            </a:r>
            <a:endParaRPr sz="1800"/>
          </a:p>
          <a:p>
            <a:pPr marL="457200" lvl="0" indent="-342900" algn="l" rtl="0">
              <a:lnSpc>
                <a:spcPct val="100000"/>
              </a:lnSpc>
              <a:spcBef>
                <a:spcPts val="1000"/>
              </a:spcBef>
              <a:spcAft>
                <a:spcPts val="0"/>
              </a:spcAft>
              <a:buSzPts val="1800"/>
              <a:buChar char="●"/>
            </a:pPr>
            <a:r>
              <a:rPr lang="en" sz="1800"/>
              <a:t>GP Coordinators</a:t>
            </a:r>
            <a:endParaRPr sz="1800"/>
          </a:p>
          <a:p>
            <a:pPr marL="457200" lvl="0" indent="-342900" algn="l" rtl="0">
              <a:lnSpc>
                <a:spcPct val="100000"/>
              </a:lnSpc>
              <a:spcBef>
                <a:spcPts val="1000"/>
              </a:spcBef>
              <a:spcAft>
                <a:spcPts val="0"/>
              </a:spcAft>
              <a:buSzPts val="1800"/>
              <a:buChar char="●"/>
            </a:pPr>
            <a:r>
              <a:rPr lang="en" sz="1800"/>
              <a:t>Librarian</a:t>
            </a:r>
            <a:endParaRPr sz="1800"/>
          </a:p>
          <a:p>
            <a:pPr marL="457200" lvl="0" indent="-342900" algn="l" rtl="0">
              <a:lnSpc>
                <a:spcPct val="100000"/>
              </a:lnSpc>
              <a:spcBef>
                <a:spcPts val="1000"/>
              </a:spcBef>
              <a:spcAft>
                <a:spcPts val="0"/>
              </a:spcAft>
              <a:buSzPts val="1800"/>
              <a:buChar char="●"/>
            </a:pPr>
            <a:r>
              <a:rPr lang="en" sz="1800"/>
              <a:t>Outreach</a:t>
            </a:r>
            <a:endParaRPr sz="1800"/>
          </a:p>
          <a:p>
            <a:pPr marL="457200" lvl="0" indent="-342900" algn="l" rtl="0">
              <a:lnSpc>
                <a:spcPct val="100000"/>
              </a:lnSpc>
              <a:spcBef>
                <a:spcPts val="1000"/>
              </a:spcBef>
              <a:spcAft>
                <a:spcPts val="0"/>
              </a:spcAft>
              <a:buSzPts val="1800"/>
              <a:buChar char="●"/>
            </a:pPr>
            <a:r>
              <a:rPr lang="en" sz="1800"/>
              <a:t>Dean</a:t>
            </a:r>
            <a:endParaRPr sz="1800"/>
          </a:p>
          <a:p>
            <a:pPr marL="457200" lvl="0" indent="-342900" algn="l" rtl="0">
              <a:lnSpc>
                <a:spcPct val="100000"/>
              </a:lnSpc>
              <a:spcBef>
                <a:spcPts val="1000"/>
              </a:spcBef>
              <a:spcAft>
                <a:spcPts val="0"/>
              </a:spcAft>
              <a:buSzPts val="1800"/>
              <a:buChar char="●"/>
            </a:pPr>
            <a:r>
              <a:rPr lang="en" sz="1800"/>
              <a:t>Career Pathways</a:t>
            </a:r>
            <a:endParaRPr sz="1800"/>
          </a:p>
          <a:p>
            <a:pPr marL="457200" lvl="0" indent="-342900" algn="l" rtl="0">
              <a:lnSpc>
                <a:spcPct val="100000"/>
              </a:lnSpc>
              <a:spcBef>
                <a:spcPts val="1000"/>
              </a:spcBef>
              <a:spcAft>
                <a:spcPts val="1000"/>
              </a:spcAft>
              <a:buSzPts val="1800"/>
              <a:buChar char="●"/>
            </a:pPr>
            <a:r>
              <a:rPr lang="en" sz="1800"/>
              <a:t>Strong Workforce</a:t>
            </a:r>
            <a:endParaRPr sz="18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lifornia Community Colleges - Primary (Whit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etrospect">
  <a:themeElements>
    <a:clrScheme name="Custom 4">
      <a:dk1>
        <a:srgbClr val="000000"/>
      </a:dk1>
      <a:lt1>
        <a:srgbClr val="FFFFFF"/>
      </a:lt1>
      <a:dk2>
        <a:srgbClr val="344068"/>
      </a:dk2>
      <a:lt2>
        <a:srgbClr val="D9E0E6"/>
      </a:lt2>
      <a:accent1>
        <a:srgbClr val="A5A5A5"/>
      </a:accent1>
      <a:accent2>
        <a:srgbClr val="333399"/>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3471</Words>
  <Application>Microsoft Office PowerPoint</Application>
  <PresentationFormat>On-screen Show (16:9)</PresentationFormat>
  <Paragraphs>519</Paragraphs>
  <Slides>50</Slides>
  <Notes>50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50</vt:i4>
      </vt:variant>
    </vt:vector>
  </HeadingPairs>
  <TitlesOfParts>
    <vt:vector size="65" baseType="lpstr">
      <vt:lpstr>Times New Roman</vt:lpstr>
      <vt:lpstr>Open Sans</vt:lpstr>
      <vt:lpstr>Roboto</vt:lpstr>
      <vt:lpstr>Arial</vt:lpstr>
      <vt:lpstr>Rockwell</vt:lpstr>
      <vt:lpstr>Noto Sans Symbols</vt:lpstr>
      <vt:lpstr>Calibri</vt:lpstr>
      <vt:lpstr>Arial Narrow</vt:lpstr>
      <vt:lpstr>Trebuchet MS</vt:lpstr>
      <vt:lpstr>Source Sans Pro</vt:lpstr>
      <vt:lpstr>Garamond</vt:lpstr>
      <vt:lpstr>Simple Light</vt:lpstr>
      <vt:lpstr>Simple Light</vt:lpstr>
      <vt:lpstr>California Community Colleges - Primary (White)</vt:lpstr>
      <vt:lpstr>Retrospect</vt:lpstr>
      <vt:lpstr>Welcome to the Guided Pathways Winter Summit on Success Teams! </vt:lpstr>
      <vt:lpstr> Imagine a community college where more students complete degrees and certificates because of more proactive guidance and help when they need it most.  </vt:lpstr>
      <vt:lpstr>Imagine a community college where student success is always at the center of decision-making and the way we do business.</vt:lpstr>
      <vt:lpstr> Imagine a community college ... </vt:lpstr>
      <vt:lpstr>Winter Summit Outcomes </vt:lpstr>
      <vt:lpstr>Imagine a community college where  all students choose a meta-major cohort, and get the same support from start to finish.</vt:lpstr>
      <vt:lpstr>Fall 2019 Business Success Team Pilot</vt:lpstr>
      <vt:lpstr>PowerPoint Presentation</vt:lpstr>
      <vt:lpstr>PowerPoint Presentation</vt:lpstr>
      <vt:lpstr>Activities</vt:lpstr>
      <vt:lpstr>Lessons Learned</vt:lpstr>
      <vt:lpstr>Lessons Learned</vt:lpstr>
      <vt:lpstr>Goals for Spring 2020</vt:lpstr>
      <vt:lpstr>Success Teams Dashboard </vt:lpstr>
      <vt:lpstr> Integrated Student Supports: Success Teams   Designing an El Camino Model </vt:lpstr>
      <vt:lpstr>Integrated Student Supports via Success Teams</vt:lpstr>
      <vt:lpstr>Hate?  Love?   Wait, what?   How do we do this?</vt:lpstr>
      <vt:lpstr>How do we define success teams? </vt:lpstr>
      <vt:lpstr>But what exactly is a success team? </vt:lpstr>
      <vt:lpstr>Front End | Back End</vt:lpstr>
      <vt:lpstr>Essential Factors &amp; Considerations</vt:lpstr>
      <vt:lpstr>Design Principles</vt:lpstr>
      <vt:lpstr>Design Elements - The 5 C’s</vt:lpstr>
      <vt:lpstr>Sierra College: Success Facilitator Teams  </vt:lpstr>
      <vt:lpstr>Sierra College: Success Facilitator Teams  </vt:lpstr>
      <vt:lpstr>Sierra College: Success Facilitator Teams  </vt:lpstr>
      <vt:lpstr>Bakersfield College: Completion Teams  </vt:lpstr>
      <vt:lpstr>Compton College: Tarter Success Teams  </vt:lpstr>
      <vt:lpstr>The Student Journey </vt:lpstr>
      <vt:lpstr> Where we lose students </vt:lpstr>
      <vt:lpstr>   Staying On Path   </vt:lpstr>
      <vt:lpstr>Momentum Points</vt:lpstr>
      <vt:lpstr>  3 Metrics We Want to Move The Needle On</vt:lpstr>
      <vt:lpstr>Illustration Activity </vt:lpstr>
      <vt:lpstr> LUNCH We will resume at 12:45 PM</vt:lpstr>
      <vt:lpstr>Bright Spots &amp; Areas of Improvement    </vt:lpstr>
      <vt:lpstr>Creating A Timeline: Backwards Planning </vt:lpstr>
      <vt:lpstr>Creating A Timeline: Backwards Planning </vt:lpstr>
      <vt:lpstr>Support &amp; Resources </vt:lpstr>
      <vt:lpstr> Imagine a community college where instructional and counseling faculty, staff, administrators, and students work together to ensure students’ success. </vt:lpstr>
      <vt:lpstr>“Student Engagement Toolbox”     </vt:lpstr>
      <vt:lpstr>The Basics</vt:lpstr>
      <vt:lpstr>Former Participants</vt:lpstr>
      <vt:lpstr>Feedback from Former Participants</vt:lpstr>
      <vt:lpstr>Feedback from Former Participants</vt:lpstr>
      <vt:lpstr>Survey Data Highlights</vt:lpstr>
      <vt:lpstr>Why are success teams helping with the incentive program?</vt:lpstr>
      <vt:lpstr>How are success teams helping with the incentive program?</vt:lpstr>
      <vt:lpstr>Next Steps . .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Guided Pathways Winter Summit on Success Teams! </dc:title>
  <dc:creator>Simon, Jenny</dc:creator>
  <cp:lastModifiedBy>Simon, Jenny</cp:lastModifiedBy>
  <cp:revision>1</cp:revision>
  <dcterms:modified xsi:type="dcterms:W3CDTF">2020-02-11T22:20:52Z</dcterms:modified>
</cp:coreProperties>
</file>