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77" r:id="rId2"/>
    <p:sldId id="279" r:id="rId3"/>
    <p:sldId id="280" r:id="rId4"/>
    <p:sldId id="274" r:id="rId5"/>
    <p:sldId id="268" r:id="rId6"/>
    <p:sldId id="281" r:id="rId7"/>
    <p:sldId id="258" r:id="rId8"/>
    <p:sldId id="259" r:id="rId9"/>
    <p:sldId id="260" r:id="rId10"/>
    <p:sldId id="261" r:id="rId11"/>
    <p:sldId id="262" r:id="rId12"/>
    <p:sldId id="264" r:id="rId13"/>
    <p:sldId id="278" r:id="rId14"/>
    <p:sldId id="265" r:id="rId15"/>
    <p:sldId id="273" r:id="rId16"/>
  </p:sldIdLst>
  <p:sldSz cx="12198350" cy="6858000"/>
  <p:notesSz cx="9872663" cy="6742113"/>
  <p:custDataLst>
    <p:tags r:id="rId19"/>
  </p:custDataLst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4" userDrawn="1">
          <p15:clr>
            <a:srgbClr val="A4A3A4"/>
          </p15:clr>
        </p15:guide>
        <p15:guide id="2" pos="311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419A"/>
    <a:srgbClr val="8592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03" autoAdjust="0"/>
    <p:restoredTop sz="94620" autoAdjust="0"/>
  </p:normalViewPr>
  <p:slideViewPr>
    <p:cSldViewPr>
      <p:cViewPr varScale="1">
        <p:scale>
          <a:sx n="105" d="100"/>
          <a:sy n="105" d="100"/>
        </p:scale>
        <p:origin x="786" y="96"/>
      </p:cViewPr>
      <p:guideLst>
        <p:guide orient="horz" pos="2160"/>
        <p:guide pos="3842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160" d="100"/>
          <a:sy n="160" d="100"/>
        </p:scale>
        <p:origin x="1740" y="108"/>
      </p:cViewPr>
      <p:guideLst>
        <p:guide orient="horz" pos="2124"/>
        <p:guide pos="311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2.8059681834445901E-2"/>
          <c:y val="2.6620379299796899E-2"/>
          <c:w val="0.85154492710992702"/>
          <c:h val="0.9147366768303429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Subject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Blad1!$A$2:$A$5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1</c:v>
                </c:pt>
                <c:pt idx="3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866-4494-A63F-EA40F479FA88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Subject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Blad1!$A$2:$A$5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Blad1!$C$2:$C$5</c:f>
              <c:numCache>
                <c:formatCode>General</c:formatCode>
                <c:ptCount val="4"/>
                <c:pt idx="0">
                  <c:v>4</c:v>
                </c:pt>
                <c:pt idx="1">
                  <c:v>2</c:v>
                </c:pt>
                <c:pt idx="2">
                  <c:v>1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866-4494-A63F-EA40F479FA88}"/>
            </c:ext>
          </c:extLst>
        </c:ser>
        <c:ser>
          <c:idx val="2"/>
          <c:order val="2"/>
          <c:tx>
            <c:strRef>
              <c:f>Blad1!$D$1</c:f>
              <c:strCache>
                <c:ptCount val="1"/>
                <c:pt idx="0">
                  <c:v>Subject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Blad1!$A$2:$A$5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Blad1!$D$2:$D$5</c:f>
              <c:numCache>
                <c:formatCode>General</c:formatCode>
                <c:ptCount val="4"/>
                <c:pt idx="0">
                  <c:v>3</c:v>
                </c:pt>
                <c:pt idx="1">
                  <c:v>1</c:v>
                </c:pt>
                <c:pt idx="2">
                  <c:v>4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866-4494-A63F-EA40F479FA88}"/>
            </c:ext>
          </c:extLst>
        </c:ser>
        <c:ser>
          <c:idx val="3"/>
          <c:order val="3"/>
          <c:tx>
            <c:strRef>
              <c:f>Blad1!$E$1</c:f>
              <c:strCache>
                <c:ptCount val="1"/>
                <c:pt idx="0">
                  <c:v>Subject 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Blad1!$A$2:$A$5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Blad1!$E$2:$E$5</c:f>
              <c:numCache>
                <c:formatCode>General</c:formatCode>
                <c:ptCount val="4"/>
                <c:pt idx="0">
                  <c:v>4</c:v>
                </c:pt>
                <c:pt idx="1">
                  <c:v>3</c:v>
                </c:pt>
                <c:pt idx="2">
                  <c:v>2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866-4494-A63F-EA40F479FA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84427968"/>
        <c:axId val="1049558336"/>
      </c:barChart>
      <c:catAx>
        <c:axId val="10844279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49558336"/>
        <c:crosses val="autoZero"/>
        <c:auto val="1"/>
        <c:lblAlgn val="ctr"/>
        <c:lblOffset val="100"/>
        <c:noMultiLvlLbl val="0"/>
      </c:catAx>
      <c:valAx>
        <c:axId val="10495583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844279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91516635971103"/>
          <c:y val="0.24434483490577349"/>
          <c:w val="8.2603364292315407E-2"/>
          <c:h val="0.5166063817431659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4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 mods="ignoreCSTransforms">
      <cs:styleClr val="0">
        <a:shade val="25000"/>
      </cs:styl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 mods="ignoreCSTransforms">
      <cs:styleClr val="0">
        <a:tint val="25000"/>
      </cs:styl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154" cy="33710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92224" y="0"/>
            <a:ext cx="4278154" cy="33710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068446-54CF-4267-A5BD-FA01909E96A2}" type="datetimeFigureOut">
              <a:rPr lang="nl-NL" smtClean="0"/>
              <a:t>10-4-2026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03837"/>
            <a:ext cx="4278154" cy="3371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92224" y="6403837"/>
            <a:ext cx="4278154" cy="3371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F345F5-224F-42F7-8104-3FF77BEE4CD0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108302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154" cy="33710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5592224" y="0"/>
            <a:ext cx="4278154" cy="33710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698784-F1F2-4D71-B346-94F94D5EBAA2}" type="datetimeFigureOut">
              <a:rPr lang="nl-NL" smtClean="0"/>
              <a:t>10-4-2026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2689225" y="506413"/>
            <a:ext cx="4494213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987267" y="3202504"/>
            <a:ext cx="7898130" cy="30339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6403837"/>
            <a:ext cx="4278154" cy="3371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5592224" y="6403837"/>
            <a:ext cx="4278154" cy="3371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2ECD43-08E5-4945-BC4F-4857758E978F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635155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841375" y="1585057"/>
            <a:ext cx="10515600" cy="2099692"/>
          </a:xfrm>
        </p:spPr>
        <p:txBody>
          <a:bodyPr/>
          <a:lstStyle>
            <a:lvl1pPr algn="l">
              <a:defRPr sz="54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noProof="0" dirty="0"/>
              <a:t>Presentation Title</a:t>
            </a:r>
          </a:p>
        </p:txBody>
      </p:sp>
      <p:grpSp>
        <p:nvGrpSpPr>
          <p:cNvPr id="11" name="Grid" hidden="1"/>
          <p:cNvGrpSpPr/>
          <p:nvPr userDrawn="1"/>
        </p:nvGrpSpPr>
        <p:grpSpPr>
          <a:xfrm>
            <a:off x="-3" y="-1"/>
            <a:ext cx="12198354" cy="6858004"/>
            <a:chOff x="-3" y="-1"/>
            <a:chExt cx="12198354" cy="6858004"/>
          </a:xfrm>
        </p:grpSpPr>
        <p:sp>
          <p:nvSpPr>
            <p:cNvPr id="12" name="Rechthoek 11"/>
            <p:cNvSpPr/>
            <p:nvPr userDrawn="1"/>
          </p:nvSpPr>
          <p:spPr bwMode="auto">
            <a:xfrm>
              <a:off x="0" y="0"/>
              <a:ext cx="12198350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3" name="Rechthoek 12"/>
            <p:cNvSpPr/>
            <p:nvPr userDrawn="1"/>
          </p:nvSpPr>
          <p:spPr bwMode="auto">
            <a:xfrm rot="5400000">
              <a:off x="-3205847" y="3205844"/>
              <a:ext cx="6858003" cy="446316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4" name="Rechthoek 13"/>
            <p:cNvSpPr/>
            <p:nvPr userDrawn="1"/>
          </p:nvSpPr>
          <p:spPr bwMode="auto">
            <a:xfrm rot="5400000">
              <a:off x="8567017" y="3226669"/>
              <a:ext cx="6858003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5" name="Rechthoek 14"/>
            <p:cNvSpPr/>
            <p:nvPr userDrawn="1"/>
          </p:nvSpPr>
          <p:spPr bwMode="auto">
            <a:xfrm>
              <a:off x="0" y="848172"/>
              <a:ext cx="12198350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6" name="Rechthoek 15"/>
            <p:cNvSpPr/>
            <p:nvPr userDrawn="1"/>
          </p:nvSpPr>
          <p:spPr bwMode="auto">
            <a:xfrm>
              <a:off x="0" y="6048672"/>
              <a:ext cx="12198350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</p:grpSp>
      <p:pic>
        <p:nvPicPr>
          <p:cNvPr id="21" name="Picture 71" descr="El Camino College 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1375" y="719654"/>
            <a:ext cx="3682142" cy="533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749F2D4E-DD04-ADBC-78BB-1B26211B28C3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41375" y="4036492"/>
            <a:ext cx="10515600" cy="1607516"/>
          </a:xfrm>
        </p:spPr>
        <p:txBody>
          <a:bodyPr>
            <a:normAutofit/>
          </a:bodyPr>
          <a:lstStyle>
            <a:lvl1pPr marL="180975" indent="-180975">
              <a:lnSpc>
                <a:spcPct val="100000"/>
              </a:lnSpc>
              <a:spcBef>
                <a:spcPts val="0"/>
              </a:spcBef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500" dirty="0"/>
              <a:t>Presenter Name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500" dirty="0"/>
              <a:t>Title/Department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500" dirty="0"/>
              <a:t>Date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E6D793E-C1FA-4CE9-99E5-04D29BC1CF7D}"/>
              </a:ext>
            </a:extLst>
          </p:cNvPr>
          <p:cNvCxnSpPr>
            <a:cxnSpLocks/>
          </p:cNvCxnSpPr>
          <p:nvPr userDrawn="1"/>
        </p:nvCxnSpPr>
        <p:spPr>
          <a:xfrm>
            <a:off x="841375" y="3415941"/>
            <a:ext cx="105156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4" name="Group 23">
            <a:extLst>
              <a:ext uri="{FF2B5EF4-FFF2-40B4-BE49-F238E27FC236}">
                <a16:creationId xmlns:a16="http://schemas.microsoft.com/office/drawing/2014/main" id="{76AA1506-6BF8-4C05-BF5B-3F35A9A318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6324600"/>
            <a:ext cx="12198350" cy="547093"/>
            <a:chOff x="0" y="6248400"/>
            <a:chExt cx="12198350" cy="609600"/>
          </a:xfrm>
        </p:grpSpPr>
        <p:sp>
          <p:nvSpPr>
            <p:cNvPr id="25" name="Rechthoek 19">
              <a:extLst>
                <a:ext uri="{FF2B5EF4-FFF2-40B4-BE49-F238E27FC236}">
                  <a16:creationId xmlns:a16="http://schemas.microsoft.com/office/drawing/2014/main" id="{5B80411C-EFE4-4543-A179-BD4115A2A9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 bwMode="auto">
            <a:xfrm>
              <a:off x="0" y="6317479"/>
              <a:ext cx="12198350" cy="540521"/>
            </a:xfrm>
            <a:prstGeom prst="rect">
              <a:avLst/>
            </a:prstGeom>
            <a:solidFill>
              <a:srgbClr val="20419A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en-GB" sz="2000" b="0" i="0" u="none" strike="noStrike" cap="none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26" name="Rechthoek 19">
              <a:extLst>
                <a:ext uri="{FF2B5EF4-FFF2-40B4-BE49-F238E27FC236}">
                  <a16:creationId xmlns:a16="http://schemas.microsoft.com/office/drawing/2014/main" id="{2910F4EF-A0E8-40C6-9328-342ABA7375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 bwMode="auto">
            <a:xfrm>
              <a:off x="0" y="6248400"/>
              <a:ext cx="12198350" cy="762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en-GB" sz="2000" b="0" i="0" u="none" strike="noStrike" cap="none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36379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77335" y="1637199"/>
            <a:ext cx="10225136" cy="2377122"/>
          </a:xfrm>
        </p:spPr>
        <p:txBody>
          <a:bodyPr/>
          <a:lstStyle>
            <a:lvl1pPr algn="l">
              <a:defRPr sz="8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noProof="0" dirty="0"/>
              <a:t>Closing Text</a:t>
            </a:r>
          </a:p>
        </p:txBody>
      </p:sp>
      <p:grpSp>
        <p:nvGrpSpPr>
          <p:cNvPr id="11" name="Grid" hidden="1"/>
          <p:cNvGrpSpPr/>
          <p:nvPr userDrawn="1"/>
        </p:nvGrpSpPr>
        <p:grpSpPr>
          <a:xfrm>
            <a:off x="-3" y="-1"/>
            <a:ext cx="12198354" cy="6858004"/>
            <a:chOff x="-3" y="-1"/>
            <a:chExt cx="12198354" cy="6858004"/>
          </a:xfrm>
        </p:grpSpPr>
        <p:sp>
          <p:nvSpPr>
            <p:cNvPr id="12" name="Rechthoek 11"/>
            <p:cNvSpPr/>
            <p:nvPr userDrawn="1"/>
          </p:nvSpPr>
          <p:spPr bwMode="auto">
            <a:xfrm>
              <a:off x="0" y="0"/>
              <a:ext cx="12198350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3" name="Rechthoek 12"/>
            <p:cNvSpPr/>
            <p:nvPr userDrawn="1"/>
          </p:nvSpPr>
          <p:spPr bwMode="auto">
            <a:xfrm rot="5400000">
              <a:off x="-3205847" y="3205844"/>
              <a:ext cx="6858003" cy="446316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4" name="Rechthoek 13"/>
            <p:cNvSpPr/>
            <p:nvPr userDrawn="1"/>
          </p:nvSpPr>
          <p:spPr bwMode="auto">
            <a:xfrm rot="5400000">
              <a:off x="8567017" y="3226669"/>
              <a:ext cx="6858003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5" name="Rechthoek 14"/>
            <p:cNvSpPr/>
            <p:nvPr userDrawn="1"/>
          </p:nvSpPr>
          <p:spPr bwMode="auto">
            <a:xfrm>
              <a:off x="0" y="848172"/>
              <a:ext cx="12198350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6" name="Rechthoek 15"/>
            <p:cNvSpPr/>
            <p:nvPr userDrawn="1"/>
          </p:nvSpPr>
          <p:spPr bwMode="auto">
            <a:xfrm>
              <a:off x="0" y="6048672"/>
              <a:ext cx="12198350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</p:grp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1450320-529C-46B5-ACF4-7EE161BDA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77335" y="3633321"/>
            <a:ext cx="1073204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7" name="Group 26">
            <a:extLst>
              <a:ext uri="{FF2B5EF4-FFF2-40B4-BE49-F238E27FC236}">
                <a16:creationId xmlns:a16="http://schemas.microsoft.com/office/drawing/2014/main" id="{CC6668DA-34CD-416A-AD50-0A7685540B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6324600"/>
            <a:ext cx="12198350" cy="547093"/>
            <a:chOff x="0" y="6248400"/>
            <a:chExt cx="12198350" cy="609600"/>
          </a:xfrm>
        </p:grpSpPr>
        <p:sp>
          <p:nvSpPr>
            <p:cNvPr id="28" name="Rechthoek 19">
              <a:extLst>
                <a:ext uri="{FF2B5EF4-FFF2-40B4-BE49-F238E27FC236}">
                  <a16:creationId xmlns:a16="http://schemas.microsoft.com/office/drawing/2014/main" id="{BFDB3BAB-4502-489F-9A8D-4DE9038058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 bwMode="auto">
            <a:xfrm>
              <a:off x="0" y="6317479"/>
              <a:ext cx="12198350" cy="540521"/>
            </a:xfrm>
            <a:prstGeom prst="rect">
              <a:avLst/>
            </a:prstGeom>
            <a:solidFill>
              <a:srgbClr val="20419A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en-GB" sz="2000" b="0" i="0" u="none" strike="noStrike" cap="none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29" name="Rechthoek 19">
              <a:extLst>
                <a:ext uri="{FF2B5EF4-FFF2-40B4-BE49-F238E27FC236}">
                  <a16:creationId xmlns:a16="http://schemas.microsoft.com/office/drawing/2014/main" id="{D544EAC1-7C62-41E2-858F-374981D841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 bwMode="auto">
            <a:xfrm>
              <a:off x="0" y="6248400"/>
              <a:ext cx="12198350" cy="762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en-GB" sz="2000" b="0" i="0" u="none" strike="noStrike" cap="none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</p:grpSp>
      <p:pic>
        <p:nvPicPr>
          <p:cNvPr id="30" name="Picture 29" descr="El Camino College logo">
            <a:extLst>
              <a:ext uri="{FF2B5EF4-FFF2-40B4-BE49-F238E27FC236}">
                <a16:creationId xmlns:a16="http://schemas.microsoft.com/office/drawing/2014/main" id="{130A81FA-8FD2-4343-A25C-F6749D1D6F5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662" y="6487274"/>
            <a:ext cx="2036913" cy="277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2803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noProof="0" dirty="0"/>
              <a:t>Title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horz">
            <a:normAutofit/>
          </a:bodyPr>
          <a:lstStyle>
            <a:lvl1pPr marL="461963" indent="-461963"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-452438"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5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>
                <a:solidFill>
                  <a:srgbClr val="20419A"/>
                </a:solidFill>
              </a:defRPr>
            </a:lvl9pPr>
          </a:lstStyle>
          <a:p>
            <a:pPr lvl="0"/>
            <a:r>
              <a:rPr lang="en-GB" noProof="0" dirty="0"/>
              <a:t>Bullet</a:t>
            </a:r>
          </a:p>
          <a:p>
            <a:pPr lvl="1"/>
            <a:r>
              <a:rPr lang="en-GB" noProof="0" dirty="0"/>
              <a:t>Second-level bullet</a:t>
            </a:r>
          </a:p>
          <a:p>
            <a:pPr lvl="2"/>
            <a:r>
              <a:rPr lang="en-GB" noProof="0" dirty="0"/>
              <a:t>Third-level bullet</a:t>
            </a:r>
          </a:p>
          <a:p>
            <a:pPr lvl="3"/>
            <a:r>
              <a:rPr lang="en-GB" noProof="0" dirty="0"/>
              <a:t>Fourth-level bullet</a:t>
            </a:r>
          </a:p>
          <a:p>
            <a:pPr lvl="3"/>
            <a:r>
              <a:rPr lang="en-GB" noProof="0" dirty="0"/>
              <a:t>Fourth-level bullet</a:t>
            </a:r>
          </a:p>
        </p:txBody>
      </p:sp>
      <p:sp>
        <p:nvSpPr>
          <p:cNvPr id="5" name="Tijdelijke aanduiding voor dianummer 5">
            <a:extLst>
              <a:ext uri="{FF2B5EF4-FFF2-40B4-BE49-F238E27FC236}">
                <a16:creationId xmlns:a16="http://schemas.microsoft.com/office/drawing/2014/main" id="{D616165E-0523-4E53-A5F9-2A7FD59E64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32784" y="6545313"/>
            <a:ext cx="2744787" cy="1402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EE7099E-8998-4851-915A-4F4831808297}" type="slidenum">
              <a:rPr lang="nl-NL" smtClean="0"/>
              <a:pPr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92596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Sma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noProof="0" dirty="0"/>
              <a:t>Title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 hasCustomPrompt="1"/>
          </p:nvPr>
        </p:nvSpPr>
        <p:spPr>
          <a:xfrm>
            <a:off x="404662" y="1252836"/>
            <a:ext cx="7926761" cy="4795836"/>
          </a:xfrm>
        </p:spPr>
        <p:txBody>
          <a:bodyPr vert="horz">
            <a:normAutofit/>
          </a:bodyPr>
          <a:lstStyle>
            <a:lvl1pPr marL="461963" indent="-461963"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-452438"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5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noProof="0" dirty="0"/>
              <a:t>Bullet</a:t>
            </a:r>
          </a:p>
          <a:p>
            <a:pPr lvl="1"/>
            <a:r>
              <a:rPr lang="en-GB" noProof="0" dirty="0"/>
              <a:t>Second-level bullet</a:t>
            </a:r>
          </a:p>
          <a:p>
            <a:pPr lvl="2"/>
            <a:r>
              <a:rPr lang="en-GB" noProof="0" dirty="0"/>
              <a:t>Third-level bullet</a:t>
            </a:r>
          </a:p>
          <a:p>
            <a:pPr lvl="3"/>
            <a:r>
              <a:rPr lang="en-GB" noProof="0" dirty="0"/>
              <a:t>Fourth-level bullet</a:t>
            </a:r>
          </a:p>
          <a:p>
            <a:pPr lvl="3"/>
            <a:r>
              <a:rPr lang="en-GB" noProof="0" dirty="0"/>
              <a:t>Fourth-level bullet</a:t>
            </a:r>
          </a:p>
        </p:txBody>
      </p:sp>
      <p:grpSp>
        <p:nvGrpSpPr>
          <p:cNvPr id="7" name="Grid" hidden="1"/>
          <p:cNvGrpSpPr/>
          <p:nvPr userDrawn="1"/>
        </p:nvGrpSpPr>
        <p:grpSpPr>
          <a:xfrm>
            <a:off x="0" y="0"/>
            <a:ext cx="12198353" cy="6858004"/>
            <a:chOff x="-2" y="-1"/>
            <a:chExt cx="12198353" cy="6858004"/>
          </a:xfrm>
        </p:grpSpPr>
        <p:sp>
          <p:nvSpPr>
            <p:cNvPr id="8" name="Rechthoek 7"/>
            <p:cNvSpPr/>
            <p:nvPr userDrawn="1"/>
          </p:nvSpPr>
          <p:spPr bwMode="auto">
            <a:xfrm>
              <a:off x="0" y="0"/>
              <a:ext cx="12198350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9" name="Rechthoek 8"/>
            <p:cNvSpPr/>
            <p:nvPr userDrawn="1"/>
          </p:nvSpPr>
          <p:spPr bwMode="auto">
            <a:xfrm rot="5400000">
              <a:off x="-3226672" y="3226669"/>
              <a:ext cx="6858003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0" name="Rechthoek 9"/>
            <p:cNvSpPr/>
            <p:nvPr userDrawn="1"/>
          </p:nvSpPr>
          <p:spPr bwMode="auto">
            <a:xfrm rot="5400000">
              <a:off x="8567017" y="3226669"/>
              <a:ext cx="6858003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1" name="Rechthoek 10"/>
            <p:cNvSpPr/>
            <p:nvPr userDrawn="1"/>
          </p:nvSpPr>
          <p:spPr bwMode="auto">
            <a:xfrm>
              <a:off x="0" y="848172"/>
              <a:ext cx="12198350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2" name="Rechthoek 11"/>
            <p:cNvSpPr/>
            <p:nvPr userDrawn="1"/>
          </p:nvSpPr>
          <p:spPr bwMode="auto">
            <a:xfrm>
              <a:off x="0" y="6048672"/>
              <a:ext cx="12198350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3" name="Rechthoek 12"/>
            <p:cNvSpPr/>
            <p:nvPr userDrawn="1"/>
          </p:nvSpPr>
          <p:spPr bwMode="auto">
            <a:xfrm rot="5400000">
              <a:off x="5003585" y="3327836"/>
              <a:ext cx="6858003" cy="202331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</p:grpSp>
      <p:sp>
        <p:nvSpPr>
          <p:cNvPr id="14" name="Tijdelijke aanduiding voor afbeelding 13"/>
          <p:cNvSpPr>
            <a:spLocks noGrp="1"/>
          </p:cNvSpPr>
          <p:nvPr>
            <p:ph type="pic" sz="quarter" idx="13" hasCustomPrompt="1"/>
          </p:nvPr>
        </p:nvSpPr>
        <p:spPr>
          <a:xfrm>
            <a:off x="8533755" y="1252538"/>
            <a:ext cx="3259784" cy="4795837"/>
          </a:xfrm>
          <a:solidFill>
            <a:schemeClr val="bg1">
              <a:lumMod val="85000"/>
            </a:schemeClr>
          </a:solidFill>
        </p:spPr>
        <p:txBody>
          <a:bodyPr bIns="180000" anchor="ctr">
            <a:normAutofit/>
          </a:bodyPr>
          <a:lstStyle>
            <a:lvl1pPr marL="0" indent="0" algn="ctr">
              <a:lnSpc>
                <a:spcPct val="250000"/>
              </a:lnSpc>
              <a:buNone/>
              <a:defRPr sz="1400" baseline="0"/>
            </a:lvl1pPr>
          </a:lstStyle>
          <a:p>
            <a:r>
              <a:rPr lang="en-GB" noProof="0" dirty="0"/>
              <a:t>Click here to insert</a:t>
            </a:r>
            <a:br>
              <a:rPr lang="en-GB" noProof="0" dirty="0"/>
            </a:br>
            <a:r>
              <a:rPr lang="en-GB" noProof="0" dirty="0"/>
              <a:t>an image</a:t>
            </a:r>
          </a:p>
        </p:txBody>
      </p:sp>
      <p:sp>
        <p:nvSpPr>
          <p:cNvPr id="16" name="Tijdelijke aanduiding voor dianummer 5">
            <a:extLst>
              <a:ext uri="{FF2B5EF4-FFF2-40B4-BE49-F238E27FC236}">
                <a16:creationId xmlns:a16="http://schemas.microsoft.com/office/drawing/2014/main" id="{CED33034-1B9D-4F66-8DD3-FC7F8BEAA4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32784" y="6545313"/>
            <a:ext cx="2744787" cy="1402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EE7099E-8998-4851-915A-4F4831808297}" type="slidenum">
              <a:rPr lang="nl-NL" smtClean="0"/>
              <a:pPr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90302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Medium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noProof="0" dirty="0"/>
              <a:t>Title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 hasCustomPrompt="1"/>
          </p:nvPr>
        </p:nvSpPr>
        <p:spPr>
          <a:xfrm>
            <a:off x="404662" y="1252836"/>
            <a:ext cx="5593347" cy="4795836"/>
          </a:xfrm>
        </p:spPr>
        <p:txBody>
          <a:bodyPr vert="horz">
            <a:normAutofit/>
          </a:bodyPr>
          <a:lstStyle>
            <a:lvl1pPr marL="461963" indent="-461963">
              <a:defRPr sz="2800"/>
            </a:lvl1pPr>
            <a:lvl2pPr marL="914400" indent="-452438">
              <a:defRPr sz="2800"/>
            </a:lvl2pPr>
            <a:lvl3pPr>
              <a:defRPr sz="2800"/>
            </a:lvl3pPr>
            <a:lvl4pPr>
              <a:defRPr sz="3200"/>
            </a:lvl4pPr>
            <a:lvl5pPr>
              <a:defRPr sz="3200"/>
            </a:lvl5pPr>
          </a:lstStyle>
          <a:p>
            <a:pPr lvl="0"/>
            <a:r>
              <a:rPr lang="en-GB" noProof="0" dirty="0"/>
              <a:t>Bullet</a:t>
            </a:r>
          </a:p>
          <a:p>
            <a:pPr lvl="1"/>
            <a:r>
              <a:rPr lang="en-GB" noProof="0" dirty="0"/>
              <a:t>Sub-bullet</a:t>
            </a:r>
          </a:p>
          <a:p>
            <a:pPr lvl="2"/>
            <a:r>
              <a:rPr lang="en-GB" noProof="0" dirty="0"/>
              <a:t>Plain text</a:t>
            </a:r>
          </a:p>
          <a:p>
            <a:pPr lvl="3"/>
            <a:r>
              <a:rPr lang="en-GB" noProof="0" dirty="0"/>
              <a:t>Header dark blue</a:t>
            </a:r>
          </a:p>
          <a:p>
            <a:pPr lvl="4"/>
            <a:r>
              <a:rPr lang="en-GB" noProof="0" dirty="0"/>
              <a:t>Header black</a:t>
            </a:r>
          </a:p>
        </p:txBody>
      </p:sp>
      <p:grpSp>
        <p:nvGrpSpPr>
          <p:cNvPr id="7" name="Grid" hidden="1"/>
          <p:cNvGrpSpPr/>
          <p:nvPr userDrawn="1"/>
        </p:nvGrpSpPr>
        <p:grpSpPr>
          <a:xfrm>
            <a:off x="-2" y="-1"/>
            <a:ext cx="12198353" cy="6858004"/>
            <a:chOff x="-2" y="-1"/>
            <a:chExt cx="12198353" cy="6858004"/>
          </a:xfrm>
        </p:grpSpPr>
        <p:sp>
          <p:nvSpPr>
            <p:cNvPr id="8" name="Rechthoek 7"/>
            <p:cNvSpPr/>
            <p:nvPr userDrawn="1"/>
          </p:nvSpPr>
          <p:spPr bwMode="auto">
            <a:xfrm>
              <a:off x="0" y="0"/>
              <a:ext cx="12198350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9" name="Rechthoek 8"/>
            <p:cNvSpPr/>
            <p:nvPr userDrawn="1"/>
          </p:nvSpPr>
          <p:spPr bwMode="auto">
            <a:xfrm rot="5400000">
              <a:off x="-3226672" y="3226669"/>
              <a:ext cx="6858003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0" name="Rechthoek 9"/>
            <p:cNvSpPr/>
            <p:nvPr userDrawn="1"/>
          </p:nvSpPr>
          <p:spPr bwMode="auto">
            <a:xfrm rot="5400000">
              <a:off x="8567017" y="3226669"/>
              <a:ext cx="6858003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1" name="Rechthoek 10"/>
            <p:cNvSpPr/>
            <p:nvPr userDrawn="1"/>
          </p:nvSpPr>
          <p:spPr bwMode="auto">
            <a:xfrm>
              <a:off x="0" y="848172"/>
              <a:ext cx="12198350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2" name="Rechthoek 11"/>
            <p:cNvSpPr/>
            <p:nvPr userDrawn="1"/>
          </p:nvSpPr>
          <p:spPr bwMode="auto">
            <a:xfrm>
              <a:off x="0" y="6048672"/>
              <a:ext cx="12198350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3" name="Rechthoek 12"/>
            <p:cNvSpPr/>
            <p:nvPr userDrawn="1"/>
          </p:nvSpPr>
          <p:spPr bwMode="auto">
            <a:xfrm rot="5400000">
              <a:off x="2670173" y="3327836"/>
              <a:ext cx="6858003" cy="202331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</p:grpSp>
      <p:sp>
        <p:nvSpPr>
          <p:cNvPr id="14" name="Tijdelijke aanduiding voor afbeelding 13"/>
          <p:cNvSpPr>
            <a:spLocks noGrp="1"/>
          </p:cNvSpPr>
          <p:nvPr>
            <p:ph type="pic" sz="quarter" idx="13" hasCustomPrompt="1"/>
          </p:nvPr>
        </p:nvSpPr>
        <p:spPr>
          <a:xfrm>
            <a:off x="6200775" y="1252538"/>
            <a:ext cx="5592763" cy="4795837"/>
          </a:xfrm>
          <a:solidFill>
            <a:schemeClr val="bg1">
              <a:lumMod val="85000"/>
            </a:schemeClr>
          </a:solidFill>
        </p:spPr>
        <p:txBody>
          <a:bodyPr bIns="180000" anchor="ctr">
            <a:normAutofit/>
          </a:bodyPr>
          <a:lstStyle>
            <a:lvl1pPr marL="0" indent="0" algn="ctr">
              <a:lnSpc>
                <a:spcPct val="250000"/>
              </a:lnSpc>
              <a:buNone/>
              <a:defRPr sz="1400" baseline="0"/>
            </a:lvl1pPr>
          </a:lstStyle>
          <a:p>
            <a:r>
              <a:rPr lang="en-GB" noProof="0" dirty="0"/>
              <a:t>Click here to insert</a:t>
            </a:r>
            <a:br>
              <a:rPr lang="en-GB" noProof="0" dirty="0"/>
            </a:br>
            <a:r>
              <a:rPr lang="en-GB" noProof="0" dirty="0"/>
              <a:t>an image</a:t>
            </a:r>
          </a:p>
        </p:txBody>
      </p:sp>
    </p:spTree>
    <p:extLst>
      <p:ext uri="{BB962C8B-B14F-4D97-AF65-F5344CB8AC3E}">
        <p14:creationId xmlns:p14="http://schemas.microsoft.com/office/powerpoint/2010/main" val="3682767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noProof="0" dirty="0"/>
              <a:t>Title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 hasCustomPrompt="1"/>
          </p:nvPr>
        </p:nvSpPr>
        <p:spPr>
          <a:xfrm>
            <a:off x="404662" y="1252836"/>
            <a:ext cx="3534273" cy="4795836"/>
          </a:xfrm>
        </p:spPr>
        <p:txBody>
          <a:bodyPr vert="horz">
            <a:normAutofit/>
          </a:bodyPr>
          <a:lstStyle>
            <a:lvl1pPr marL="341313" indent="-341313">
              <a:defRPr sz="2400"/>
            </a:lvl1pPr>
            <a:lvl2pPr marL="573088" indent="-231775"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800"/>
            </a:lvl5pPr>
          </a:lstStyle>
          <a:p>
            <a:pPr lvl="0"/>
            <a:r>
              <a:rPr lang="en-GB" noProof="0" dirty="0"/>
              <a:t>Bullet</a:t>
            </a:r>
          </a:p>
          <a:p>
            <a:pPr lvl="1"/>
            <a:r>
              <a:rPr lang="en-GB" noProof="0" dirty="0"/>
              <a:t>Second-level bullet</a:t>
            </a:r>
          </a:p>
        </p:txBody>
      </p:sp>
      <p:grpSp>
        <p:nvGrpSpPr>
          <p:cNvPr id="7" name="Grid" hidden="1"/>
          <p:cNvGrpSpPr/>
          <p:nvPr userDrawn="1"/>
        </p:nvGrpSpPr>
        <p:grpSpPr>
          <a:xfrm>
            <a:off x="-2" y="-1"/>
            <a:ext cx="12198353" cy="6858004"/>
            <a:chOff x="-2" y="-1"/>
            <a:chExt cx="12198353" cy="6858004"/>
          </a:xfrm>
        </p:grpSpPr>
        <p:sp>
          <p:nvSpPr>
            <p:cNvPr id="8" name="Rechthoek 7"/>
            <p:cNvSpPr/>
            <p:nvPr userDrawn="1"/>
          </p:nvSpPr>
          <p:spPr bwMode="auto">
            <a:xfrm>
              <a:off x="0" y="0"/>
              <a:ext cx="12198350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9" name="Rechthoek 8"/>
            <p:cNvSpPr/>
            <p:nvPr userDrawn="1"/>
          </p:nvSpPr>
          <p:spPr bwMode="auto">
            <a:xfrm rot="5400000">
              <a:off x="-3226672" y="3226669"/>
              <a:ext cx="6858003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0" name="Rechthoek 9"/>
            <p:cNvSpPr/>
            <p:nvPr userDrawn="1"/>
          </p:nvSpPr>
          <p:spPr bwMode="auto">
            <a:xfrm rot="5400000">
              <a:off x="8567017" y="3226669"/>
              <a:ext cx="6858003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1" name="Rechthoek 10"/>
            <p:cNvSpPr/>
            <p:nvPr userDrawn="1"/>
          </p:nvSpPr>
          <p:spPr bwMode="auto">
            <a:xfrm>
              <a:off x="0" y="848172"/>
              <a:ext cx="12198350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2" name="Rechthoek 11"/>
            <p:cNvSpPr/>
            <p:nvPr userDrawn="1"/>
          </p:nvSpPr>
          <p:spPr bwMode="auto">
            <a:xfrm>
              <a:off x="0" y="6048672"/>
              <a:ext cx="12198350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3" name="Rechthoek 12"/>
            <p:cNvSpPr/>
            <p:nvPr userDrawn="1"/>
          </p:nvSpPr>
          <p:spPr bwMode="auto">
            <a:xfrm rot="5400000">
              <a:off x="611099" y="3327836"/>
              <a:ext cx="6858003" cy="202331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</p:grpSp>
      <p:sp>
        <p:nvSpPr>
          <p:cNvPr id="14" name="Tijdelijke aanduiding voor afbeelding 13"/>
          <p:cNvSpPr>
            <a:spLocks noGrp="1"/>
          </p:cNvSpPr>
          <p:nvPr>
            <p:ph type="pic" sz="quarter" idx="13" hasCustomPrompt="1"/>
          </p:nvPr>
        </p:nvSpPr>
        <p:spPr>
          <a:xfrm>
            <a:off x="4141267" y="1252538"/>
            <a:ext cx="7652271" cy="4795837"/>
          </a:xfrm>
          <a:solidFill>
            <a:schemeClr val="bg1">
              <a:lumMod val="85000"/>
            </a:schemeClr>
          </a:solidFill>
        </p:spPr>
        <p:txBody>
          <a:bodyPr bIns="180000" anchor="ctr">
            <a:normAutofit/>
          </a:bodyPr>
          <a:lstStyle>
            <a:lvl1pPr marL="0" indent="0" algn="ctr">
              <a:lnSpc>
                <a:spcPct val="250000"/>
              </a:lnSpc>
              <a:buNone/>
              <a:defRPr sz="1400" baseline="0"/>
            </a:lvl1pPr>
          </a:lstStyle>
          <a:p>
            <a:r>
              <a:rPr lang="en-GB" noProof="0" dirty="0"/>
              <a:t>Click here to insert</a:t>
            </a:r>
            <a:br>
              <a:rPr lang="en-GB" noProof="0" dirty="0"/>
            </a:br>
            <a:r>
              <a:rPr lang="en-GB" noProof="0" dirty="0"/>
              <a:t>an image</a:t>
            </a:r>
          </a:p>
        </p:txBody>
      </p:sp>
    </p:spTree>
    <p:extLst>
      <p:ext uri="{BB962C8B-B14F-4D97-AF65-F5344CB8AC3E}">
        <p14:creationId xmlns:p14="http://schemas.microsoft.com/office/powerpoint/2010/main" val="4132317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noProof="0" dirty="0"/>
              <a:t>Title</a:t>
            </a:r>
          </a:p>
        </p:txBody>
      </p:sp>
      <p:grpSp>
        <p:nvGrpSpPr>
          <p:cNvPr id="7" name="Grid" hidden="1"/>
          <p:cNvGrpSpPr/>
          <p:nvPr userDrawn="1"/>
        </p:nvGrpSpPr>
        <p:grpSpPr>
          <a:xfrm>
            <a:off x="-2" y="-1"/>
            <a:ext cx="12198353" cy="6858003"/>
            <a:chOff x="-2" y="-1"/>
            <a:chExt cx="12198353" cy="6858003"/>
          </a:xfrm>
        </p:grpSpPr>
        <p:sp>
          <p:nvSpPr>
            <p:cNvPr id="8" name="Rechthoek 7"/>
            <p:cNvSpPr/>
            <p:nvPr userDrawn="1"/>
          </p:nvSpPr>
          <p:spPr bwMode="auto">
            <a:xfrm>
              <a:off x="0" y="0"/>
              <a:ext cx="12198350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9" name="Rechthoek 8"/>
            <p:cNvSpPr/>
            <p:nvPr userDrawn="1"/>
          </p:nvSpPr>
          <p:spPr bwMode="auto">
            <a:xfrm rot="5400000">
              <a:off x="-3226672" y="3226669"/>
              <a:ext cx="6858003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0" name="Rechthoek 9"/>
            <p:cNvSpPr/>
            <p:nvPr userDrawn="1"/>
          </p:nvSpPr>
          <p:spPr bwMode="auto">
            <a:xfrm rot="5400000">
              <a:off x="8567017" y="3226669"/>
              <a:ext cx="6858003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1" name="Rechthoek 10"/>
            <p:cNvSpPr/>
            <p:nvPr userDrawn="1"/>
          </p:nvSpPr>
          <p:spPr bwMode="auto">
            <a:xfrm>
              <a:off x="0" y="848172"/>
              <a:ext cx="12198350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2" name="Rechthoek 11"/>
            <p:cNvSpPr/>
            <p:nvPr userDrawn="1"/>
          </p:nvSpPr>
          <p:spPr bwMode="auto">
            <a:xfrm>
              <a:off x="0" y="6048672"/>
              <a:ext cx="12198350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</p:grpSp>
      <p:sp>
        <p:nvSpPr>
          <p:cNvPr id="14" name="Tijdelijke aanduiding voor afbeelding 13"/>
          <p:cNvSpPr>
            <a:spLocks noGrp="1"/>
          </p:cNvSpPr>
          <p:nvPr>
            <p:ph type="pic" sz="quarter" idx="13" hasCustomPrompt="1"/>
          </p:nvPr>
        </p:nvSpPr>
        <p:spPr>
          <a:xfrm>
            <a:off x="404663" y="1252538"/>
            <a:ext cx="11388876" cy="4795837"/>
          </a:xfrm>
          <a:solidFill>
            <a:schemeClr val="bg1">
              <a:lumMod val="85000"/>
            </a:schemeClr>
          </a:solidFill>
        </p:spPr>
        <p:txBody>
          <a:bodyPr bIns="180000" anchor="ctr">
            <a:normAutofit/>
          </a:bodyPr>
          <a:lstStyle>
            <a:lvl1pPr marL="0" indent="0" algn="ctr">
              <a:lnSpc>
                <a:spcPct val="250000"/>
              </a:lnSpc>
              <a:buNone/>
              <a:defRPr sz="1400" baseline="0"/>
            </a:lvl1pPr>
          </a:lstStyle>
          <a:p>
            <a:r>
              <a:rPr lang="en-GB" noProof="0" dirty="0"/>
              <a:t>Click here to insert</a:t>
            </a:r>
            <a:br>
              <a:rPr lang="en-GB" noProof="0" dirty="0"/>
            </a:br>
            <a:r>
              <a:rPr lang="en-GB" noProof="0" dirty="0"/>
              <a:t>an image</a:t>
            </a:r>
          </a:p>
        </p:txBody>
      </p:sp>
    </p:spTree>
    <p:extLst>
      <p:ext uri="{BB962C8B-B14F-4D97-AF65-F5344CB8AC3E}">
        <p14:creationId xmlns:p14="http://schemas.microsoft.com/office/powerpoint/2010/main" val="39292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Four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noProof="0" dirty="0"/>
              <a:t>Title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 hasCustomPrompt="1"/>
          </p:nvPr>
        </p:nvSpPr>
        <p:spPr>
          <a:xfrm>
            <a:off x="404662" y="1252836"/>
            <a:ext cx="5593347" cy="4795836"/>
          </a:xfrm>
        </p:spPr>
        <p:txBody>
          <a:bodyPr vert="horz">
            <a:normAutofit/>
          </a:bodyPr>
          <a:lstStyle>
            <a:lvl1pPr marL="461963" indent="-461963"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-452438"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noProof="0" dirty="0"/>
              <a:t>Bullet</a:t>
            </a:r>
          </a:p>
          <a:p>
            <a:pPr lvl="1"/>
            <a:r>
              <a:rPr lang="en-GB" noProof="0" dirty="0"/>
              <a:t>Second-level bullet</a:t>
            </a:r>
          </a:p>
        </p:txBody>
      </p:sp>
      <p:grpSp>
        <p:nvGrpSpPr>
          <p:cNvPr id="7" name="Grid" hidden="1"/>
          <p:cNvGrpSpPr/>
          <p:nvPr userDrawn="1"/>
        </p:nvGrpSpPr>
        <p:grpSpPr>
          <a:xfrm>
            <a:off x="-2" y="-1"/>
            <a:ext cx="12218777" cy="6858004"/>
            <a:chOff x="-2" y="-1"/>
            <a:chExt cx="12218777" cy="6858004"/>
          </a:xfrm>
        </p:grpSpPr>
        <p:sp>
          <p:nvSpPr>
            <p:cNvPr id="8" name="Rechthoek 7"/>
            <p:cNvSpPr/>
            <p:nvPr userDrawn="1"/>
          </p:nvSpPr>
          <p:spPr bwMode="auto">
            <a:xfrm>
              <a:off x="0" y="0"/>
              <a:ext cx="12198350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9" name="Rechthoek 8"/>
            <p:cNvSpPr/>
            <p:nvPr userDrawn="1"/>
          </p:nvSpPr>
          <p:spPr bwMode="auto">
            <a:xfrm rot="5400000">
              <a:off x="-3226672" y="3226669"/>
              <a:ext cx="6858003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0" name="Rechthoek 9"/>
            <p:cNvSpPr/>
            <p:nvPr userDrawn="1"/>
          </p:nvSpPr>
          <p:spPr bwMode="auto">
            <a:xfrm rot="5400000">
              <a:off x="8567017" y="3226669"/>
              <a:ext cx="6858003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1" name="Rechthoek 10"/>
            <p:cNvSpPr/>
            <p:nvPr userDrawn="1"/>
          </p:nvSpPr>
          <p:spPr bwMode="auto">
            <a:xfrm>
              <a:off x="0" y="848172"/>
              <a:ext cx="12198350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2" name="Rechthoek 11"/>
            <p:cNvSpPr/>
            <p:nvPr userDrawn="1"/>
          </p:nvSpPr>
          <p:spPr bwMode="auto">
            <a:xfrm>
              <a:off x="0" y="6048672"/>
              <a:ext cx="12198350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3" name="Rechthoek 12"/>
            <p:cNvSpPr/>
            <p:nvPr userDrawn="1"/>
          </p:nvSpPr>
          <p:spPr bwMode="auto">
            <a:xfrm rot="5400000">
              <a:off x="2670173" y="3327836"/>
              <a:ext cx="6858003" cy="202331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5" name="Rechthoek 14"/>
            <p:cNvSpPr/>
            <p:nvPr userDrawn="1"/>
          </p:nvSpPr>
          <p:spPr bwMode="auto">
            <a:xfrm rot="5400000">
              <a:off x="5568012" y="3327836"/>
              <a:ext cx="6858003" cy="202331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6" name="Rechthoek 15"/>
            <p:cNvSpPr/>
            <p:nvPr userDrawn="1"/>
          </p:nvSpPr>
          <p:spPr bwMode="auto">
            <a:xfrm rot="10800000">
              <a:off x="5360772" y="3549589"/>
              <a:ext cx="6858003" cy="202331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</p:grpSp>
      <p:sp>
        <p:nvSpPr>
          <p:cNvPr id="14" name="Tijdelijke aanduiding voor afbeelding 13"/>
          <p:cNvSpPr>
            <a:spLocks noGrp="1"/>
          </p:cNvSpPr>
          <p:nvPr>
            <p:ph type="pic" sz="quarter" idx="13" hasCustomPrompt="1"/>
          </p:nvPr>
        </p:nvSpPr>
        <p:spPr>
          <a:xfrm>
            <a:off x="6200776" y="1252538"/>
            <a:ext cx="2695072" cy="2297049"/>
          </a:xfrm>
          <a:solidFill>
            <a:schemeClr val="bg1">
              <a:lumMod val="85000"/>
            </a:schemeClr>
          </a:solidFill>
        </p:spPr>
        <p:txBody>
          <a:bodyPr bIns="180000" anchor="ctr">
            <a:normAutofit/>
          </a:bodyPr>
          <a:lstStyle>
            <a:lvl1pPr marL="0" indent="0" algn="ctr">
              <a:lnSpc>
                <a:spcPct val="250000"/>
              </a:lnSpc>
              <a:buNone/>
              <a:defRPr sz="1400" baseline="0"/>
            </a:lvl1pPr>
          </a:lstStyle>
          <a:p>
            <a:r>
              <a:rPr lang="en-GB" noProof="0" dirty="0"/>
              <a:t>Click here to insert</a:t>
            </a:r>
            <a:br>
              <a:rPr lang="en-GB" noProof="0" dirty="0"/>
            </a:br>
            <a:r>
              <a:rPr lang="en-GB" noProof="0" dirty="0"/>
              <a:t>an image</a:t>
            </a:r>
          </a:p>
        </p:txBody>
      </p:sp>
      <p:sp>
        <p:nvSpPr>
          <p:cNvPr id="17" name="Tijdelijke aanduiding voor afbeelding 13"/>
          <p:cNvSpPr>
            <a:spLocks noGrp="1"/>
          </p:cNvSpPr>
          <p:nvPr>
            <p:ph type="pic" sz="quarter" idx="14" hasCustomPrompt="1"/>
          </p:nvPr>
        </p:nvSpPr>
        <p:spPr>
          <a:xfrm>
            <a:off x="9098614" y="1252538"/>
            <a:ext cx="2695072" cy="2297049"/>
          </a:xfrm>
          <a:solidFill>
            <a:schemeClr val="bg1">
              <a:lumMod val="85000"/>
            </a:schemeClr>
          </a:solidFill>
        </p:spPr>
        <p:txBody>
          <a:bodyPr bIns="180000" anchor="ctr">
            <a:normAutofit/>
          </a:bodyPr>
          <a:lstStyle>
            <a:lvl1pPr marL="0" indent="0" algn="ctr">
              <a:lnSpc>
                <a:spcPct val="250000"/>
              </a:lnSpc>
              <a:buNone/>
              <a:defRPr sz="1400" baseline="0"/>
            </a:lvl1pPr>
          </a:lstStyle>
          <a:p>
            <a:r>
              <a:rPr lang="en-GB" noProof="0" dirty="0"/>
              <a:t>Click here to insert</a:t>
            </a:r>
            <a:br>
              <a:rPr lang="en-GB" noProof="0" dirty="0"/>
            </a:br>
            <a:r>
              <a:rPr lang="en-GB" noProof="0" dirty="0"/>
              <a:t>an image</a:t>
            </a:r>
          </a:p>
        </p:txBody>
      </p:sp>
      <p:sp>
        <p:nvSpPr>
          <p:cNvPr id="18" name="Tijdelijke aanduiding voor afbeelding 13"/>
          <p:cNvSpPr>
            <a:spLocks noGrp="1"/>
          </p:cNvSpPr>
          <p:nvPr>
            <p:ph type="pic" sz="quarter" idx="15" hasCustomPrompt="1"/>
          </p:nvPr>
        </p:nvSpPr>
        <p:spPr>
          <a:xfrm>
            <a:off x="6200776" y="3751623"/>
            <a:ext cx="2695072" cy="2297049"/>
          </a:xfrm>
          <a:solidFill>
            <a:schemeClr val="bg1">
              <a:lumMod val="85000"/>
            </a:schemeClr>
          </a:solidFill>
        </p:spPr>
        <p:txBody>
          <a:bodyPr bIns="180000" anchor="ctr">
            <a:normAutofit/>
          </a:bodyPr>
          <a:lstStyle>
            <a:lvl1pPr marL="0" indent="0" algn="ctr">
              <a:lnSpc>
                <a:spcPct val="250000"/>
              </a:lnSpc>
              <a:buNone/>
              <a:defRPr sz="1400" baseline="0"/>
            </a:lvl1pPr>
          </a:lstStyle>
          <a:p>
            <a:r>
              <a:rPr lang="en-GB" noProof="0" dirty="0"/>
              <a:t>Click here to insert</a:t>
            </a:r>
            <a:br>
              <a:rPr lang="en-GB" noProof="0" dirty="0"/>
            </a:br>
            <a:r>
              <a:rPr lang="en-GB" noProof="0" dirty="0"/>
              <a:t>an image</a:t>
            </a:r>
          </a:p>
        </p:txBody>
      </p:sp>
      <p:sp>
        <p:nvSpPr>
          <p:cNvPr id="19" name="Tijdelijke aanduiding voor afbeelding 13"/>
          <p:cNvSpPr>
            <a:spLocks noGrp="1"/>
          </p:cNvSpPr>
          <p:nvPr>
            <p:ph type="pic" sz="quarter" idx="16" hasCustomPrompt="1"/>
          </p:nvPr>
        </p:nvSpPr>
        <p:spPr>
          <a:xfrm>
            <a:off x="9098614" y="3751623"/>
            <a:ext cx="2695072" cy="2297049"/>
          </a:xfrm>
          <a:solidFill>
            <a:schemeClr val="bg1">
              <a:lumMod val="85000"/>
            </a:schemeClr>
          </a:solidFill>
        </p:spPr>
        <p:txBody>
          <a:bodyPr bIns="180000" anchor="ctr">
            <a:normAutofit/>
          </a:bodyPr>
          <a:lstStyle>
            <a:lvl1pPr marL="0" indent="0" algn="ctr">
              <a:lnSpc>
                <a:spcPct val="250000"/>
              </a:lnSpc>
              <a:buNone/>
              <a:defRPr sz="1400" baseline="0"/>
            </a:lvl1pPr>
          </a:lstStyle>
          <a:p>
            <a:r>
              <a:rPr lang="en-GB" noProof="0" dirty="0"/>
              <a:t>Click here to insert</a:t>
            </a:r>
            <a:br>
              <a:rPr lang="en-GB" noProof="0" dirty="0"/>
            </a:br>
            <a:r>
              <a:rPr lang="en-GB" noProof="0" dirty="0"/>
              <a:t>an image</a:t>
            </a:r>
          </a:p>
        </p:txBody>
      </p:sp>
    </p:spTree>
    <p:extLst>
      <p:ext uri="{BB962C8B-B14F-4D97-AF65-F5344CB8AC3E}">
        <p14:creationId xmlns:p14="http://schemas.microsoft.com/office/powerpoint/2010/main" val="3673173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noProof="0" dirty="0"/>
              <a:t>Title</a:t>
            </a:r>
          </a:p>
        </p:txBody>
      </p:sp>
      <p:grpSp>
        <p:nvGrpSpPr>
          <p:cNvPr id="7" name="Grid" hidden="1"/>
          <p:cNvGrpSpPr/>
          <p:nvPr userDrawn="1"/>
        </p:nvGrpSpPr>
        <p:grpSpPr>
          <a:xfrm>
            <a:off x="-2" y="-1"/>
            <a:ext cx="12198353" cy="6858003"/>
            <a:chOff x="-2" y="-1"/>
            <a:chExt cx="12198353" cy="6858003"/>
          </a:xfrm>
        </p:grpSpPr>
        <p:sp>
          <p:nvSpPr>
            <p:cNvPr id="8" name="Rechthoek 7"/>
            <p:cNvSpPr/>
            <p:nvPr userDrawn="1"/>
          </p:nvSpPr>
          <p:spPr bwMode="auto">
            <a:xfrm>
              <a:off x="0" y="0"/>
              <a:ext cx="12198350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9" name="Rechthoek 8"/>
            <p:cNvSpPr/>
            <p:nvPr userDrawn="1"/>
          </p:nvSpPr>
          <p:spPr bwMode="auto">
            <a:xfrm rot="5400000">
              <a:off x="-3226672" y="3226669"/>
              <a:ext cx="6858003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0" name="Rechthoek 9"/>
            <p:cNvSpPr/>
            <p:nvPr userDrawn="1"/>
          </p:nvSpPr>
          <p:spPr bwMode="auto">
            <a:xfrm rot="5400000">
              <a:off x="8567017" y="3226669"/>
              <a:ext cx="6858003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1" name="Rechthoek 10"/>
            <p:cNvSpPr/>
            <p:nvPr userDrawn="1"/>
          </p:nvSpPr>
          <p:spPr bwMode="auto">
            <a:xfrm>
              <a:off x="0" y="848172"/>
              <a:ext cx="12198350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2" name="Rechthoek 11"/>
            <p:cNvSpPr/>
            <p:nvPr userDrawn="1"/>
          </p:nvSpPr>
          <p:spPr bwMode="auto">
            <a:xfrm>
              <a:off x="0" y="6048672"/>
              <a:ext cx="12198350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</p:grpSp>
      <p:sp>
        <p:nvSpPr>
          <p:cNvPr id="4" name="Tijdelijke aanduiding voor grafiek 3"/>
          <p:cNvSpPr>
            <a:spLocks noGrp="1"/>
          </p:cNvSpPr>
          <p:nvPr>
            <p:ph type="chart" sz="quarter" idx="13" hasCustomPrompt="1"/>
          </p:nvPr>
        </p:nvSpPr>
        <p:spPr>
          <a:solidFill>
            <a:schemeClr val="bg1">
              <a:lumMod val="85000"/>
            </a:schemeClr>
          </a:solidFill>
        </p:spPr>
        <p:txBody>
          <a:bodyPr bIns="180000" anchor="ctr">
            <a:normAutofit/>
          </a:bodyPr>
          <a:lstStyle>
            <a:lvl1pPr marL="0" indent="0" algn="ctr">
              <a:lnSpc>
                <a:spcPct val="250000"/>
              </a:lnSpc>
              <a:buNone/>
              <a:defRPr sz="1400" baseline="0"/>
            </a:lvl1pPr>
          </a:lstStyle>
          <a:p>
            <a:r>
              <a:rPr lang="en-GB" noProof="0" dirty="0"/>
              <a:t>Click here to insert</a:t>
            </a:r>
            <a:br>
              <a:rPr lang="en-GB" noProof="0" dirty="0"/>
            </a:br>
            <a:r>
              <a:rPr lang="en-GB" noProof="0" dirty="0"/>
              <a:t>a graph</a:t>
            </a:r>
          </a:p>
        </p:txBody>
      </p:sp>
    </p:spTree>
    <p:extLst>
      <p:ext uri="{BB962C8B-B14F-4D97-AF65-F5344CB8AC3E}">
        <p14:creationId xmlns:p14="http://schemas.microsoft.com/office/powerpoint/2010/main" val="2702950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noProof="0" dirty="0"/>
              <a:t>Title</a:t>
            </a:r>
          </a:p>
        </p:txBody>
      </p:sp>
      <p:grpSp>
        <p:nvGrpSpPr>
          <p:cNvPr id="7" name="Grid" hidden="1"/>
          <p:cNvGrpSpPr/>
          <p:nvPr userDrawn="1"/>
        </p:nvGrpSpPr>
        <p:grpSpPr>
          <a:xfrm>
            <a:off x="-2" y="-1"/>
            <a:ext cx="12198353" cy="6858003"/>
            <a:chOff x="-2" y="-1"/>
            <a:chExt cx="12198353" cy="6858003"/>
          </a:xfrm>
        </p:grpSpPr>
        <p:sp>
          <p:nvSpPr>
            <p:cNvPr id="8" name="Rechthoek 7"/>
            <p:cNvSpPr/>
            <p:nvPr userDrawn="1"/>
          </p:nvSpPr>
          <p:spPr bwMode="auto">
            <a:xfrm>
              <a:off x="0" y="0"/>
              <a:ext cx="12198350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9" name="Rechthoek 8"/>
            <p:cNvSpPr/>
            <p:nvPr userDrawn="1"/>
          </p:nvSpPr>
          <p:spPr bwMode="auto">
            <a:xfrm rot="5400000">
              <a:off x="-3226672" y="3226669"/>
              <a:ext cx="6858003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0" name="Rechthoek 9"/>
            <p:cNvSpPr/>
            <p:nvPr userDrawn="1"/>
          </p:nvSpPr>
          <p:spPr bwMode="auto">
            <a:xfrm rot="5400000">
              <a:off x="8567017" y="3226669"/>
              <a:ext cx="6858003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1" name="Rechthoek 10"/>
            <p:cNvSpPr/>
            <p:nvPr userDrawn="1"/>
          </p:nvSpPr>
          <p:spPr bwMode="auto">
            <a:xfrm>
              <a:off x="0" y="848172"/>
              <a:ext cx="12198350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2" name="Rechthoek 11"/>
            <p:cNvSpPr/>
            <p:nvPr userDrawn="1"/>
          </p:nvSpPr>
          <p:spPr bwMode="auto">
            <a:xfrm>
              <a:off x="0" y="6048672"/>
              <a:ext cx="12198350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</p:grpSp>
      <p:sp>
        <p:nvSpPr>
          <p:cNvPr id="13" name="Tijdelijke aanduiding voor media 12"/>
          <p:cNvSpPr>
            <a:spLocks noGrp="1"/>
          </p:cNvSpPr>
          <p:nvPr>
            <p:ph type="media" sz="quarter" idx="13" hasCustomPrompt="1"/>
          </p:nvPr>
        </p:nvSpPr>
        <p:spPr>
          <a:solidFill>
            <a:schemeClr val="bg1">
              <a:lumMod val="85000"/>
            </a:schemeClr>
          </a:solidFill>
        </p:spPr>
        <p:txBody>
          <a:bodyPr bIns="180000" anchor="ctr">
            <a:normAutofit/>
          </a:bodyPr>
          <a:lstStyle>
            <a:lvl1pPr marL="0" indent="0" algn="ctr">
              <a:lnSpc>
                <a:spcPct val="250000"/>
              </a:lnSpc>
              <a:buNone/>
              <a:defRPr sz="1400" baseline="0"/>
            </a:lvl1pPr>
          </a:lstStyle>
          <a:p>
            <a:r>
              <a:rPr lang="en-GB" noProof="0" dirty="0"/>
              <a:t>Click here to insert</a:t>
            </a:r>
            <a:br>
              <a:rPr lang="en-GB" noProof="0" dirty="0"/>
            </a:br>
            <a:r>
              <a:rPr lang="en-GB" noProof="0" dirty="0"/>
              <a:t>a video</a:t>
            </a:r>
          </a:p>
        </p:txBody>
      </p:sp>
    </p:spTree>
    <p:extLst>
      <p:ext uri="{BB962C8B-B14F-4D97-AF65-F5344CB8AC3E}">
        <p14:creationId xmlns:p14="http://schemas.microsoft.com/office/powerpoint/2010/main" val="2653170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811E5F98-EAF8-4D14-A10C-480A347EB7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6324600"/>
            <a:ext cx="12198350" cy="547093"/>
            <a:chOff x="0" y="6248400"/>
            <a:chExt cx="12198350" cy="609600"/>
          </a:xfrm>
        </p:grpSpPr>
        <p:sp>
          <p:nvSpPr>
            <p:cNvPr id="14" name="Rechthoek 19">
              <a:extLst>
                <a:ext uri="{FF2B5EF4-FFF2-40B4-BE49-F238E27FC236}">
                  <a16:creationId xmlns:a16="http://schemas.microsoft.com/office/drawing/2014/main" id="{A1B8FB94-BED1-4FBE-A684-72EEEFDDC9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 bwMode="auto">
            <a:xfrm>
              <a:off x="0" y="6317479"/>
              <a:ext cx="12198350" cy="540521"/>
            </a:xfrm>
            <a:prstGeom prst="rect">
              <a:avLst/>
            </a:prstGeom>
            <a:solidFill>
              <a:srgbClr val="20419A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en-GB" sz="2000" b="0" i="0" u="none" strike="noStrike" cap="none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7" name="Rechthoek 19">
              <a:extLst>
                <a:ext uri="{FF2B5EF4-FFF2-40B4-BE49-F238E27FC236}">
                  <a16:creationId xmlns:a16="http://schemas.microsoft.com/office/drawing/2014/main" id="{09E17FD6-C8DD-4A99-8CCE-28C8B38F72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 bwMode="auto">
            <a:xfrm>
              <a:off x="0" y="6248400"/>
              <a:ext cx="12198350" cy="762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en-GB" sz="2000" b="0" i="0" u="none" strike="noStrike" cap="none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</p:grpSp>
      <p:pic>
        <p:nvPicPr>
          <p:cNvPr id="16" name="Picture 15" descr="El Camino College logo">
            <a:extLst>
              <a:ext uri="{FF2B5EF4-FFF2-40B4-BE49-F238E27FC236}">
                <a16:creationId xmlns:a16="http://schemas.microsoft.com/office/drawing/2014/main" id="{30B51A30-6AE3-4CA3-AD30-EC738D5A3640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662" y="6504469"/>
            <a:ext cx="2036913" cy="277331"/>
          </a:xfrm>
          <a:prstGeom prst="rect">
            <a:avLst/>
          </a:prstGeom>
        </p:spPr>
      </p:pic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04662" y="404664"/>
            <a:ext cx="11389024" cy="43204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GB" noProof="0" dirty="0"/>
              <a:t>Title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04662" y="1252836"/>
            <a:ext cx="11389023" cy="479583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 noProof="0" dirty="0"/>
              <a:t>Bullet</a:t>
            </a:r>
          </a:p>
          <a:p>
            <a:pPr lvl="1"/>
            <a:r>
              <a:rPr lang="en-GB" noProof="0" dirty="0"/>
              <a:t>Second-level bullet</a:t>
            </a:r>
          </a:p>
          <a:p>
            <a:pPr lvl="2"/>
            <a:r>
              <a:rPr lang="en-GB" noProof="0" dirty="0"/>
              <a:t>Third-level bullet</a:t>
            </a:r>
          </a:p>
          <a:p>
            <a:pPr lvl="3"/>
            <a:r>
              <a:rPr lang="en-GB" noProof="0" dirty="0"/>
              <a:t>Fourth-level bullet</a:t>
            </a:r>
          </a:p>
          <a:p>
            <a:pPr lvl="3"/>
            <a:r>
              <a:rPr lang="en-GB" noProof="0" dirty="0"/>
              <a:t>Fourth-level bullet</a:t>
            </a:r>
          </a:p>
        </p:txBody>
      </p:sp>
      <p:grpSp>
        <p:nvGrpSpPr>
          <p:cNvPr id="11" name="Grid" hidden="1"/>
          <p:cNvGrpSpPr/>
          <p:nvPr userDrawn="1"/>
        </p:nvGrpSpPr>
        <p:grpSpPr>
          <a:xfrm>
            <a:off x="-2" y="-1"/>
            <a:ext cx="12198353" cy="6858003"/>
            <a:chOff x="-2" y="-1"/>
            <a:chExt cx="12198353" cy="6858003"/>
          </a:xfrm>
        </p:grpSpPr>
        <p:sp>
          <p:nvSpPr>
            <p:cNvPr id="7" name="Rechthoek 6"/>
            <p:cNvSpPr/>
            <p:nvPr userDrawn="1"/>
          </p:nvSpPr>
          <p:spPr bwMode="auto">
            <a:xfrm>
              <a:off x="0" y="0"/>
              <a:ext cx="12198350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8" name="Rechthoek 7"/>
            <p:cNvSpPr/>
            <p:nvPr userDrawn="1"/>
          </p:nvSpPr>
          <p:spPr bwMode="auto">
            <a:xfrm rot="5400000">
              <a:off x="-3226672" y="3226669"/>
              <a:ext cx="6858003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9" name="Rechthoek 8"/>
            <p:cNvSpPr/>
            <p:nvPr userDrawn="1"/>
          </p:nvSpPr>
          <p:spPr bwMode="auto">
            <a:xfrm rot="5400000">
              <a:off x="8567017" y="3226669"/>
              <a:ext cx="6858003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2" name="Rechthoek 11"/>
            <p:cNvSpPr/>
            <p:nvPr userDrawn="1"/>
          </p:nvSpPr>
          <p:spPr bwMode="auto">
            <a:xfrm>
              <a:off x="0" y="848172"/>
              <a:ext cx="12198350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3" name="Rechthoek 12"/>
            <p:cNvSpPr/>
            <p:nvPr userDrawn="1"/>
          </p:nvSpPr>
          <p:spPr bwMode="auto">
            <a:xfrm>
              <a:off x="0" y="6048672"/>
              <a:ext cx="12198350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</p:grpSp>
      <p:sp>
        <p:nvSpPr>
          <p:cNvPr id="15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9132784" y="6545313"/>
            <a:ext cx="2744787" cy="1402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EE7099E-8998-4851-915A-4F4831808297}" type="slidenum">
              <a:rPr lang="nl-NL" smtClean="0"/>
              <a:pPr/>
              <a:t>‹#›</a:t>
            </a:fld>
            <a:endParaRPr lang="nl-NL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D51E243-567D-4FD9-A7AB-DDB474A8E8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04662" y="990600"/>
            <a:ext cx="11389023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9803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65" r:id="rId3"/>
    <p:sldLayoutId id="2147483661" r:id="rId4"/>
    <p:sldLayoutId id="2147483664" r:id="rId5"/>
    <p:sldLayoutId id="2147483666" r:id="rId6"/>
    <p:sldLayoutId id="2147483662" r:id="rId7"/>
    <p:sldLayoutId id="2147483667" r:id="rId8"/>
    <p:sldLayoutId id="2147483668" r:id="rId9"/>
    <p:sldLayoutId id="2147483671" r:id="rId1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b="1" i="0" kern="1200">
          <a:solidFill>
            <a:srgbClr val="20419A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461963" indent="-461963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ClrTx/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2438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ClrTx/>
        <a:buFont typeface="Arial" panose="020B0604020202020204" pitchFamily="34" charset="0"/>
        <a:buChar char="-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485900" indent="-571500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SzPct val="80000"/>
        <a:buFont typeface="Courier New" panose="02070309020205020404" pitchFamily="49" charset="0"/>
        <a:buChar char="o"/>
        <a:defRPr sz="2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943100" indent="-400050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Font typeface="Wingdings" panose="05000000000000000000" pitchFamily="2" charset="2"/>
        <a:buChar char="ü"/>
        <a:defRPr sz="2000" b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0" indent="0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defRPr sz="3200" b="1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0975" indent="-180975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ClrTx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6pPr>
      <a:lvl7pPr marL="361950" indent="-180975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ClrTx/>
        <a:buFont typeface="Arial" panose="020B0604020202020204" pitchFamily="34" charset="0"/>
        <a:buChar char="-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7pPr>
      <a:lvl8pPr marL="0" indent="0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8pPr>
      <a:lvl9pPr marL="0" indent="0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defRPr sz="1800" b="1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ebaim.org/techniques/powerpoint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ECC Logo" descr="El Camino College logo">
            <a:extLst>
              <a:ext uri="{FF2B5EF4-FFF2-40B4-BE49-F238E27FC236}">
                <a16:creationId xmlns:a16="http://schemas.microsoft.com/office/drawing/2014/main" id="{054A9930-5CCA-4087-9187-D77D0F87A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1375" y="719654"/>
            <a:ext cx="3682142" cy="533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Main Title">
            <a:extLst>
              <a:ext uri="{FF2B5EF4-FFF2-40B4-BE49-F238E27FC236}">
                <a16:creationId xmlns:a16="http://schemas.microsoft.com/office/drawing/2014/main" id="{707BFB16-AEC1-4CB0-856F-AC63FDF05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375" y="1828800"/>
            <a:ext cx="10515600" cy="2099692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cxnSp>
        <p:nvCxnSpPr>
          <p:cNvPr id="8" name="Divider">
            <a:extLst>
              <a:ext uri="{FF2B5EF4-FFF2-40B4-BE49-F238E27FC236}">
                <a16:creationId xmlns:a16="http://schemas.microsoft.com/office/drawing/2014/main" id="{F5A9A2F1-62C0-46AF-B883-3F94E4A13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41375" y="3415941"/>
            <a:ext cx="105156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Secondary Text">
            <a:extLst>
              <a:ext uri="{FF2B5EF4-FFF2-40B4-BE49-F238E27FC236}">
                <a16:creationId xmlns:a16="http://schemas.microsoft.com/office/drawing/2014/main" id="{D9A4D8F4-9717-43D7-81A1-8C7EC4FC30B5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41375" y="4126534"/>
            <a:ext cx="10515600" cy="160751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Presenter Name</a:t>
            </a:r>
          </a:p>
          <a:p>
            <a:pPr marL="0" indent="0">
              <a:buNone/>
            </a:pPr>
            <a:r>
              <a:rPr lang="en-US" dirty="0"/>
              <a:t>Title/Department</a:t>
            </a:r>
          </a:p>
          <a:p>
            <a:pPr marL="0" indent="0">
              <a:buNone/>
            </a:pPr>
            <a:r>
              <a:rPr lang="en-US" dirty="0"/>
              <a:t>Date</a:t>
            </a:r>
          </a:p>
        </p:txBody>
      </p:sp>
      <p:grpSp>
        <p:nvGrpSpPr>
          <p:cNvPr id="9" name="Footer">
            <a:extLst>
              <a:ext uri="{FF2B5EF4-FFF2-40B4-BE49-F238E27FC236}">
                <a16:creationId xmlns:a16="http://schemas.microsoft.com/office/drawing/2014/main" id="{5F4325A0-1431-49C9-8226-FCC4CA5C36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6324600"/>
            <a:ext cx="12198350" cy="547093"/>
            <a:chOff x="0" y="6248400"/>
            <a:chExt cx="12198350" cy="609600"/>
          </a:xfrm>
        </p:grpSpPr>
        <p:sp>
          <p:nvSpPr>
            <p:cNvPr id="10" name="Decorative Footer">
              <a:extLst>
                <a:ext uri="{FF2B5EF4-FFF2-40B4-BE49-F238E27FC236}">
                  <a16:creationId xmlns:a16="http://schemas.microsoft.com/office/drawing/2014/main" id="{5BBD43F8-F319-4DF1-BE86-D63925F3D4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 bwMode="auto">
            <a:xfrm>
              <a:off x="0" y="6317479"/>
              <a:ext cx="12198350" cy="540521"/>
            </a:xfrm>
            <a:prstGeom prst="rect">
              <a:avLst/>
            </a:prstGeom>
            <a:solidFill>
              <a:srgbClr val="20419A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en-GB" sz="2000" b="0" i="0" u="none" strike="noStrike" cap="none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1" name="Decorative Footer">
              <a:extLst>
                <a:ext uri="{FF2B5EF4-FFF2-40B4-BE49-F238E27FC236}">
                  <a16:creationId xmlns:a16="http://schemas.microsoft.com/office/drawing/2014/main" id="{65F1147F-F8A4-4AE7-8C51-F2F1E4B110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 bwMode="auto">
            <a:xfrm>
              <a:off x="0" y="6248400"/>
              <a:ext cx="12198350" cy="762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en-GB" sz="2000" b="0" i="0" u="none" strike="noStrike" cap="none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86060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Image</a:t>
            </a:r>
          </a:p>
        </p:txBody>
      </p:sp>
      <p:sp>
        <p:nvSpPr>
          <p:cNvPr id="3" name="Picture" descr="Add alt text"/>
          <p:cNvSpPr>
            <a:spLocks noGrp="1"/>
          </p:cNvSpPr>
          <p:nvPr>
            <p:ph type="pic" sz="quarter" idx="13"/>
          </p:nvPr>
        </p:nvSpPr>
        <p:spPr>
          <a:xfrm>
            <a:off x="404663" y="1252539"/>
            <a:ext cx="11388876" cy="4691062"/>
          </a:xfrm>
        </p:spPr>
      </p:sp>
      <p:sp>
        <p:nvSpPr>
          <p:cNvPr id="5" name="Slide Number">
            <a:extLst>
              <a:ext uri="{FF2B5EF4-FFF2-40B4-BE49-F238E27FC236}">
                <a16:creationId xmlns:a16="http://schemas.microsoft.com/office/drawing/2014/main" id="{653A3857-11EC-4475-88B3-4C6CD9E30B5B}"/>
              </a:ext>
            </a:extLst>
          </p:cNvPr>
          <p:cNvSpPr txBox="1">
            <a:spLocks/>
          </p:cNvSpPr>
          <p:nvPr/>
        </p:nvSpPr>
        <p:spPr>
          <a:xfrm>
            <a:off x="9132784" y="6545313"/>
            <a:ext cx="2744787" cy="1402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NL"/>
            </a:defPPr>
            <a:lvl1pPr marL="0" algn="r" defTabSz="914400" rtl="0" eaLnBrk="1" latinLnBrk="0" hangingPunct="1">
              <a:defRPr sz="1100" b="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EE7099E-8998-4851-915A-4F4831808297}" type="slidenum">
              <a:rPr lang="nl-NL" smtClean="0"/>
              <a:pPr/>
              <a:t>10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88365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Text &amp; 4 Images</a:t>
            </a:r>
          </a:p>
        </p:txBody>
      </p:sp>
      <p:sp>
        <p:nvSpPr>
          <p:cNvPr id="7" name="Text"/>
          <p:cNvSpPr>
            <a:spLocks noGrp="1"/>
          </p:cNvSpPr>
          <p:nvPr>
            <p:ph type="body" orient="vert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20419A"/>
                </a:solidFill>
              </a:rPr>
              <a:t>Secondary Header</a:t>
            </a:r>
            <a:endParaRPr lang="en-US" dirty="0"/>
          </a:p>
          <a:p>
            <a:pPr marL="0" indent="0">
              <a:buNone/>
            </a:pPr>
            <a:r>
              <a:rPr lang="en-US" sz="2400" dirty="0"/>
              <a:t>Body text goes here. This is where the main content of this slide would appear.</a:t>
            </a:r>
          </a:p>
          <a:p>
            <a:r>
              <a:rPr lang="en-US" sz="2400" dirty="0"/>
              <a:t>Additional detail or context goes here. </a:t>
            </a:r>
          </a:p>
          <a:p>
            <a:r>
              <a:rPr lang="en-US" sz="2400" dirty="0"/>
              <a:t>Keep it concise and scannable.</a:t>
            </a:r>
          </a:p>
          <a:p>
            <a:r>
              <a:rPr lang="en-US" sz="2400" dirty="0"/>
              <a:t>Don’t forget to add “alt text” to your images.</a:t>
            </a:r>
          </a:p>
          <a:p>
            <a:r>
              <a:rPr lang="en-US" sz="2400" dirty="0"/>
              <a:t>Bullet points text goes here.</a:t>
            </a:r>
          </a:p>
          <a:p>
            <a:pPr lvl="1"/>
            <a:r>
              <a:rPr lang="en-US" sz="2400" dirty="0"/>
              <a:t>Secondary bullet point goes here.</a:t>
            </a:r>
          </a:p>
        </p:txBody>
      </p:sp>
      <p:sp>
        <p:nvSpPr>
          <p:cNvPr id="3" name="Picture 1" descr="Add alt text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4" name="Picture 2" descr="Add alt text"/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5" name="Picture 3" descr="Add alt text"/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8" name="Picture 4" descr="Add alt text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9" name="Slide Number">
            <a:extLst>
              <a:ext uri="{FF2B5EF4-FFF2-40B4-BE49-F238E27FC236}">
                <a16:creationId xmlns:a16="http://schemas.microsoft.com/office/drawing/2014/main" id="{2E16F2DE-5E34-43D4-9534-F240B45C5994}"/>
              </a:ext>
            </a:extLst>
          </p:cNvPr>
          <p:cNvSpPr txBox="1">
            <a:spLocks/>
          </p:cNvSpPr>
          <p:nvPr/>
        </p:nvSpPr>
        <p:spPr>
          <a:xfrm>
            <a:off x="9132784" y="6545313"/>
            <a:ext cx="2744787" cy="1402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NL"/>
            </a:defPPr>
            <a:lvl1pPr marL="0" algn="r" defTabSz="914400" rtl="0" eaLnBrk="1" latinLnBrk="0" hangingPunct="1">
              <a:defRPr sz="1100" b="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EE7099E-8998-4851-915A-4F4831808297}" type="slidenum">
              <a:rPr lang="nl-NL" smtClean="0"/>
              <a:pPr/>
              <a:t>11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96067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Chart</a:t>
            </a:r>
          </a:p>
        </p:txBody>
      </p:sp>
      <p:graphicFrame>
        <p:nvGraphicFramePr>
          <p:cNvPr id="5" name="Chart" descr="Add alt text"/>
          <p:cNvGraphicFramePr>
            <a:graphicFrameLocks noGrp="1"/>
          </p:cNvGraphicFramePr>
          <p:nvPr>
            <p:ph type="chart" sz="quarter" idx="13"/>
            <p:extLst>
              <p:ext uri="{D42A27DB-BD31-4B8C-83A1-F6EECF244321}">
                <p14:modId xmlns:p14="http://schemas.microsoft.com/office/powerpoint/2010/main" val="3998903392"/>
              </p:ext>
            </p:extLst>
          </p:nvPr>
        </p:nvGraphicFramePr>
        <p:xfrm>
          <a:off x="404813" y="1252538"/>
          <a:ext cx="11388725" cy="47958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Slide Number">
            <a:extLst>
              <a:ext uri="{FF2B5EF4-FFF2-40B4-BE49-F238E27FC236}">
                <a16:creationId xmlns:a16="http://schemas.microsoft.com/office/drawing/2014/main" id="{E794EB26-C703-4B0D-8BB9-F5823C1B9D62}"/>
              </a:ext>
            </a:extLst>
          </p:cNvPr>
          <p:cNvSpPr txBox="1">
            <a:spLocks/>
          </p:cNvSpPr>
          <p:nvPr/>
        </p:nvSpPr>
        <p:spPr>
          <a:xfrm>
            <a:off x="9132784" y="6545313"/>
            <a:ext cx="2744787" cy="1402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NL"/>
            </a:defPPr>
            <a:lvl1pPr marL="0" algn="r" defTabSz="914400" rtl="0" eaLnBrk="1" latinLnBrk="0" hangingPunct="1">
              <a:defRPr sz="1100" b="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EE7099E-8998-4851-915A-4F4831808297}" type="slidenum">
              <a:rPr lang="nl-NL" smtClean="0"/>
              <a:pPr/>
              <a:t>12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63634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Table</a:t>
            </a:r>
          </a:p>
        </p:txBody>
      </p:sp>
      <p:graphicFrame>
        <p:nvGraphicFramePr>
          <p:cNvPr id="5" name="Table" descr="Table">
            <a:extLst>
              <a:ext uri="{FF2B5EF4-FFF2-40B4-BE49-F238E27FC236}">
                <a16:creationId xmlns:a16="http://schemas.microsoft.com/office/drawing/2014/main" id="{CFD9C918-36B1-4F4F-A4C6-A2F6AFBB2C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9850931"/>
              </p:ext>
            </p:extLst>
          </p:nvPr>
        </p:nvGraphicFramePr>
        <p:xfrm>
          <a:off x="404661" y="1213484"/>
          <a:ext cx="11389024" cy="45777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7256">
                  <a:extLst>
                    <a:ext uri="{9D8B030D-6E8A-4147-A177-3AD203B41FA5}">
                      <a16:colId xmlns:a16="http://schemas.microsoft.com/office/drawing/2014/main" val="2485166267"/>
                    </a:ext>
                  </a:extLst>
                </a:gridCol>
                <a:gridCol w="2847256">
                  <a:extLst>
                    <a:ext uri="{9D8B030D-6E8A-4147-A177-3AD203B41FA5}">
                      <a16:colId xmlns:a16="http://schemas.microsoft.com/office/drawing/2014/main" val="1008730053"/>
                    </a:ext>
                  </a:extLst>
                </a:gridCol>
                <a:gridCol w="2847256">
                  <a:extLst>
                    <a:ext uri="{9D8B030D-6E8A-4147-A177-3AD203B41FA5}">
                      <a16:colId xmlns:a16="http://schemas.microsoft.com/office/drawing/2014/main" val="3663669679"/>
                    </a:ext>
                  </a:extLst>
                </a:gridCol>
                <a:gridCol w="2847256">
                  <a:extLst>
                    <a:ext uri="{9D8B030D-6E8A-4147-A177-3AD203B41FA5}">
                      <a16:colId xmlns:a16="http://schemas.microsoft.com/office/drawing/2014/main" val="1472352192"/>
                    </a:ext>
                  </a:extLst>
                </a:gridCol>
              </a:tblGrid>
              <a:tr h="762953">
                <a:tc>
                  <a:txBody>
                    <a:bodyPr/>
                    <a:lstStyle/>
                    <a:p>
                      <a:r>
                        <a:rPr lang="en-US" sz="2000"/>
                        <a:t>Column 1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/>
                        <a:t>Column 2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/>
                        <a:t>Column 3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Column 4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6560595"/>
                  </a:ext>
                </a:extLst>
              </a:tr>
              <a:tr h="762953"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04559496"/>
                  </a:ext>
                </a:extLst>
              </a:tr>
              <a:tr h="762953"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35468579"/>
                  </a:ext>
                </a:extLst>
              </a:tr>
              <a:tr h="762953"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83845580"/>
                  </a:ext>
                </a:extLst>
              </a:tr>
              <a:tr h="762953">
                <a:tc>
                  <a:txBody>
                    <a:bodyPr/>
                    <a:lstStyle/>
                    <a:p>
                      <a:endParaRPr 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7533404"/>
                  </a:ext>
                </a:extLst>
              </a:tr>
              <a:tr h="762953">
                <a:tc>
                  <a:txBody>
                    <a:bodyPr/>
                    <a:lstStyle/>
                    <a:p>
                      <a:endParaRPr 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40566488"/>
                  </a:ext>
                </a:extLst>
              </a:tr>
            </a:tbl>
          </a:graphicData>
        </a:graphic>
      </p:graphicFrame>
      <p:sp>
        <p:nvSpPr>
          <p:cNvPr id="6" name="Slide Number">
            <a:extLst>
              <a:ext uri="{FF2B5EF4-FFF2-40B4-BE49-F238E27FC236}">
                <a16:creationId xmlns:a16="http://schemas.microsoft.com/office/drawing/2014/main" id="{A636A02B-546A-4F81-9B26-69E5935C4E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EE7099E-8998-4851-915A-4F4831808297}" type="slidenum">
              <a:rPr lang="nl-NL" smtClean="0"/>
              <a:pPr/>
              <a:t>13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13516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Video</a:t>
            </a:r>
          </a:p>
        </p:txBody>
      </p:sp>
      <p:sp>
        <p:nvSpPr>
          <p:cNvPr id="3" name="Video" descr="Add alt text"/>
          <p:cNvSpPr>
            <a:spLocks noGrp="1"/>
          </p:cNvSpPr>
          <p:nvPr>
            <p:ph type="media" sz="quarter" idx="13"/>
          </p:nvPr>
        </p:nvSpPr>
        <p:spPr/>
      </p:sp>
      <p:sp>
        <p:nvSpPr>
          <p:cNvPr id="5" name="Slide Number">
            <a:extLst>
              <a:ext uri="{FF2B5EF4-FFF2-40B4-BE49-F238E27FC236}">
                <a16:creationId xmlns:a16="http://schemas.microsoft.com/office/drawing/2014/main" id="{502986E9-8EE8-4B22-8969-7BC1F9E99FC5}"/>
              </a:ext>
            </a:extLst>
          </p:cNvPr>
          <p:cNvSpPr txBox="1">
            <a:spLocks/>
          </p:cNvSpPr>
          <p:nvPr/>
        </p:nvSpPr>
        <p:spPr>
          <a:xfrm>
            <a:off x="9132784" y="6545313"/>
            <a:ext cx="2744787" cy="1402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NL"/>
            </a:defPPr>
            <a:lvl1pPr marL="0" algn="r" defTabSz="914400" rtl="0" eaLnBrk="1" latinLnBrk="0" hangingPunct="1">
              <a:defRPr sz="1100" b="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EE7099E-8998-4851-915A-4F4831808297}" type="slidenum">
              <a:rPr lang="nl-NL" smtClean="0"/>
              <a:pPr/>
              <a:t>14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15279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">
            <a:extLst>
              <a:ext uri="{FF2B5EF4-FFF2-40B4-BE49-F238E27FC236}">
                <a16:creationId xmlns:a16="http://schemas.microsoft.com/office/drawing/2014/main" id="{1E133808-BF7C-A477-6809-2C77C5917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512770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52F1CD69-67C1-4EB9-A5B0-A1B07CD50C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Instructions</a:t>
            </a:r>
            <a:endParaRPr lang="en-US" dirty="0"/>
          </a:p>
        </p:txBody>
      </p:sp>
      <p:sp>
        <p:nvSpPr>
          <p:cNvPr id="3" name="Text">
            <a:extLst>
              <a:ext uri="{FF2B5EF4-FFF2-40B4-BE49-F238E27FC236}">
                <a16:creationId xmlns:a16="http://schemas.microsoft.com/office/drawing/2014/main" id="{68001451-57D1-466F-9AE5-5AF6F80824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r>
              <a:rPr lang="en-US" dirty="0"/>
              <a:t>Use this template to build your PowerPoint presentation.</a:t>
            </a:r>
          </a:p>
          <a:p>
            <a:r>
              <a:rPr lang="en-US" dirty="0"/>
              <a:t>Add “alternative text” to all images.</a:t>
            </a:r>
          </a:p>
          <a:p>
            <a:r>
              <a:rPr lang="en-US" dirty="0"/>
              <a:t>Add captions, as needed.</a:t>
            </a:r>
          </a:p>
          <a:p>
            <a:r>
              <a:rPr lang="en-US" dirty="0"/>
              <a:t>Include source links, as needed.</a:t>
            </a:r>
          </a:p>
          <a:p>
            <a:r>
              <a:rPr lang="en-US" dirty="0"/>
              <a:t>Refer to the </a:t>
            </a:r>
            <a:r>
              <a:rPr lang="en-US" dirty="0">
                <a:hlinkClick r:id="rId2"/>
              </a:rPr>
              <a:t>PowerPoint Accessibility Guide</a:t>
            </a:r>
            <a:r>
              <a:rPr lang="en-US" dirty="0"/>
              <a:t>.</a:t>
            </a:r>
          </a:p>
          <a:p>
            <a:r>
              <a:rPr lang="en-US" i="1" dirty="0">
                <a:highlight>
                  <a:srgbClr val="FFFF00"/>
                </a:highlight>
              </a:rPr>
              <a:t>Delete this slide when finished!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">
            <a:extLst>
              <a:ext uri="{FF2B5EF4-FFF2-40B4-BE49-F238E27FC236}">
                <a16:creationId xmlns:a16="http://schemas.microsoft.com/office/drawing/2014/main" id="{4B265935-BAFE-451C-B276-4963AE2D3F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EE7099E-8998-4851-915A-4F4831808297}" type="slidenum">
              <a:rPr lang="nl-NL" smtClean="0"/>
              <a:pPr/>
              <a:t>2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14924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C9BE744A-5BAE-4BB4-8874-D69EA7E8F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 Presentation Title </a:t>
            </a:r>
          </a:p>
        </p:txBody>
      </p:sp>
      <p:sp>
        <p:nvSpPr>
          <p:cNvPr id="3" name="Text">
            <a:extLst>
              <a:ext uri="{FF2B5EF4-FFF2-40B4-BE49-F238E27FC236}">
                <a16:creationId xmlns:a16="http://schemas.microsoft.com/office/drawing/2014/main" id="{B032BC50-58DE-47CF-A713-9E6D90C0E3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r>
              <a:rPr lang="en-US" dirty="0"/>
              <a:t>To finalize your presentation, change the “Title” to accurately reflect your document.</a:t>
            </a:r>
          </a:p>
          <a:p>
            <a:r>
              <a:rPr lang="en-US" dirty="0"/>
              <a:t>File &gt; Info &gt; Properties &gt; Title</a:t>
            </a:r>
          </a:p>
          <a:p>
            <a:r>
              <a:rPr lang="en-US" i="1" dirty="0">
                <a:highlight>
                  <a:srgbClr val="FFFF00"/>
                </a:highlight>
              </a:rPr>
              <a:t>Delete this slide when finished!</a:t>
            </a:r>
          </a:p>
        </p:txBody>
      </p:sp>
      <p:pic>
        <p:nvPicPr>
          <p:cNvPr id="7" name="Picture" descr="Screenshot of Microsoft PowerPoint’s File &gt; Info page for a presentation. The left navigation menu is visible, while the main area shows options to Protect, Inspect, and Manage Presentation, along with a Properties pane listing document details. There is a rounded square around the &quot;Info&quot; option and around &quot;Properties&quot; with a red circle pointing to the &quot;Title&quot; indicating how to change the document's title.">
            <a:extLst>
              <a:ext uri="{FF2B5EF4-FFF2-40B4-BE49-F238E27FC236}">
                <a16:creationId xmlns:a16="http://schemas.microsoft.com/office/drawing/2014/main" id="{BACBCF06-817F-492D-9B8D-D30B5D01EDDC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0" r="1470"/>
          <a:stretch>
            <a:fillRect/>
          </a:stretch>
        </p:blipFill>
        <p:spPr>
          <a:xfrm>
            <a:off x="4141267" y="1252538"/>
            <a:ext cx="7652271" cy="4795837"/>
          </a:xfr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8" name="Rectangle 1" descr="Rounded square indicating the &quot;Info&quot; option in PowerPoint.">
            <a:extLst>
              <a:ext uri="{FF2B5EF4-FFF2-40B4-BE49-F238E27FC236}">
                <a16:creationId xmlns:a16="http://schemas.microsoft.com/office/drawing/2014/main" id="{E89E41B6-7E2D-4FA5-B713-6FCEF36A6F9D}"/>
              </a:ext>
            </a:extLst>
          </p:cNvPr>
          <p:cNvSpPr/>
          <p:nvPr/>
        </p:nvSpPr>
        <p:spPr>
          <a:xfrm>
            <a:off x="4038427" y="1752600"/>
            <a:ext cx="914400" cy="228600"/>
          </a:xfrm>
          <a:prstGeom prst="round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2" descr="Rounded square indicating the &quot;Properties&quot; section in PowerPoint.">
            <a:extLst>
              <a:ext uri="{FF2B5EF4-FFF2-40B4-BE49-F238E27FC236}">
                <a16:creationId xmlns:a16="http://schemas.microsoft.com/office/drawing/2014/main" id="{922FA081-9A8C-4491-A87F-42A78BE12885}"/>
              </a:ext>
            </a:extLst>
          </p:cNvPr>
          <p:cNvSpPr/>
          <p:nvPr/>
        </p:nvSpPr>
        <p:spPr>
          <a:xfrm>
            <a:off x="9132783" y="2438400"/>
            <a:ext cx="2071791" cy="1295400"/>
          </a:xfrm>
          <a:prstGeom prst="round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" descr="Red arrow pointing to the &quot;Title&quot; field of the document.">
            <a:extLst>
              <a:ext uri="{FF2B5EF4-FFF2-40B4-BE49-F238E27FC236}">
                <a16:creationId xmlns:a16="http://schemas.microsoft.com/office/drawing/2014/main" id="{8D0C4EF3-C4AE-4E10-BE5E-63153FE0E586}"/>
              </a:ext>
            </a:extLst>
          </p:cNvPr>
          <p:cNvSpPr/>
          <p:nvPr/>
        </p:nvSpPr>
        <p:spPr>
          <a:xfrm rot="10800000">
            <a:off x="10899775" y="3117054"/>
            <a:ext cx="609600" cy="304801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lide Number">
            <a:extLst>
              <a:ext uri="{FF2B5EF4-FFF2-40B4-BE49-F238E27FC236}">
                <a16:creationId xmlns:a16="http://schemas.microsoft.com/office/drawing/2014/main" id="{0369F23A-16C1-42BA-9F8E-57D0EEA1E604}"/>
              </a:ext>
            </a:extLst>
          </p:cNvPr>
          <p:cNvSpPr txBox="1">
            <a:spLocks/>
          </p:cNvSpPr>
          <p:nvPr/>
        </p:nvSpPr>
        <p:spPr>
          <a:xfrm>
            <a:off x="9132784" y="6545313"/>
            <a:ext cx="2744787" cy="1402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NL"/>
            </a:defPPr>
            <a:lvl1pPr marL="0" algn="r" defTabSz="914400" rtl="0" eaLnBrk="1" latinLnBrk="0" hangingPunct="1">
              <a:defRPr sz="1100" b="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EE7099E-8998-4851-915A-4F4831808297}" type="slidenum">
              <a:rPr lang="nl-NL" smtClean="0"/>
              <a:pPr/>
              <a:t>3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68186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F1959CB9-E5B4-4172-AE98-1DF7E500D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 of Contents</a:t>
            </a:r>
          </a:p>
        </p:txBody>
      </p:sp>
      <p:sp>
        <p:nvSpPr>
          <p:cNvPr id="3" name="Text">
            <a:extLst>
              <a:ext uri="{FF2B5EF4-FFF2-40B4-BE49-F238E27FC236}">
                <a16:creationId xmlns:a16="http://schemas.microsoft.com/office/drawing/2014/main" id="{95431FF9-6577-4BE9-9219-46BC5A249B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r>
              <a:rPr lang="en-US" dirty="0"/>
              <a:t>Topic #1</a:t>
            </a:r>
          </a:p>
          <a:p>
            <a:r>
              <a:rPr lang="en-US" dirty="0"/>
              <a:t>Topic #2</a:t>
            </a:r>
          </a:p>
          <a:p>
            <a:r>
              <a:rPr lang="en-US" dirty="0"/>
              <a:t>Topic #3</a:t>
            </a:r>
          </a:p>
          <a:p>
            <a:pPr lvl="1"/>
            <a:r>
              <a:rPr lang="en-US" dirty="0"/>
              <a:t>Topic #3.1</a:t>
            </a:r>
          </a:p>
          <a:p>
            <a:pPr lvl="1"/>
            <a:r>
              <a:rPr lang="en-US" dirty="0"/>
              <a:t>Topic #3.2</a:t>
            </a:r>
          </a:p>
          <a:p>
            <a:r>
              <a:rPr lang="en-US" dirty="0"/>
              <a:t>Topic #4</a:t>
            </a:r>
          </a:p>
          <a:p>
            <a:r>
              <a:rPr lang="en-US" dirty="0"/>
              <a:t>Topic #5</a:t>
            </a:r>
          </a:p>
        </p:txBody>
      </p:sp>
      <p:sp>
        <p:nvSpPr>
          <p:cNvPr id="5" name="Slide Number">
            <a:extLst>
              <a:ext uri="{FF2B5EF4-FFF2-40B4-BE49-F238E27FC236}">
                <a16:creationId xmlns:a16="http://schemas.microsoft.com/office/drawing/2014/main" id="{0D1C1656-48CD-4B0F-AED4-4A1AE96A1F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EE7099E-8998-4851-915A-4F4831808297}" type="slidenum">
              <a:rPr lang="nl-NL" smtClean="0"/>
              <a:pPr/>
              <a:t>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60935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Text Only</a:t>
            </a:r>
          </a:p>
        </p:txBody>
      </p:sp>
      <p:sp>
        <p:nvSpPr>
          <p:cNvPr id="8" name="Text"/>
          <p:cNvSpPr>
            <a:spLocks noGrp="1"/>
          </p:cNvSpPr>
          <p:nvPr>
            <p:ph type="body" orient="vert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Body text goes here. This is where the main content of this slide would appear.</a:t>
            </a:r>
          </a:p>
          <a:p>
            <a:r>
              <a:rPr lang="en-US" dirty="0"/>
              <a:t>Additional detail or context goes here. </a:t>
            </a:r>
          </a:p>
          <a:p>
            <a:r>
              <a:rPr lang="en-US" dirty="0"/>
              <a:t>Keep it concise and scannable.</a:t>
            </a:r>
          </a:p>
          <a:p>
            <a:r>
              <a:rPr lang="en-US" dirty="0"/>
              <a:t>Don’t forget to add “alt text” to your images.</a:t>
            </a:r>
          </a:p>
          <a:p>
            <a:r>
              <a:rPr lang="en-US" dirty="0"/>
              <a:t>Bullet points text goes here.</a:t>
            </a:r>
          </a:p>
          <a:p>
            <a:pPr lvl="1"/>
            <a:r>
              <a:rPr lang="en-US" dirty="0"/>
              <a:t>Secondary bullet point goes here.</a:t>
            </a:r>
          </a:p>
          <a:p>
            <a:pPr marL="461962" lvl="1" indent="0">
              <a:buNone/>
            </a:pPr>
            <a:endParaRPr lang="nl-NL" dirty="0"/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C8987D84-F9FF-4C36-BADC-04E352E612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EE7099E-8998-4851-915A-4F4831808297}" type="slidenum">
              <a:rPr lang="nl-NL" smtClean="0"/>
              <a:pPr/>
              <a:t>5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84280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2-Column Slide</a:t>
            </a:r>
          </a:p>
        </p:txBody>
      </p:sp>
      <p:sp>
        <p:nvSpPr>
          <p:cNvPr id="2" name="Secondary Header">
            <a:extLst>
              <a:ext uri="{FF2B5EF4-FFF2-40B4-BE49-F238E27FC236}">
                <a16:creationId xmlns:a16="http://schemas.microsoft.com/office/drawing/2014/main" id="{1290435D-AC0D-4648-A782-6DB47A2EF54A}"/>
              </a:ext>
            </a:extLst>
          </p:cNvPr>
          <p:cNvSpPr/>
          <p:nvPr/>
        </p:nvSpPr>
        <p:spPr>
          <a:xfrm>
            <a:off x="307974" y="1143000"/>
            <a:ext cx="1148571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b="1" dirty="0">
                <a:solidFill>
                  <a:srgbClr val="20419A"/>
                </a:solidFill>
              </a:rPr>
              <a:t>Secondary Header</a:t>
            </a:r>
            <a:endParaRPr lang="en-US" sz="3000" dirty="0"/>
          </a:p>
        </p:txBody>
      </p:sp>
      <p:sp>
        <p:nvSpPr>
          <p:cNvPr id="8" name="Text"/>
          <p:cNvSpPr>
            <a:spLocks noGrp="1"/>
          </p:cNvSpPr>
          <p:nvPr>
            <p:ph type="body" orient="vert" idx="1"/>
          </p:nvPr>
        </p:nvSpPr>
        <p:spPr>
          <a:xfrm>
            <a:off x="404662" y="1828800"/>
            <a:ext cx="11389024" cy="4191000"/>
          </a:xfrm>
        </p:spPr>
        <p:txBody>
          <a:bodyPr numCol="2">
            <a:normAutofit/>
          </a:bodyPr>
          <a:lstStyle/>
          <a:p>
            <a:r>
              <a:rPr lang="en-US" dirty="0"/>
              <a:t>Option 1</a:t>
            </a:r>
          </a:p>
          <a:p>
            <a:r>
              <a:rPr lang="en-US" dirty="0"/>
              <a:t>Option 2</a:t>
            </a:r>
          </a:p>
          <a:p>
            <a:r>
              <a:rPr lang="en-US" dirty="0"/>
              <a:t>Option 3</a:t>
            </a:r>
          </a:p>
          <a:p>
            <a:r>
              <a:rPr lang="en-US" dirty="0"/>
              <a:t>Option 4</a:t>
            </a:r>
          </a:p>
          <a:p>
            <a:r>
              <a:rPr lang="en-US" dirty="0"/>
              <a:t>Option 5</a:t>
            </a:r>
          </a:p>
          <a:p>
            <a:r>
              <a:rPr lang="en-US" dirty="0"/>
              <a:t>Option 6</a:t>
            </a:r>
          </a:p>
          <a:p>
            <a:r>
              <a:rPr lang="en-US" dirty="0"/>
              <a:t>Option 7</a:t>
            </a:r>
          </a:p>
          <a:p>
            <a:r>
              <a:rPr lang="en-US" dirty="0"/>
              <a:t>Option 8</a:t>
            </a:r>
          </a:p>
          <a:p>
            <a:r>
              <a:rPr lang="en-US" dirty="0"/>
              <a:t>Option 9</a:t>
            </a:r>
          </a:p>
          <a:p>
            <a:r>
              <a:rPr lang="en-US" dirty="0"/>
              <a:t>Option 10</a:t>
            </a:r>
          </a:p>
          <a:p>
            <a:r>
              <a:rPr lang="en-US" dirty="0"/>
              <a:t>Option 11</a:t>
            </a:r>
          </a:p>
          <a:p>
            <a:r>
              <a:rPr lang="en-US" dirty="0"/>
              <a:t>Option 12</a:t>
            </a:r>
          </a:p>
          <a:p>
            <a:endParaRPr lang="en-US" dirty="0"/>
          </a:p>
          <a:p>
            <a:pPr marL="461962" lvl="1" indent="0">
              <a:buNone/>
            </a:pPr>
            <a:endParaRPr lang="nl-NL" dirty="0"/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C8987D84-F9FF-4C36-BADC-04E352E612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EE7099E-8998-4851-915A-4F4831808297}" type="slidenum">
              <a:rPr lang="nl-NL" smtClean="0"/>
              <a:pPr/>
              <a:t>6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94582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Text &amp; Small Image</a:t>
            </a:r>
          </a:p>
        </p:txBody>
      </p:sp>
      <p:sp>
        <p:nvSpPr>
          <p:cNvPr id="7" name="Text"/>
          <p:cNvSpPr>
            <a:spLocks noGrp="1"/>
          </p:cNvSpPr>
          <p:nvPr>
            <p:ph type="body" orient="vert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20419A"/>
                </a:solidFill>
              </a:rPr>
              <a:t>Secondary Header</a:t>
            </a:r>
            <a:endParaRPr lang="en-US" b="1" dirty="0"/>
          </a:p>
          <a:p>
            <a:pPr marL="0" indent="0">
              <a:buNone/>
            </a:pPr>
            <a:r>
              <a:rPr lang="en-US" sz="2400" dirty="0"/>
              <a:t>Body text goes here. This is where the main content of this slide would appear.</a:t>
            </a:r>
          </a:p>
          <a:p>
            <a:r>
              <a:rPr lang="en-US" sz="2400" dirty="0"/>
              <a:t>Additional detail or context goes here. </a:t>
            </a:r>
          </a:p>
          <a:p>
            <a:r>
              <a:rPr lang="en-US" sz="2400" dirty="0"/>
              <a:t>Keep it concise and scannable.</a:t>
            </a:r>
          </a:p>
          <a:p>
            <a:r>
              <a:rPr lang="en-US" sz="2400" dirty="0"/>
              <a:t>Don’t forget to add “alt text” to your images.</a:t>
            </a:r>
          </a:p>
          <a:p>
            <a:r>
              <a:rPr lang="en-US" sz="2400" dirty="0"/>
              <a:t>Bullet points text goes here.</a:t>
            </a:r>
          </a:p>
          <a:p>
            <a:pPr lvl="1"/>
            <a:r>
              <a:rPr lang="en-US" sz="2400" dirty="0"/>
              <a:t>Secondary bullet point goes here.</a:t>
            </a:r>
          </a:p>
          <a:p>
            <a:pPr marL="461962" lvl="1" indent="0">
              <a:buNone/>
            </a:pPr>
            <a:endParaRPr lang="nl-NL" sz="2400" dirty="0"/>
          </a:p>
        </p:txBody>
      </p:sp>
      <p:sp>
        <p:nvSpPr>
          <p:cNvPr id="3" name="Picture" descr="Add alt text"/>
          <p:cNvSpPr>
            <a:spLocks noGrp="1"/>
          </p:cNvSpPr>
          <p:nvPr>
            <p:ph type="pic" sz="quarter" idx="13"/>
          </p:nvPr>
        </p:nvSpPr>
        <p:spPr>
          <a:xfrm>
            <a:off x="8533755" y="1252539"/>
            <a:ext cx="3259784" cy="4538661"/>
          </a:xfrm>
        </p:spPr>
      </p:sp>
      <p:sp>
        <p:nvSpPr>
          <p:cNvPr id="4" name="Slide Number">
            <a:extLst>
              <a:ext uri="{FF2B5EF4-FFF2-40B4-BE49-F238E27FC236}">
                <a16:creationId xmlns:a16="http://schemas.microsoft.com/office/drawing/2014/main" id="{D6C677B0-3A55-49C2-BB7F-E4B9D60DAC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EE7099E-8998-4851-915A-4F4831808297}" type="slidenum">
              <a:rPr lang="nl-NL" smtClean="0"/>
              <a:pPr/>
              <a:t>7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6121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Text &amp; Medium Image</a:t>
            </a:r>
          </a:p>
        </p:txBody>
      </p:sp>
      <p:sp>
        <p:nvSpPr>
          <p:cNvPr id="7" name="Text"/>
          <p:cNvSpPr>
            <a:spLocks noGrp="1"/>
          </p:cNvSpPr>
          <p:nvPr>
            <p:ph type="body" orient="vert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20419A"/>
                </a:solidFill>
              </a:rPr>
              <a:t>Secondary Header</a:t>
            </a:r>
            <a:endParaRPr lang="en-US" sz="2400" b="1" dirty="0">
              <a:solidFill>
                <a:srgbClr val="20419A"/>
              </a:solidFill>
            </a:endParaRPr>
          </a:p>
          <a:p>
            <a:pPr marL="0" indent="0">
              <a:buNone/>
            </a:pPr>
            <a:r>
              <a:rPr lang="en-US" sz="2400" dirty="0"/>
              <a:t>Body text goes here. This is where the main content of this slide would appear.</a:t>
            </a:r>
          </a:p>
          <a:p>
            <a:r>
              <a:rPr lang="en-US" sz="2400" dirty="0"/>
              <a:t>Additional detail or context goes here. Keep it concise and scannable.</a:t>
            </a:r>
          </a:p>
          <a:p>
            <a:r>
              <a:rPr lang="en-US" sz="2400" dirty="0"/>
              <a:t>Don’t forget to add “alt text” to your images.</a:t>
            </a:r>
          </a:p>
          <a:p>
            <a:r>
              <a:rPr lang="en-US" sz="2400" dirty="0"/>
              <a:t>Bullet points text goes here.</a:t>
            </a:r>
          </a:p>
          <a:p>
            <a:pPr lvl="1"/>
            <a:r>
              <a:rPr lang="en-US" sz="2400" dirty="0"/>
              <a:t>Secondary bullet point goes here.</a:t>
            </a:r>
          </a:p>
          <a:p>
            <a:pPr marL="461962" lvl="1" indent="0">
              <a:buNone/>
            </a:pPr>
            <a:endParaRPr lang="nl-NL" sz="2400" dirty="0"/>
          </a:p>
        </p:txBody>
      </p:sp>
      <p:sp>
        <p:nvSpPr>
          <p:cNvPr id="4" name="Picture" descr="Add alt text"/>
          <p:cNvSpPr>
            <a:spLocks noGrp="1"/>
          </p:cNvSpPr>
          <p:nvPr>
            <p:ph type="pic" sz="quarter" idx="13"/>
          </p:nvPr>
        </p:nvSpPr>
        <p:spPr>
          <a:xfrm>
            <a:off x="6200775" y="1252539"/>
            <a:ext cx="5592763" cy="4538662"/>
          </a:xfrm>
        </p:spPr>
      </p:sp>
      <p:sp>
        <p:nvSpPr>
          <p:cNvPr id="8" name="Slide Number">
            <a:extLst>
              <a:ext uri="{FF2B5EF4-FFF2-40B4-BE49-F238E27FC236}">
                <a16:creationId xmlns:a16="http://schemas.microsoft.com/office/drawing/2014/main" id="{9BB13D05-9009-48B5-8802-755AA87BA68C}"/>
              </a:ext>
            </a:extLst>
          </p:cNvPr>
          <p:cNvSpPr txBox="1">
            <a:spLocks/>
          </p:cNvSpPr>
          <p:nvPr/>
        </p:nvSpPr>
        <p:spPr>
          <a:xfrm>
            <a:off x="9132784" y="6545313"/>
            <a:ext cx="2744787" cy="1402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NL"/>
            </a:defPPr>
            <a:lvl1pPr marL="0" algn="r" defTabSz="914400" rtl="0" eaLnBrk="1" latinLnBrk="0" hangingPunct="1">
              <a:defRPr sz="1100" b="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EE7099E-8998-4851-915A-4F4831808297}" type="slidenum">
              <a:rPr lang="nl-NL" smtClean="0"/>
              <a:pPr/>
              <a:t>8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7046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Text &amp; Large Image </a:t>
            </a:r>
          </a:p>
        </p:txBody>
      </p:sp>
      <p:sp>
        <p:nvSpPr>
          <p:cNvPr id="7" name="Text"/>
          <p:cNvSpPr>
            <a:spLocks noGrp="1"/>
          </p:cNvSpPr>
          <p:nvPr>
            <p:ph type="body" orient="vert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rgbClr val="20419A"/>
                </a:solidFill>
              </a:rPr>
              <a:t>Secondary Header</a:t>
            </a:r>
            <a:endParaRPr lang="en-US" sz="2800" dirty="0"/>
          </a:p>
          <a:p>
            <a:pPr marL="0" indent="0">
              <a:buNone/>
            </a:pPr>
            <a:r>
              <a:rPr lang="en-US" dirty="0"/>
              <a:t>Body text goes here.</a:t>
            </a:r>
          </a:p>
          <a:p>
            <a:r>
              <a:rPr lang="en-US" dirty="0"/>
              <a:t>Additional detail or context goes here.</a:t>
            </a:r>
          </a:p>
          <a:p>
            <a:r>
              <a:rPr lang="en-US" dirty="0"/>
              <a:t>Keep it concise and scannable.</a:t>
            </a:r>
          </a:p>
          <a:p>
            <a:r>
              <a:rPr lang="en-US" dirty="0"/>
              <a:t>Don’t forget to add “alt text” to your images.</a:t>
            </a:r>
            <a:endParaRPr lang="nl-NL" dirty="0"/>
          </a:p>
        </p:txBody>
      </p:sp>
      <p:sp>
        <p:nvSpPr>
          <p:cNvPr id="2" name="Picture" descr="Add alt text"/>
          <p:cNvSpPr>
            <a:spLocks noGrp="1"/>
          </p:cNvSpPr>
          <p:nvPr>
            <p:ph type="pic" sz="quarter" idx="13"/>
          </p:nvPr>
        </p:nvSpPr>
        <p:spPr>
          <a:xfrm>
            <a:off x="4141267" y="1252539"/>
            <a:ext cx="7652271" cy="4538662"/>
          </a:xfrm>
        </p:spPr>
      </p:sp>
      <p:sp>
        <p:nvSpPr>
          <p:cNvPr id="8" name="Slide Number">
            <a:extLst>
              <a:ext uri="{FF2B5EF4-FFF2-40B4-BE49-F238E27FC236}">
                <a16:creationId xmlns:a16="http://schemas.microsoft.com/office/drawing/2014/main" id="{FAF6FB8D-1FBD-4A89-940C-CAA39D389B9E}"/>
              </a:ext>
            </a:extLst>
          </p:cNvPr>
          <p:cNvSpPr txBox="1">
            <a:spLocks/>
          </p:cNvSpPr>
          <p:nvPr/>
        </p:nvSpPr>
        <p:spPr>
          <a:xfrm>
            <a:off x="9132784" y="6545313"/>
            <a:ext cx="2744787" cy="1402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NL"/>
            </a:defPPr>
            <a:lvl1pPr marL="0" algn="r" defTabSz="914400" rtl="0" eaLnBrk="1" latinLnBrk="0" hangingPunct="1">
              <a:defRPr sz="1100" b="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EE7099E-8998-4851-915A-4F4831808297}" type="slidenum">
              <a:rPr lang="nl-NL" smtClean="0"/>
              <a:pPr/>
              <a:t>9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59912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abce83e47c546ff6ac1b4b362eaa37f0f7a52c"/>
</p:tagLst>
</file>

<file path=ppt/theme/theme1.xml><?xml version="1.0" encoding="utf-8"?>
<a:theme xmlns:a="http://schemas.openxmlformats.org/drawingml/2006/main" name="Corporate template-set Universiteit Leiden">
  <a:themeElements>
    <a:clrScheme name="El Camino Colleg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20419A"/>
      </a:accent1>
      <a:accent2>
        <a:srgbClr val="00A6E9"/>
      </a:accent2>
      <a:accent3>
        <a:srgbClr val="FFC000"/>
      </a:accent3>
      <a:accent4>
        <a:srgbClr val="5EBD72"/>
      </a:accent4>
      <a:accent5>
        <a:srgbClr val="FFE043"/>
      </a:accent5>
      <a:accent6>
        <a:srgbClr val="7030A0"/>
      </a:accent6>
      <a:hlink>
        <a:srgbClr val="20419A"/>
      </a:hlink>
      <a:folHlink>
        <a:srgbClr val="00A6E9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108000" tIns="108000" rIns="108000" bIns="108000" rtlCol="0">
        <a:noAutofit/>
      </a:bodyPr>
      <a:lstStyle>
        <a:defPPr>
          <a:defRPr noProof="0" dirty="0" err="1" smtClean="0">
            <a:solidFill>
              <a:schemeClr val="bg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e13" id="{780304BA-CDCD-8844-8E6E-7902A21ADE0E}" vid="{D3F50A02-835A-6D46-A99D-9C469D429050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16-9-windows-en-met-slidenr</Template>
  <TotalTime>198</TotalTime>
  <Words>436</Words>
  <Application>Microsoft Office PowerPoint</Application>
  <PresentationFormat>Custom</PresentationFormat>
  <Paragraphs>96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Courier New</vt:lpstr>
      <vt:lpstr>Minion</vt:lpstr>
      <vt:lpstr>Wingdings</vt:lpstr>
      <vt:lpstr>Corporate template-set Universiteit Leiden</vt:lpstr>
      <vt:lpstr>Presentation Title</vt:lpstr>
      <vt:lpstr>Instructions</vt:lpstr>
      <vt:lpstr>Change Presentation Title </vt:lpstr>
      <vt:lpstr>Table of Contents</vt:lpstr>
      <vt:lpstr>Text Only</vt:lpstr>
      <vt:lpstr>2-Column Slide</vt:lpstr>
      <vt:lpstr>Text &amp; Small Image</vt:lpstr>
      <vt:lpstr>Text &amp; Medium Image</vt:lpstr>
      <vt:lpstr>Text &amp; Large Image </vt:lpstr>
      <vt:lpstr>Image</vt:lpstr>
      <vt:lpstr>Text &amp; 4 Images</vt:lpstr>
      <vt:lpstr>Chart</vt:lpstr>
      <vt:lpstr>Table</vt:lpstr>
      <vt:lpstr>Video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Hanoa, Amy</dc:creator>
  <cp:lastModifiedBy>Hanoa, Amy</cp:lastModifiedBy>
  <cp:revision>43</cp:revision>
  <cp:lastPrinted>2018-11-27T09:56:33Z</cp:lastPrinted>
  <dcterms:created xsi:type="dcterms:W3CDTF">2022-11-10T07:55:20Z</dcterms:created>
  <dcterms:modified xsi:type="dcterms:W3CDTF">2026-04-10T21:03:23Z</dcterms:modified>
</cp:coreProperties>
</file>