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7" r:id="rId2"/>
    <p:sldId id="279" r:id="rId3"/>
    <p:sldId id="280" r:id="rId4"/>
    <p:sldId id="274" r:id="rId5"/>
    <p:sldId id="268" r:id="rId6"/>
    <p:sldId id="281" r:id="rId7"/>
    <p:sldId id="258" r:id="rId8"/>
    <p:sldId id="259" r:id="rId9"/>
    <p:sldId id="260" r:id="rId10"/>
    <p:sldId id="261" r:id="rId11"/>
    <p:sldId id="262" r:id="rId12"/>
    <p:sldId id="264" r:id="rId13"/>
    <p:sldId id="278" r:id="rId14"/>
    <p:sldId id="265" r:id="rId15"/>
    <p:sldId id="282" r:id="rId16"/>
    <p:sldId id="283" r:id="rId17"/>
  </p:sldIdLst>
  <p:sldSz cx="12198350" cy="6858000"/>
  <p:notesSz cx="9872663" cy="6742113"/>
  <p:custDataLst>
    <p:tags r:id="rId20"/>
  </p:custDataLst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4" userDrawn="1">
          <p15:clr>
            <a:srgbClr val="A4A3A4"/>
          </p15:clr>
        </p15:guide>
        <p15:guide id="2" pos="31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A"/>
    <a:srgbClr val="8592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03" autoAdjust="0"/>
    <p:restoredTop sz="94620" autoAdjust="0"/>
  </p:normalViewPr>
  <p:slideViewPr>
    <p:cSldViewPr>
      <p:cViewPr>
        <p:scale>
          <a:sx n="75" d="100"/>
          <a:sy n="75" d="100"/>
        </p:scale>
        <p:origin x="594" y="726"/>
      </p:cViewPr>
      <p:guideLst>
        <p:guide orient="horz" pos="2160"/>
        <p:guide pos="3842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60" d="100"/>
          <a:sy n="160" d="100"/>
        </p:scale>
        <p:origin x="1740" y="108"/>
      </p:cViewPr>
      <p:guideLst>
        <p:guide orient="horz" pos="2124"/>
        <p:guide pos="31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8059681834445901E-2"/>
          <c:y val="2.6620379299796899E-2"/>
          <c:w val="0.85154492710992702"/>
          <c:h val="0.914736676830342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Subject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66-4494-A63F-EA40F479FA88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Subject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Blad1!$C$2:$C$5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66-4494-A63F-EA40F479FA88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Subject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Blad1!$D$2:$D$5</c:f>
              <c:numCache>
                <c:formatCode>General</c:formatCode>
                <c:ptCount val="4"/>
                <c:pt idx="0">
                  <c:v>3</c:v>
                </c:pt>
                <c:pt idx="1">
                  <c:v>1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66-4494-A63F-EA40F479FA88}"/>
            </c:ext>
          </c:extLst>
        </c:ser>
        <c:ser>
          <c:idx val="3"/>
          <c:order val="3"/>
          <c:tx>
            <c:strRef>
              <c:f>Blad1!$E$1</c:f>
              <c:strCache>
                <c:ptCount val="1"/>
                <c:pt idx="0">
                  <c:v>Subject 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Blad1!$A$2:$A$5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Blad1!$E$2:$E$5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866-4494-A63F-EA40F479FA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84427968"/>
        <c:axId val="1049558336"/>
      </c:barChart>
      <c:catAx>
        <c:axId val="1084427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9558336"/>
        <c:crosses val="autoZero"/>
        <c:auto val="1"/>
        <c:lblAlgn val="ctr"/>
        <c:lblOffset val="100"/>
        <c:noMultiLvlLbl val="0"/>
      </c:catAx>
      <c:valAx>
        <c:axId val="104955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tint val="75000"/>
                  <a:shade val="95000"/>
                  <a:satMod val="10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4427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1516635971103"/>
          <c:y val="0.24434483490577349"/>
          <c:w val="8.2603364292315407E-2"/>
          <c:h val="0.516606381743165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4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224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68446-54CF-4267-A5BD-FA01909E96A2}" type="datetimeFigureOut">
              <a:rPr lang="nl-NL" smtClean="0"/>
              <a:t>10-4-2026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224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345F5-224F-42F7-8104-3FF77BEE4CD0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830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592224" y="0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98784-F1F2-4D71-B346-94F94D5EBAA2}" type="datetimeFigureOut">
              <a:rPr lang="nl-NL" smtClean="0"/>
              <a:t>10-4-2026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689225" y="506413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87267" y="3202504"/>
            <a:ext cx="7898130" cy="30339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592224" y="6403837"/>
            <a:ext cx="4278154" cy="3371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ECD43-08E5-4945-BC4F-4857758E978F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351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id" hidden="1"/>
          <p:cNvGrpSpPr/>
          <p:nvPr userDrawn="1"/>
        </p:nvGrpSpPr>
        <p:grpSpPr>
          <a:xfrm>
            <a:off x="-3" y="-1"/>
            <a:ext cx="12198354" cy="6858004"/>
            <a:chOff x="-3" y="-1"/>
            <a:chExt cx="12198354" cy="6858004"/>
          </a:xfrm>
        </p:grpSpPr>
        <p:sp>
          <p:nvSpPr>
            <p:cNvPr id="12" name="Rechthoek 11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-3205847" y="3205844"/>
              <a:ext cx="6858003" cy="44631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4" name="Rechthoek 13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060B268-100B-4FCA-B9D3-45620DC0A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" y="0"/>
            <a:ext cx="12198354" cy="4419600"/>
          </a:xfrm>
          <a:prstGeom prst="rect">
            <a:avLst/>
          </a:prstGeom>
          <a:solidFill>
            <a:srgbClr val="2041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el 1">
            <a:extLst>
              <a:ext uri="{FF2B5EF4-FFF2-40B4-BE49-F238E27FC236}">
                <a16:creationId xmlns:a16="http://schemas.microsoft.com/office/drawing/2014/main" id="{4438A525-47F9-43D8-9C8A-91078DD44A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375" y="1521916"/>
            <a:ext cx="10225136" cy="2099692"/>
          </a:xfrm>
        </p:spPr>
        <p:txBody>
          <a:bodyPr/>
          <a:lstStyle>
            <a:lvl1pPr algn="l">
              <a:defRPr sz="5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z="6600" noProof="0" dirty="0"/>
              <a:t>Presentation Title</a:t>
            </a:r>
          </a:p>
        </p:txBody>
      </p:sp>
      <p:pic>
        <p:nvPicPr>
          <p:cNvPr id="23" name="Picture 71" descr="El Camino College logo">
            <a:extLst>
              <a:ext uri="{FF2B5EF4-FFF2-40B4-BE49-F238E27FC236}">
                <a16:creationId xmlns:a16="http://schemas.microsoft.com/office/drawing/2014/main" id="{BE73FFF9-C224-43ED-B7C0-915C3456021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41378" y="719654"/>
            <a:ext cx="2920232" cy="397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 Placeholder 6">
            <a:extLst>
              <a:ext uri="{FF2B5EF4-FFF2-40B4-BE49-F238E27FC236}">
                <a16:creationId xmlns:a16="http://schemas.microsoft.com/office/drawing/2014/main" id="{3710770F-40DB-412F-8DFC-62E2AFF018E1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1375" y="4869484"/>
            <a:ext cx="10515600" cy="1607516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Presenter Name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Title/Department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036379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id" hidden="1"/>
          <p:cNvGrpSpPr/>
          <p:nvPr userDrawn="1"/>
        </p:nvGrpSpPr>
        <p:grpSpPr>
          <a:xfrm>
            <a:off x="-3" y="-1"/>
            <a:ext cx="12198354" cy="6858004"/>
            <a:chOff x="-3" y="-1"/>
            <a:chExt cx="12198354" cy="6858004"/>
          </a:xfrm>
        </p:grpSpPr>
        <p:sp>
          <p:nvSpPr>
            <p:cNvPr id="12" name="Rechthoek 11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-3205847" y="3205844"/>
              <a:ext cx="6858003" cy="44631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4" name="Rechthoek 13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2F76933-EFDF-4403-988B-147CA5926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" y="0"/>
            <a:ext cx="12198354" cy="5109374"/>
          </a:xfrm>
          <a:prstGeom prst="rect">
            <a:avLst/>
          </a:prstGeom>
          <a:solidFill>
            <a:srgbClr val="2041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F3CDC679-D659-47BD-A017-A64AE5D4C9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335" y="1432878"/>
            <a:ext cx="10225136" cy="2377122"/>
          </a:xfrm>
        </p:spPr>
        <p:txBody>
          <a:bodyPr/>
          <a:lstStyle>
            <a:lvl1pPr algn="l">
              <a:defRPr sz="6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Closing Text</a:t>
            </a:r>
          </a:p>
        </p:txBody>
      </p:sp>
      <p:pic>
        <p:nvPicPr>
          <p:cNvPr id="23" name="Picture 71" descr="El Camino College logo">
            <a:extLst>
              <a:ext uri="{FF2B5EF4-FFF2-40B4-BE49-F238E27FC236}">
                <a16:creationId xmlns:a16="http://schemas.microsoft.com/office/drawing/2014/main" id="{85427B11-B919-4748-A1DA-8174BF055C2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610203" y="5514042"/>
            <a:ext cx="1975372" cy="948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127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id" hidden="1"/>
          <p:cNvGrpSpPr/>
          <p:nvPr userDrawn="1"/>
        </p:nvGrpSpPr>
        <p:grpSpPr>
          <a:xfrm>
            <a:off x="-3" y="-1"/>
            <a:ext cx="12198354" cy="6858004"/>
            <a:chOff x="-3" y="-1"/>
            <a:chExt cx="12198354" cy="6858004"/>
          </a:xfrm>
        </p:grpSpPr>
        <p:sp>
          <p:nvSpPr>
            <p:cNvPr id="12" name="Rechthoek 11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-3205847" y="3205844"/>
              <a:ext cx="6858003" cy="44631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4" name="Rechthoek 13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92F76933-EFDF-4403-988B-147CA59264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" y="0"/>
            <a:ext cx="12198354" cy="5109374"/>
          </a:xfrm>
          <a:prstGeom prst="rect">
            <a:avLst/>
          </a:prstGeom>
          <a:solidFill>
            <a:srgbClr val="2041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itel 1">
            <a:extLst>
              <a:ext uri="{FF2B5EF4-FFF2-40B4-BE49-F238E27FC236}">
                <a16:creationId xmlns:a16="http://schemas.microsoft.com/office/drawing/2014/main" id="{F3CDC679-D659-47BD-A017-A64AE5D4C9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7335" y="1432878"/>
            <a:ext cx="10225136" cy="2377122"/>
          </a:xfrm>
        </p:spPr>
        <p:txBody>
          <a:bodyPr/>
          <a:lstStyle>
            <a:lvl1pPr algn="l">
              <a:defRPr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Closing Text</a:t>
            </a:r>
          </a:p>
        </p:txBody>
      </p:sp>
      <p:pic>
        <p:nvPicPr>
          <p:cNvPr id="17" name="Picture 71" descr="El Camino College logo">
            <a:extLst>
              <a:ext uri="{FF2B5EF4-FFF2-40B4-BE49-F238E27FC236}">
                <a16:creationId xmlns:a16="http://schemas.microsoft.com/office/drawing/2014/main" id="{A244DBC6-81E9-498C-A964-E81F312514C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77335" y="5813359"/>
            <a:ext cx="3456600" cy="47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569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>
                <a:solidFill>
                  <a:srgbClr val="20419A"/>
                </a:solidFill>
              </a:defRPr>
            </a:lvl9pPr>
          </a:lstStyle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  <a:p>
            <a:pPr lvl="2"/>
            <a:r>
              <a:rPr lang="en-GB" noProof="0" dirty="0"/>
              <a:t>Third-level bullet</a:t>
            </a:r>
          </a:p>
          <a:p>
            <a:pPr lvl="3"/>
            <a:r>
              <a:rPr lang="en-GB" noProof="0" dirty="0"/>
              <a:t>Fourth-level bullet</a:t>
            </a:r>
          </a:p>
          <a:p>
            <a:pPr lvl="3"/>
            <a:r>
              <a:rPr lang="en-GB" noProof="0" dirty="0"/>
              <a:t>Fourth-level bullet</a:t>
            </a:r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D616165E-0523-4E53-A5F9-2A7FD59E6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259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04662" y="1252836"/>
            <a:ext cx="7926761" cy="4795836"/>
          </a:xfrm>
        </p:spPr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GB" noProof="0" dirty="0"/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0" y="0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5003585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8533755" y="1252538"/>
            <a:ext cx="3259784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6" name="Tijdelijke aanduiding voor dianummer 5">
            <a:extLst>
              <a:ext uri="{FF2B5EF4-FFF2-40B4-BE49-F238E27FC236}">
                <a16:creationId xmlns:a16="http://schemas.microsoft.com/office/drawing/2014/main" id="{CED33034-1B9D-4F66-8DD3-FC7F8BEAA4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45313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0302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04662" y="1252836"/>
            <a:ext cx="5593347" cy="4795836"/>
          </a:xfrm>
        </p:spPr>
        <p:txBody>
          <a:bodyPr vert="horz">
            <a:normAutofit/>
          </a:bodyPr>
          <a:lstStyle>
            <a:lvl1pPr marL="461963" indent="-461963">
              <a:defRPr sz="2800"/>
            </a:lvl1pPr>
            <a:lvl2pPr marL="914400" indent="-452438">
              <a:defRPr sz="2800"/>
            </a:lvl2pPr>
            <a:lvl3pPr>
              <a:defRPr sz="28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endParaRPr lang="en-GB" noProof="0" dirty="0"/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2670173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6200775" y="1252538"/>
            <a:ext cx="5592763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68276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04662" y="1252836"/>
            <a:ext cx="3534273" cy="4795836"/>
          </a:xfrm>
        </p:spPr>
        <p:txBody>
          <a:bodyPr vert="horz">
            <a:normAutofit/>
          </a:bodyPr>
          <a:lstStyle>
            <a:lvl1pPr marL="341313" indent="-341313">
              <a:defRPr sz="2400"/>
            </a:lvl1pPr>
            <a:lvl2pPr marL="573088" indent="-231775"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800"/>
            </a:lvl5pPr>
          </a:lstStyle>
          <a:p>
            <a:pPr lvl="0"/>
            <a:endParaRPr lang="en-GB" noProof="0" dirty="0"/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4"/>
            <a:chOff x="-2" y="-1"/>
            <a:chExt cx="12198353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611099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4141267" y="1252538"/>
            <a:ext cx="7652271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4132317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404663" y="1252538"/>
            <a:ext cx="11388876" cy="4795837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9292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Four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04662" y="1252836"/>
            <a:ext cx="5593347" cy="4795836"/>
          </a:xfrm>
        </p:spPr>
        <p:txBody>
          <a:bodyPr vert="horz">
            <a:normAutofit/>
          </a:bodyPr>
          <a:lstStyle>
            <a:lvl1pPr marL="461963" indent="-461963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2438"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endParaRPr lang="en-GB" noProof="0" dirty="0"/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218777" cy="6858004"/>
            <a:chOff x="-2" y="-1"/>
            <a:chExt cx="12218777" cy="6858004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 rot="5400000">
              <a:off x="2670173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5" name="Rechthoek 14"/>
            <p:cNvSpPr/>
            <p:nvPr userDrawn="1"/>
          </p:nvSpPr>
          <p:spPr bwMode="auto">
            <a:xfrm rot="5400000">
              <a:off x="5568012" y="3327836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6" name="Rechthoek 15"/>
            <p:cNvSpPr/>
            <p:nvPr userDrawn="1"/>
          </p:nvSpPr>
          <p:spPr bwMode="auto">
            <a:xfrm rot="10800000">
              <a:off x="5360772" y="3549589"/>
              <a:ext cx="6858003" cy="202331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4" name="Tijdelijke aanduiding voor afbeelding 13"/>
          <p:cNvSpPr>
            <a:spLocks noGrp="1"/>
          </p:cNvSpPr>
          <p:nvPr>
            <p:ph type="pic" sz="quarter" idx="13" hasCustomPrompt="1"/>
          </p:nvPr>
        </p:nvSpPr>
        <p:spPr>
          <a:xfrm>
            <a:off x="6200776" y="1252538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7" name="Tijdelijke aanduiding voor afbeelding 13"/>
          <p:cNvSpPr>
            <a:spLocks noGrp="1"/>
          </p:cNvSpPr>
          <p:nvPr>
            <p:ph type="pic" sz="quarter" idx="14" hasCustomPrompt="1"/>
          </p:nvPr>
        </p:nvSpPr>
        <p:spPr>
          <a:xfrm>
            <a:off x="9098614" y="1252538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8" name="Tijdelijke aanduiding voor afbeelding 13"/>
          <p:cNvSpPr>
            <a:spLocks noGrp="1"/>
          </p:cNvSpPr>
          <p:nvPr>
            <p:ph type="pic" sz="quarter" idx="15" hasCustomPrompt="1"/>
          </p:nvPr>
        </p:nvSpPr>
        <p:spPr>
          <a:xfrm>
            <a:off x="6200776" y="3751623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  <p:sp>
        <p:nvSpPr>
          <p:cNvPr id="19" name="Tijdelijke aanduiding voor afbeelding 13"/>
          <p:cNvSpPr>
            <a:spLocks noGrp="1"/>
          </p:cNvSpPr>
          <p:nvPr>
            <p:ph type="pic" sz="quarter" idx="16" hasCustomPrompt="1"/>
          </p:nvPr>
        </p:nvSpPr>
        <p:spPr>
          <a:xfrm>
            <a:off x="9098614" y="3751623"/>
            <a:ext cx="2695072" cy="2297049"/>
          </a:xfrm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an image</a:t>
            </a:r>
          </a:p>
        </p:txBody>
      </p:sp>
    </p:spTree>
    <p:extLst>
      <p:ext uri="{BB962C8B-B14F-4D97-AF65-F5344CB8AC3E}">
        <p14:creationId xmlns:p14="http://schemas.microsoft.com/office/powerpoint/2010/main" val="36731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4" name="Tijdelijke aanduiding voor grafiek 3"/>
          <p:cNvSpPr>
            <a:spLocks noGrp="1"/>
          </p:cNvSpPr>
          <p:nvPr>
            <p:ph type="chart" sz="quarter" idx="13" hasCustomPrompt="1"/>
          </p:nvPr>
        </p:nvSpPr>
        <p:spPr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 graph</a:t>
            </a:r>
          </a:p>
        </p:txBody>
      </p:sp>
    </p:spTree>
    <p:extLst>
      <p:ext uri="{BB962C8B-B14F-4D97-AF65-F5344CB8AC3E}">
        <p14:creationId xmlns:p14="http://schemas.microsoft.com/office/powerpoint/2010/main" val="270295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grpSp>
        <p:nvGrpSpPr>
          <p:cNvPr id="7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8" name="Rechthoek 7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0" name="Rechthoek 9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1" name="Rechthoek 10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3" name="Tijdelijke aanduiding voor media 12"/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bg1">
              <a:lumMod val="85000"/>
            </a:schemeClr>
          </a:solidFill>
        </p:spPr>
        <p:txBody>
          <a:bodyPr bIns="180000" anchor="ctr">
            <a:normAutofit/>
          </a:bodyPr>
          <a:lstStyle>
            <a:lvl1pPr marL="0" indent="0" algn="ctr">
              <a:lnSpc>
                <a:spcPct val="250000"/>
              </a:lnSpc>
              <a:buNone/>
              <a:defRPr sz="1400" baseline="0"/>
            </a:lvl1pPr>
          </a:lstStyle>
          <a:p>
            <a:r>
              <a:rPr lang="en-GB" noProof="0" dirty="0"/>
              <a:t>Click here to insert</a:t>
            </a:r>
            <a:br>
              <a:rPr lang="en-GB" noProof="0" dirty="0"/>
            </a:br>
            <a:r>
              <a:rPr lang="en-GB" noProof="0" dirty="0"/>
              <a:t>a video</a:t>
            </a:r>
          </a:p>
        </p:txBody>
      </p:sp>
    </p:spTree>
    <p:extLst>
      <p:ext uri="{BB962C8B-B14F-4D97-AF65-F5344CB8AC3E}">
        <p14:creationId xmlns:p14="http://schemas.microsoft.com/office/powerpoint/2010/main" val="265317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04662" y="404664"/>
            <a:ext cx="11389024" cy="432048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GB" noProof="0" dirty="0"/>
              <a:t>Title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04662" y="1252836"/>
            <a:ext cx="11389023" cy="479583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noProof="0" dirty="0"/>
              <a:t>Bullet</a:t>
            </a:r>
          </a:p>
          <a:p>
            <a:pPr lvl="1"/>
            <a:r>
              <a:rPr lang="en-GB" noProof="0" dirty="0"/>
              <a:t>Second-level bullet</a:t>
            </a:r>
          </a:p>
          <a:p>
            <a:pPr lvl="2"/>
            <a:r>
              <a:rPr lang="en-GB" noProof="0" dirty="0"/>
              <a:t>Third-level bullet</a:t>
            </a:r>
          </a:p>
          <a:p>
            <a:pPr lvl="3"/>
            <a:r>
              <a:rPr lang="en-GB" noProof="0" dirty="0"/>
              <a:t>Fourth-level bullet</a:t>
            </a:r>
          </a:p>
          <a:p>
            <a:pPr lvl="3"/>
            <a:r>
              <a:rPr lang="en-GB" noProof="0" dirty="0"/>
              <a:t>Fourth-level bullet</a:t>
            </a:r>
          </a:p>
        </p:txBody>
      </p:sp>
      <p:grpSp>
        <p:nvGrpSpPr>
          <p:cNvPr id="11" name="Grid" hidden="1"/>
          <p:cNvGrpSpPr/>
          <p:nvPr userDrawn="1"/>
        </p:nvGrpSpPr>
        <p:grpSpPr>
          <a:xfrm>
            <a:off x="-2" y="-1"/>
            <a:ext cx="12198353" cy="6858003"/>
            <a:chOff x="-2" y="-1"/>
            <a:chExt cx="12198353" cy="6858003"/>
          </a:xfrm>
        </p:grpSpPr>
        <p:sp>
          <p:nvSpPr>
            <p:cNvPr id="7" name="Rechthoek 6"/>
            <p:cNvSpPr/>
            <p:nvPr userDrawn="1"/>
          </p:nvSpPr>
          <p:spPr bwMode="auto">
            <a:xfrm>
              <a:off x="0" y="0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8" name="Rechthoek 7"/>
            <p:cNvSpPr/>
            <p:nvPr userDrawn="1"/>
          </p:nvSpPr>
          <p:spPr bwMode="auto">
            <a:xfrm rot="5400000">
              <a:off x="-3226672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9" name="Rechthoek 8"/>
            <p:cNvSpPr/>
            <p:nvPr userDrawn="1"/>
          </p:nvSpPr>
          <p:spPr bwMode="auto">
            <a:xfrm rot="5400000">
              <a:off x="8567017" y="3226669"/>
              <a:ext cx="6858003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2" name="Rechthoek 11"/>
            <p:cNvSpPr/>
            <p:nvPr userDrawn="1"/>
          </p:nvSpPr>
          <p:spPr bwMode="auto">
            <a:xfrm>
              <a:off x="0" y="8481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  <p:sp>
          <p:nvSpPr>
            <p:cNvPr id="13" name="Rechthoek 12"/>
            <p:cNvSpPr/>
            <p:nvPr userDrawn="1"/>
          </p:nvSpPr>
          <p:spPr bwMode="auto">
            <a:xfrm>
              <a:off x="0" y="6048672"/>
              <a:ext cx="12198350" cy="4046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charset="0"/>
                <a:buNone/>
                <a:tabLst/>
              </a:pPr>
              <a:endParaRPr kumimoji="0" lang="nl-NL" sz="20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Minion" pitchFamily="2" charset="0"/>
              </a:endParaRPr>
            </a:p>
          </p:txBody>
        </p:sp>
      </p:grpSp>
      <p:sp>
        <p:nvSpPr>
          <p:cNvPr id="19" name="Rechthoek 19">
            <a:extLst>
              <a:ext uri="{FF2B5EF4-FFF2-40B4-BE49-F238E27FC236}">
                <a16:creationId xmlns:a16="http://schemas.microsoft.com/office/drawing/2014/main" id="{52946C67-8BEF-4AFF-B7D3-40A44CDAC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 bwMode="auto">
          <a:xfrm>
            <a:off x="0" y="6453336"/>
            <a:ext cx="12198350" cy="404664"/>
          </a:xfrm>
          <a:prstGeom prst="rect">
            <a:avLst/>
          </a:prstGeom>
          <a:solidFill>
            <a:srgbClr val="20419A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</a:pPr>
            <a:endParaRPr kumimoji="0" lang="en-GB" sz="2000" b="0" i="0" u="none" strike="noStrike" cap="none" normalizeH="0" baseline="0" noProof="0" dirty="0">
              <a:ln>
                <a:noFill/>
              </a:ln>
              <a:solidFill>
                <a:schemeClr val="bg1"/>
              </a:solidFill>
              <a:effectLst/>
              <a:latin typeface="Minion" pitchFamily="2" charset="0"/>
            </a:endParaRPr>
          </a:p>
        </p:txBody>
      </p:sp>
      <p:sp>
        <p:nvSpPr>
          <p:cNvPr id="20" name="Tijdelijke aanduiding voor dianummer 5">
            <a:extLst>
              <a:ext uri="{FF2B5EF4-FFF2-40B4-BE49-F238E27FC236}">
                <a16:creationId xmlns:a16="http://schemas.microsoft.com/office/drawing/2014/main" id="{6A3A23A3-31E5-4D6F-BFFD-8689BBE48A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473105"/>
            <a:ext cx="27447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EE7099E-8998-4851-915A-4F4831808297}" type="slidenum">
              <a:rPr lang="nl-NL" smtClean="0"/>
              <a:pPr/>
              <a:t>‹#›</a:t>
            </a:fld>
            <a:endParaRPr lang="nl-NL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C41E9FBD-1C19-4F49-916F-8C78A1534EC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2" y="6546734"/>
            <a:ext cx="1600200" cy="217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80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65" r:id="rId3"/>
    <p:sldLayoutId id="2147483661" r:id="rId4"/>
    <p:sldLayoutId id="2147483664" r:id="rId5"/>
    <p:sldLayoutId id="2147483666" r:id="rId6"/>
    <p:sldLayoutId id="2147483662" r:id="rId7"/>
    <p:sldLayoutId id="2147483667" r:id="rId8"/>
    <p:sldLayoutId id="2147483668" r:id="rId9"/>
    <p:sldLayoutId id="2147483672" r:id="rId10"/>
    <p:sldLayoutId id="214748367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i="0" kern="1200">
          <a:solidFill>
            <a:srgbClr val="20419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61963" indent="-461963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2438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-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85900" indent="-57150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SzPct val="80000"/>
        <a:buFont typeface="Courier New" panose="02070309020205020404" pitchFamily="49" charset="0"/>
        <a:buChar char="o"/>
        <a:defRPr sz="2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43100" indent="-40005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Wingdings" panose="05000000000000000000" pitchFamily="2" charset="2"/>
        <a:buChar char="ü"/>
        <a:defRPr sz="20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3200" b="1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0975" indent="-18097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361950" indent="-180975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ClrTx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0" indent="0" algn="l" defTabSz="914400" rtl="0" eaLnBrk="1" latinLnBrk="0" hangingPunct="1">
        <a:lnSpc>
          <a:spcPct val="9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b="1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ebaim.org/techniques/powerpoin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ackground">
            <a:extLst>
              <a:ext uri="{FF2B5EF4-FFF2-40B4-BE49-F238E27FC236}">
                <a16:creationId xmlns:a16="http://schemas.microsoft.com/office/drawing/2014/main" id="{4A112ED5-7320-46C8-88C0-B20E7850F7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4" y="0"/>
            <a:ext cx="12198354" cy="4419600"/>
          </a:xfrm>
          <a:prstGeom prst="rect">
            <a:avLst/>
          </a:prstGeom>
          <a:solidFill>
            <a:srgbClr val="2041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ECC Logo" descr="El Camino College logo">
            <a:extLst>
              <a:ext uri="{FF2B5EF4-FFF2-40B4-BE49-F238E27FC236}">
                <a16:creationId xmlns:a16="http://schemas.microsoft.com/office/drawing/2014/main" id="{46FF78A6-238D-4A85-911E-890D5EA0F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41378" y="719654"/>
            <a:ext cx="2920232" cy="397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itle">
            <a:extLst>
              <a:ext uri="{FF2B5EF4-FFF2-40B4-BE49-F238E27FC236}">
                <a16:creationId xmlns:a16="http://schemas.microsoft.com/office/drawing/2014/main" id="{D3B8DACC-0412-4DF1-87D6-E3A9780EB4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41375" y="1521916"/>
            <a:ext cx="10225136" cy="2099692"/>
          </a:xfrm>
        </p:spPr>
        <p:txBody>
          <a:bodyPr/>
          <a:lstStyle>
            <a:lvl1pPr algn="l">
              <a:defRPr sz="54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sz="6600" noProof="0" dirty="0"/>
              <a:t>Presentation Title</a:t>
            </a:r>
          </a:p>
        </p:txBody>
      </p:sp>
      <p:sp>
        <p:nvSpPr>
          <p:cNvPr id="20" name="Secondary Text">
            <a:extLst>
              <a:ext uri="{FF2B5EF4-FFF2-40B4-BE49-F238E27FC236}">
                <a16:creationId xmlns:a16="http://schemas.microsoft.com/office/drawing/2014/main" id="{05861DB1-C443-4882-B6BD-5EA963291C00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41375" y="4869484"/>
            <a:ext cx="10515600" cy="1607516"/>
          </a:xfrm>
        </p:spPr>
        <p:txBody>
          <a:bodyPr>
            <a:normAutofit/>
          </a:bodyPr>
          <a:lstStyle>
            <a:lvl1pPr marL="180975" indent="-180975">
              <a:lnSpc>
                <a:spcPct val="100000"/>
              </a:lnSpc>
              <a:spcBef>
                <a:spcPts val="0"/>
              </a:spcBef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Presenter Name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Title/Department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500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68606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Image</a:t>
            </a:r>
          </a:p>
        </p:txBody>
      </p:sp>
      <p:sp>
        <p:nvSpPr>
          <p:cNvPr id="3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404663" y="1252539"/>
            <a:ext cx="11388876" cy="4691062"/>
          </a:xfrm>
        </p:spPr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653A3857-11EC-4475-88B3-4C6CD9E30B5B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8365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4 Images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dirty="0"/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</a:t>
            </a:r>
          </a:p>
          <a:p>
            <a:r>
              <a:rPr lang="en-US" sz="2400" dirty="0"/>
              <a:t>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</p:txBody>
      </p:sp>
      <p:sp>
        <p:nvSpPr>
          <p:cNvPr id="3" name="Picture 1" descr="Add alt text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Picture 2" descr="Add alt text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Picture 3" descr="Add alt text"/>
          <p:cNvSpPr>
            <a:spLocks noGrp="1"/>
          </p:cNvSpPr>
          <p:nvPr>
            <p:ph type="pic" sz="quarter" idx="16"/>
          </p:nvPr>
        </p:nvSpPr>
        <p:spPr/>
      </p:sp>
      <p:sp>
        <p:nvSpPr>
          <p:cNvPr id="8" name="Picture 4" descr="Add alt text"/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2E16F2DE-5E34-43D4-9534-F240B45C5994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606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Chart</a:t>
            </a:r>
          </a:p>
        </p:txBody>
      </p:sp>
      <p:graphicFrame>
        <p:nvGraphicFramePr>
          <p:cNvPr id="5" name="Chart" descr="Add alt text"/>
          <p:cNvGraphicFramePr>
            <a:graphicFrameLocks noGrp="1"/>
          </p:cNvGraphicFramePr>
          <p:nvPr>
            <p:ph type="chart" sz="quarter" idx="13"/>
            <p:extLst>
              <p:ext uri="{D42A27DB-BD31-4B8C-83A1-F6EECF244321}">
                <p14:modId xmlns:p14="http://schemas.microsoft.com/office/powerpoint/2010/main" val="3998903392"/>
              </p:ext>
            </p:extLst>
          </p:nvPr>
        </p:nvGraphicFramePr>
        <p:xfrm>
          <a:off x="404813" y="1252538"/>
          <a:ext cx="11388725" cy="4795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">
            <a:extLst>
              <a:ext uri="{FF2B5EF4-FFF2-40B4-BE49-F238E27FC236}">
                <a16:creationId xmlns:a16="http://schemas.microsoft.com/office/drawing/2014/main" id="{E794EB26-C703-4B0D-8BB9-F5823C1B9D62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363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Table</a:t>
            </a:r>
          </a:p>
        </p:txBody>
      </p:sp>
      <p:graphicFrame>
        <p:nvGraphicFramePr>
          <p:cNvPr id="5" name="Table" descr="Table">
            <a:extLst>
              <a:ext uri="{FF2B5EF4-FFF2-40B4-BE49-F238E27FC236}">
                <a16:creationId xmlns:a16="http://schemas.microsoft.com/office/drawing/2014/main" id="{CFD9C918-36B1-4F4F-A4C6-A2F6AFBB2C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850931"/>
              </p:ext>
            </p:extLst>
          </p:nvPr>
        </p:nvGraphicFramePr>
        <p:xfrm>
          <a:off x="404661" y="1213484"/>
          <a:ext cx="11389024" cy="457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256">
                  <a:extLst>
                    <a:ext uri="{9D8B030D-6E8A-4147-A177-3AD203B41FA5}">
                      <a16:colId xmlns:a16="http://schemas.microsoft.com/office/drawing/2014/main" val="2485166267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1008730053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3663669679"/>
                    </a:ext>
                  </a:extLst>
                </a:gridCol>
                <a:gridCol w="2847256">
                  <a:extLst>
                    <a:ext uri="{9D8B030D-6E8A-4147-A177-3AD203B41FA5}">
                      <a16:colId xmlns:a16="http://schemas.microsoft.com/office/drawing/2014/main" val="1472352192"/>
                    </a:ext>
                  </a:extLst>
                </a:gridCol>
              </a:tblGrid>
              <a:tr h="762953">
                <a:tc>
                  <a:txBody>
                    <a:bodyPr/>
                    <a:lstStyle/>
                    <a:p>
                      <a:r>
                        <a:rPr lang="en-US" sz="2000"/>
                        <a:t>Column 1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/>
                        <a:t>Column 2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Column 3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Column 4</a:t>
                      </a: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560595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04559496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5468579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3845580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7533404"/>
                  </a:ext>
                </a:extLst>
              </a:tr>
              <a:tr h="762953"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0566488"/>
                  </a:ext>
                </a:extLst>
              </a:tr>
            </a:tbl>
          </a:graphicData>
        </a:graphic>
      </p:graphicFrame>
      <p:sp>
        <p:nvSpPr>
          <p:cNvPr id="6" name="Slide Number">
            <a:extLst>
              <a:ext uri="{FF2B5EF4-FFF2-40B4-BE49-F238E27FC236}">
                <a16:creationId xmlns:a16="http://schemas.microsoft.com/office/drawing/2014/main" id="{A636A02B-546A-4F81-9B26-69E5935C4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51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Video</a:t>
            </a:r>
          </a:p>
        </p:txBody>
      </p:sp>
      <p:sp>
        <p:nvSpPr>
          <p:cNvPr id="3" name="Video" descr="Add alt text"/>
          <p:cNvSpPr>
            <a:spLocks noGrp="1"/>
          </p:cNvSpPr>
          <p:nvPr>
            <p:ph type="media" sz="quarter" idx="13"/>
          </p:nvPr>
        </p:nvSpPr>
        <p:spPr/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502986E9-8EE8-4B22-8969-7BC1F9E99FC5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14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1527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1F5BF-8813-4DC2-8F37-503CDC946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87341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79E2D-8552-4E68-A64B-DC92DE646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183980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52F1CD69-67C1-4EB9-A5B0-A1B07CD50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Instructions</a:t>
            </a:r>
            <a:endParaRPr lang="en-US" dirty="0"/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68001451-57D1-466F-9AE5-5AF6F8082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Use this template to build your PowerPoint presentation.</a:t>
            </a:r>
          </a:p>
          <a:p>
            <a:r>
              <a:rPr lang="en-US" dirty="0"/>
              <a:t>Add “alternative text” to all images.</a:t>
            </a:r>
          </a:p>
          <a:p>
            <a:r>
              <a:rPr lang="en-US" dirty="0"/>
              <a:t>Add captions, as needed.</a:t>
            </a:r>
          </a:p>
          <a:p>
            <a:r>
              <a:rPr lang="en-US" dirty="0"/>
              <a:t>Include source links, as needed.</a:t>
            </a:r>
          </a:p>
          <a:p>
            <a:r>
              <a:rPr lang="en-US" dirty="0"/>
              <a:t>Refer to the </a:t>
            </a:r>
            <a:r>
              <a:rPr lang="en-US" dirty="0">
                <a:hlinkClick r:id="rId2"/>
              </a:rPr>
              <a:t>PowerPoint Accessibility Guide</a:t>
            </a:r>
            <a:r>
              <a:rPr lang="en-US" dirty="0"/>
              <a:t>.</a:t>
            </a:r>
          </a:p>
          <a:p>
            <a:r>
              <a:rPr lang="en-US" i="1" dirty="0">
                <a:highlight>
                  <a:srgbClr val="FFFF00"/>
                </a:highlight>
              </a:rPr>
              <a:t>Delete this slide!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4B265935-BAFE-451C-B276-4963AE2D3F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1492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C9BE744A-5BAE-4BB4-8874-D69EA7E8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Presentation Title 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B032BC50-58DE-47CF-A713-9E6D90C0E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To finalize your presentation, change the “Title” to accurately reflect your document.</a:t>
            </a:r>
          </a:p>
          <a:p>
            <a:r>
              <a:rPr lang="en-US" dirty="0"/>
              <a:t>File &gt; Info &gt; Properties &gt; Title</a:t>
            </a:r>
          </a:p>
          <a:p>
            <a:r>
              <a:rPr lang="en-US" i="1" dirty="0">
                <a:highlight>
                  <a:srgbClr val="FFFF00"/>
                </a:highlight>
              </a:rPr>
              <a:t>Delete this slide!</a:t>
            </a:r>
          </a:p>
        </p:txBody>
      </p:sp>
      <p:pic>
        <p:nvPicPr>
          <p:cNvPr id="7" name="Picture" descr="Screenshot of Microsoft PowerPoint’s File &gt; Info page for a presentation. The left navigation menu is visible, while the main area shows options to Protect, Inspect, and Manage Presentation, along with a Properties pane listing document details. There is a rounded square around the &quot;Info&quot; option and around &quot;Properties&quot; with a red circle pointing to the &quot;Title&quot; indicating how to change the document's title.">
            <a:extLst>
              <a:ext uri="{FF2B5EF4-FFF2-40B4-BE49-F238E27FC236}">
                <a16:creationId xmlns:a16="http://schemas.microsoft.com/office/drawing/2014/main" id="{BACBCF06-817F-492D-9B8D-D30B5D01EDD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0" r="1470"/>
          <a:stretch>
            <a:fillRect/>
          </a:stretch>
        </p:blipFill>
        <p:spPr>
          <a:xfrm>
            <a:off x="4141267" y="1252538"/>
            <a:ext cx="7652271" cy="4795837"/>
          </a:xfr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8" name="Rectangle 1" descr="Rounded square indicating the &quot;Info&quot; option in PowerPoint.">
            <a:extLst>
              <a:ext uri="{FF2B5EF4-FFF2-40B4-BE49-F238E27FC236}">
                <a16:creationId xmlns:a16="http://schemas.microsoft.com/office/drawing/2014/main" id="{E89E41B6-7E2D-4FA5-B713-6FCEF36A6F9D}"/>
              </a:ext>
            </a:extLst>
          </p:cNvPr>
          <p:cNvSpPr/>
          <p:nvPr/>
        </p:nvSpPr>
        <p:spPr>
          <a:xfrm>
            <a:off x="4038427" y="1752600"/>
            <a:ext cx="914400" cy="228600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2" descr="Rounded square indicating the &quot;Properties&quot; section in PowerPoint.">
            <a:extLst>
              <a:ext uri="{FF2B5EF4-FFF2-40B4-BE49-F238E27FC236}">
                <a16:creationId xmlns:a16="http://schemas.microsoft.com/office/drawing/2014/main" id="{922FA081-9A8C-4491-A87F-42A78BE12885}"/>
              </a:ext>
            </a:extLst>
          </p:cNvPr>
          <p:cNvSpPr/>
          <p:nvPr/>
        </p:nvSpPr>
        <p:spPr>
          <a:xfrm>
            <a:off x="9132783" y="2438400"/>
            <a:ext cx="2071791" cy="1295400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" descr="Red arrow pointing to the &quot;Title&quot; field of the document.">
            <a:extLst>
              <a:ext uri="{FF2B5EF4-FFF2-40B4-BE49-F238E27FC236}">
                <a16:creationId xmlns:a16="http://schemas.microsoft.com/office/drawing/2014/main" id="{8D0C4EF3-C4AE-4E10-BE5E-63153FE0E586}"/>
              </a:ext>
            </a:extLst>
          </p:cNvPr>
          <p:cNvSpPr/>
          <p:nvPr/>
        </p:nvSpPr>
        <p:spPr>
          <a:xfrm rot="10800000">
            <a:off x="10899775" y="3117054"/>
            <a:ext cx="609600" cy="304801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">
            <a:extLst>
              <a:ext uri="{FF2B5EF4-FFF2-40B4-BE49-F238E27FC236}">
                <a16:creationId xmlns:a16="http://schemas.microsoft.com/office/drawing/2014/main" id="{0369F23A-16C1-42BA-9F8E-57D0EEA1E604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6818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F1959CB9-E5B4-4172-AE98-1DF7E500D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Text">
            <a:extLst>
              <a:ext uri="{FF2B5EF4-FFF2-40B4-BE49-F238E27FC236}">
                <a16:creationId xmlns:a16="http://schemas.microsoft.com/office/drawing/2014/main" id="{95431FF9-6577-4BE9-9219-46BC5A249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/>
          <a:lstStyle/>
          <a:p>
            <a:r>
              <a:rPr lang="en-US" dirty="0"/>
              <a:t>Topic #1</a:t>
            </a:r>
          </a:p>
          <a:p>
            <a:r>
              <a:rPr lang="en-US" dirty="0"/>
              <a:t>Topic #2</a:t>
            </a:r>
          </a:p>
          <a:p>
            <a:r>
              <a:rPr lang="en-US" dirty="0"/>
              <a:t>Topic #3</a:t>
            </a:r>
          </a:p>
          <a:p>
            <a:pPr lvl="1"/>
            <a:r>
              <a:rPr lang="en-US" dirty="0"/>
              <a:t>Topic #3.1</a:t>
            </a:r>
          </a:p>
          <a:p>
            <a:pPr lvl="1"/>
            <a:r>
              <a:rPr lang="en-US" dirty="0"/>
              <a:t>Topic #3.2</a:t>
            </a:r>
          </a:p>
          <a:p>
            <a:r>
              <a:rPr lang="en-US" dirty="0"/>
              <a:t>Topic #4</a:t>
            </a:r>
          </a:p>
          <a:p>
            <a:r>
              <a:rPr lang="en-US" dirty="0"/>
              <a:t>Topic #5</a:t>
            </a:r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0D1C1656-48CD-4B0F-AED4-4A1AE96A1F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093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Only</a:t>
            </a:r>
          </a:p>
        </p:txBody>
      </p:sp>
      <p:sp>
        <p:nvSpPr>
          <p:cNvPr id="8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Body text goes here. This is where the main content of this slide would appear.</a:t>
            </a:r>
          </a:p>
          <a:p>
            <a:r>
              <a:rPr lang="en-US" dirty="0"/>
              <a:t>Additional detail or context goes here. </a:t>
            </a:r>
          </a:p>
          <a:p>
            <a:r>
              <a:rPr lang="en-US" dirty="0"/>
              <a:t>Keep it concise and scannable.</a:t>
            </a:r>
          </a:p>
          <a:p>
            <a:r>
              <a:rPr lang="en-US" dirty="0"/>
              <a:t>Don’t forget to add “alt text” to your images.</a:t>
            </a:r>
          </a:p>
          <a:p>
            <a:r>
              <a:rPr lang="en-US" dirty="0"/>
              <a:t>Bullet points text goes here.</a:t>
            </a:r>
          </a:p>
          <a:p>
            <a:pPr lvl="1"/>
            <a:r>
              <a:rPr lang="en-US" dirty="0"/>
              <a:t>Secondary bullet point goes here.</a:t>
            </a:r>
          </a:p>
          <a:p>
            <a:pPr marL="461962" lvl="1" indent="0">
              <a:buNone/>
            </a:pPr>
            <a:endParaRPr lang="nl-NL" dirty="0"/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C8987D84-F9FF-4C36-BADC-04E352E61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4280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2-Column Slide</a:t>
            </a:r>
          </a:p>
        </p:txBody>
      </p:sp>
      <p:sp>
        <p:nvSpPr>
          <p:cNvPr id="2" name="Secondary Header">
            <a:extLst>
              <a:ext uri="{FF2B5EF4-FFF2-40B4-BE49-F238E27FC236}">
                <a16:creationId xmlns:a16="http://schemas.microsoft.com/office/drawing/2014/main" id="{1290435D-AC0D-4648-A782-6DB47A2EF54A}"/>
              </a:ext>
            </a:extLst>
          </p:cNvPr>
          <p:cNvSpPr/>
          <p:nvPr/>
        </p:nvSpPr>
        <p:spPr>
          <a:xfrm>
            <a:off x="307974" y="1143000"/>
            <a:ext cx="114857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>
                <a:solidFill>
                  <a:srgbClr val="20419A"/>
                </a:solidFill>
              </a:rPr>
              <a:t>Secondary Header</a:t>
            </a:r>
            <a:endParaRPr lang="en-US" sz="3000" dirty="0"/>
          </a:p>
        </p:txBody>
      </p:sp>
      <p:sp>
        <p:nvSpPr>
          <p:cNvPr id="8" name="Text"/>
          <p:cNvSpPr>
            <a:spLocks noGrp="1"/>
          </p:cNvSpPr>
          <p:nvPr>
            <p:ph type="body" orient="vert" idx="1"/>
          </p:nvPr>
        </p:nvSpPr>
        <p:spPr>
          <a:xfrm>
            <a:off x="404662" y="1828800"/>
            <a:ext cx="11389024" cy="4191000"/>
          </a:xfrm>
        </p:spPr>
        <p:txBody>
          <a:bodyPr numCol="2">
            <a:normAutofit/>
          </a:bodyPr>
          <a:lstStyle/>
          <a:p>
            <a:r>
              <a:rPr lang="en-US" dirty="0"/>
              <a:t>Option 1</a:t>
            </a:r>
          </a:p>
          <a:p>
            <a:r>
              <a:rPr lang="en-US" dirty="0"/>
              <a:t>Option 2</a:t>
            </a:r>
          </a:p>
          <a:p>
            <a:r>
              <a:rPr lang="en-US" dirty="0"/>
              <a:t>Option 3</a:t>
            </a:r>
          </a:p>
          <a:p>
            <a:r>
              <a:rPr lang="en-US" dirty="0"/>
              <a:t>Option 4</a:t>
            </a:r>
          </a:p>
          <a:p>
            <a:r>
              <a:rPr lang="en-US" dirty="0"/>
              <a:t>Option 5</a:t>
            </a:r>
          </a:p>
          <a:p>
            <a:r>
              <a:rPr lang="en-US" dirty="0"/>
              <a:t>Option 6</a:t>
            </a:r>
          </a:p>
          <a:p>
            <a:r>
              <a:rPr lang="en-US" dirty="0"/>
              <a:t>Option 7</a:t>
            </a:r>
          </a:p>
          <a:p>
            <a:r>
              <a:rPr lang="en-US" dirty="0"/>
              <a:t>Option 8</a:t>
            </a:r>
          </a:p>
          <a:p>
            <a:r>
              <a:rPr lang="en-US" dirty="0"/>
              <a:t>Option 9</a:t>
            </a:r>
          </a:p>
          <a:p>
            <a:r>
              <a:rPr lang="en-US" dirty="0"/>
              <a:t>Option 10</a:t>
            </a:r>
          </a:p>
          <a:p>
            <a:r>
              <a:rPr lang="en-US" dirty="0"/>
              <a:t>Option 11</a:t>
            </a:r>
          </a:p>
          <a:p>
            <a:r>
              <a:rPr lang="en-US" dirty="0"/>
              <a:t>Option 12</a:t>
            </a:r>
          </a:p>
          <a:p>
            <a:endParaRPr lang="en-US" dirty="0"/>
          </a:p>
          <a:p>
            <a:pPr marL="461962" lvl="1" indent="0">
              <a:buNone/>
            </a:pPr>
            <a:endParaRPr lang="nl-NL" dirty="0"/>
          </a:p>
        </p:txBody>
      </p:sp>
      <p:sp>
        <p:nvSpPr>
          <p:cNvPr id="3" name="Slide Number">
            <a:extLst>
              <a:ext uri="{FF2B5EF4-FFF2-40B4-BE49-F238E27FC236}">
                <a16:creationId xmlns:a16="http://schemas.microsoft.com/office/drawing/2014/main" id="{C8987D84-F9FF-4C36-BADC-04E352E612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458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Small Image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b="1" dirty="0"/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</a:t>
            </a:r>
          </a:p>
          <a:p>
            <a:r>
              <a:rPr lang="en-US" sz="2400" dirty="0"/>
              <a:t>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  <a:p>
            <a:pPr marL="461962" lvl="1" indent="0">
              <a:buNone/>
            </a:pPr>
            <a:endParaRPr lang="nl-NL" sz="2400" dirty="0"/>
          </a:p>
        </p:txBody>
      </p:sp>
      <p:sp>
        <p:nvSpPr>
          <p:cNvPr id="3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8533755" y="1252539"/>
            <a:ext cx="3259784" cy="4538661"/>
          </a:xfrm>
        </p:spPr>
      </p:sp>
      <p:sp>
        <p:nvSpPr>
          <p:cNvPr id="4" name="Slide Number">
            <a:extLst>
              <a:ext uri="{FF2B5EF4-FFF2-40B4-BE49-F238E27FC236}">
                <a16:creationId xmlns:a16="http://schemas.microsoft.com/office/drawing/2014/main" id="{D6C677B0-3A55-49C2-BB7F-E4B9D60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2784" y="6565327"/>
            <a:ext cx="2744787" cy="140273"/>
          </a:xfrm>
        </p:spPr>
        <p:txBody>
          <a:bodyPr/>
          <a:lstStyle/>
          <a:p>
            <a:fld id="{5EE7099E-8998-4851-915A-4F4831808297}" type="slidenum">
              <a:rPr lang="nl-NL" smtClean="0"/>
              <a:pPr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12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Medium Image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20419A"/>
                </a:solidFill>
              </a:rPr>
              <a:t>Secondary Header</a:t>
            </a:r>
            <a:endParaRPr lang="en-US" sz="2400" b="1" dirty="0">
              <a:solidFill>
                <a:srgbClr val="20419A"/>
              </a:solidFill>
            </a:endParaRPr>
          </a:p>
          <a:p>
            <a:pPr marL="0" indent="0">
              <a:buNone/>
            </a:pPr>
            <a:r>
              <a:rPr lang="en-US" sz="2400" dirty="0"/>
              <a:t>Body text goes here. This is where the main content of this slide would appear.</a:t>
            </a:r>
          </a:p>
          <a:p>
            <a:r>
              <a:rPr lang="en-US" sz="2400" dirty="0"/>
              <a:t>Additional detail or context goes here. Keep it concise and scannable.</a:t>
            </a:r>
          </a:p>
          <a:p>
            <a:r>
              <a:rPr lang="en-US" sz="2400" dirty="0"/>
              <a:t>Don’t forget to add “alt text” to your images.</a:t>
            </a:r>
          </a:p>
          <a:p>
            <a:r>
              <a:rPr lang="en-US" sz="2400" dirty="0"/>
              <a:t>Bullet points text goes here.</a:t>
            </a:r>
          </a:p>
          <a:p>
            <a:pPr lvl="1"/>
            <a:r>
              <a:rPr lang="en-US" sz="2400" dirty="0"/>
              <a:t>Secondary bullet point goes here.</a:t>
            </a:r>
          </a:p>
          <a:p>
            <a:pPr marL="461962" lvl="1" indent="0">
              <a:buNone/>
            </a:pPr>
            <a:endParaRPr lang="nl-NL" sz="2400" dirty="0"/>
          </a:p>
        </p:txBody>
      </p:sp>
      <p:sp>
        <p:nvSpPr>
          <p:cNvPr id="4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6200775" y="1252539"/>
            <a:ext cx="5592763" cy="4538662"/>
          </a:xfrm>
        </p:spPr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9BB13D05-9009-48B5-8802-755AA87BA68C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04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Text &amp; Large Image </a:t>
            </a:r>
          </a:p>
        </p:txBody>
      </p:sp>
      <p:sp>
        <p:nvSpPr>
          <p:cNvPr id="7" name="Text"/>
          <p:cNvSpPr>
            <a:spLocks noGrp="1"/>
          </p:cNvSpPr>
          <p:nvPr>
            <p:ph type="body" orient="vert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20419A"/>
                </a:solidFill>
              </a:rPr>
              <a:t>Secondary Header</a:t>
            </a:r>
            <a:endParaRPr lang="en-US" sz="2800" dirty="0"/>
          </a:p>
          <a:p>
            <a:pPr marL="0" indent="0">
              <a:buNone/>
            </a:pPr>
            <a:r>
              <a:rPr lang="en-US" dirty="0"/>
              <a:t>Body text goes here.</a:t>
            </a:r>
          </a:p>
          <a:p>
            <a:r>
              <a:rPr lang="en-US" dirty="0"/>
              <a:t>Additional detail or context goes here.</a:t>
            </a:r>
          </a:p>
          <a:p>
            <a:r>
              <a:rPr lang="en-US" dirty="0"/>
              <a:t>Keep it concise and scannable.</a:t>
            </a:r>
          </a:p>
          <a:p>
            <a:r>
              <a:rPr lang="en-US" dirty="0"/>
              <a:t>Don’t forget to add “alt text” to your images.</a:t>
            </a:r>
            <a:endParaRPr lang="nl-NL" dirty="0"/>
          </a:p>
        </p:txBody>
      </p:sp>
      <p:sp>
        <p:nvSpPr>
          <p:cNvPr id="2" name="Picture" descr="Add alt text"/>
          <p:cNvSpPr>
            <a:spLocks noGrp="1"/>
          </p:cNvSpPr>
          <p:nvPr>
            <p:ph type="pic" sz="quarter" idx="13"/>
          </p:nvPr>
        </p:nvSpPr>
        <p:spPr>
          <a:xfrm>
            <a:off x="4141267" y="1252539"/>
            <a:ext cx="7652271" cy="4538662"/>
          </a:xfrm>
        </p:spPr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FAF6FB8D-1FBD-4A89-940C-CAA39D389B9E}"/>
              </a:ext>
            </a:extLst>
          </p:cNvPr>
          <p:cNvSpPr txBox="1">
            <a:spLocks/>
          </p:cNvSpPr>
          <p:nvPr/>
        </p:nvSpPr>
        <p:spPr>
          <a:xfrm>
            <a:off x="9132784" y="6565327"/>
            <a:ext cx="2744787" cy="14027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l-NL"/>
            </a:defPPr>
            <a:lvl1pPr marL="0" algn="r" defTabSz="914400" rtl="0" eaLnBrk="1" latinLnBrk="0" hangingPunct="1">
              <a:defRPr sz="11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E7099E-8998-4851-915A-4F4831808297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991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bce83e47c546ff6ac1b4b362eaa37f0f7a52c"/>
</p:tagLst>
</file>

<file path=ppt/theme/theme1.xml><?xml version="1.0" encoding="utf-8"?>
<a:theme xmlns:a="http://schemas.openxmlformats.org/drawingml/2006/main" name="Corporate template-set Universiteit Leiden">
  <a:themeElements>
    <a:clrScheme name="El Camino Colleg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20419A"/>
      </a:accent1>
      <a:accent2>
        <a:srgbClr val="00A6E9"/>
      </a:accent2>
      <a:accent3>
        <a:srgbClr val="FFC000"/>
      </a:accent3>
      <a:accent4>
        <a:srgbClr val="5EBD72"/>
      </a:accent4>
      <a:accent5>
        <a:srgbClr val="FFE043"/>
      </a:accent5>
      <a:accent6>
        <a:srgbClr val="7030A0"/>
      </a:accent6>
      <a:hlink>
        <a:srgbClr val="20419A"/>
      </a:hlink>
      <a:folHlink>
        <a:srgbClr val="00A6E9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08000" tIns="108000" rIns="108000" bIns="108000" rtlCol="0">
        <a:noAutofit/>
      </a:bodyPr>
      <a:lstStyle>
        <a:defPPr>
          <a:defRPr noProof="0"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13" id="{780304BA-CDCD-8844-8E6E-7902A21ADE0E}" vid="{D3F50A02-835A-6D46-A99D-9C469D429050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16-9-windows-en-met-slidenr</Template>
  <TotalTime>219</TotalTime>
  <Words>434</Words>
  <Application>Microsoft Office PowerPoint</Application>
  <PresentationFormat>Custom</PresentationFormat>
  <Paragraphs>97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Courier New</vt:lpstr>
      <vt:lpstr>Minion</vt:lpstr>
      <vt:lpstr>Wingdings</vt:lpstr>
      <vt:lpstr>Corporate template-set Universiteit Leiden</vt:lpstr>
      <vt:lpstr>Presentation Title</vt:lpstr>
      <vt:lpstr>Instructions</vt:lpstr>
      <vt:lpstr>Change Presentation Title </vt:lpstr>
      <vt:lpstr>Table of Contents</vt:lpstr>
      <vt:lpstr>Text Only</vt:lpstr>
      <vt:lpstr>2-Column Slide</vt:lpstr>
      <vt:lpstr>Text &amp; Small Image</vt:lpstr>
      <vt:lpstr>Text &amp; Medium Image</vt:lpstr>
      <vt:lpstr>Text &amp; Large Image </vt:lpstr>
      <vt:lpstr>Image</vt:lpstr>
      <vt:lpstr>Text &amp; 4 Images</vt:lpstr>
      <vt:lpstr>Chart</vt:lpstr>
      <vt:lpstr>Table</vt:lpstr>
      <vt:lpstr>Video</vt:lpstr>
      <vt:lpstr>Questions?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Hanoa, Amy</dc:creator>
  <cp:lastModifiedBy>Hanoa, Amy</cp:lastModifiedBy>
  <cp:revision>52</cp:revision>
  <cp:lastPrinted>2018-11-27T09:56:33Z</cp:lastPrinted>
  <dcterms:created xsi:type="dcterms:W3CDTF">2022-11-10T07:55:20Z</dcterms:created>
  <dcterms:modified xsi:type="dcterms:W3CDTF">2026-04-10T21:25:26Z</dcterms:modified>
</cp:coreProperties>
</file>