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673" r:id="rId5"/>
    <p:sldMasterId id="2147483686" r:id="rId6"/>
    <p:sldMasterId id="2147483698" r:id="rId7"/>
    <p:sldMasterId id="2147483648" r:id="rId8"/>
  </p:sldMasterIdLst>
  <p:notesMasterIdLst>
    <p:notesMasterId r:id="rId52"/>
  </p:notesMasterIdLst>
  <p:sldIdLst>
    <p:sldId id="378" r:id="rId9"/>
    <p:sldId id="359" r:id="rId10"/>
    <p:sldId id="353" r:id="rId11"/>
    <p:sldId id="256" r:id="rId12"/>
    <p:sldId id="318" r:id="rId13"/>
    <p:sldId id="317" r:id="rId14"/>
    <p:sldId id="320" r:id="rId15"/>
    <p:sldId id="321" r:id="rId16"/>
    <p:sldId id="362" r:id="rId17"/>
    <p:sldId id="275" r:id="rId18"/>
    <p:sldId id="385" r:id="rId19"/>
    <p:sldId id="386" r:id="rId20"/>
    <p:sldId id="365" r:id="rId21"/>
    <p:sldId id="387" r:id="rId22"/>
    <p:sldId id="388" r:id="rId23"/>
    <p:sldId id="363" r:id="rId24"/>
    <p:sldId id="389" r:id="rId25"/>
    <p:sldId id="2053842758" r:id="rId26"/>
    <p:sldId id="366" r:id="rId27"/>
    <p:sldId id="2053842761" r:id="rId28"/>
    <p:sldId id="2053842762" r:id="rId29"/>
    <p:sldId id="2053842763" r:id="rId30"/>
    <p:sldId id="2053842764" r:id="rId31"/>
    <p:sldId id="2053842765" r:id="rId32"/>
    <p:sldId id="2053842766" r:id="rId33"/>
    <p:sldId id="2053842767" r:id="rId34"/>
    <p:sldId id="2053842768" r:id="rId35"/>
    <p:sldId id="2053842769" r:id="rId36"/>
    <p:sldId id="2053842770" r:id="rId37"/>
    <p:sldId id="2053842771" r:id="rId38"/>
    <p:sldId id="2053842772" r:id="rId39"/>
    <p:sldId id="2053842742" r:id="rId40"/>
    <p:sldId id="2053842746" r:id="rId41"/>
    <p:sldId id="2053842749" r:id="rId42"/>
    <p:sldId id="2053842747" r:id="rId43"/>
    <p:sldId id="2053842748" r:id="rId44"/>
    <p:sldId id="2053842745" r:id="rId45"/>
    <p:sldId id="364" r:id="rId46"/>
    <p:sldId id="383" r:id="rId47"/>
    <p:sldId id="361" r:id="rId48"/>
    <p:sldId id="368" r:id="rId49"/>
    <p:sldId id="367" r:id="rId50"/>
    <p:sldId id="384"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4C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568E0-5C32-CF37-98EB-389F1E5CBC6C}" v="2" dt="2022-08-04T03:50:18.765"/>
    <p1510:client id="{0977E127-9E8E-CFB0-E5EE-204A409833DC}" v="154" dt="2023-02-02T21:20:15.509"/>
    <p1510:client id="{16D61375-894E-030D-C62F-E2515023A730}" v="2" dt="2022-08-22T21:36:46.550"/>
    <p1510:client id="{2C18D51E-7583-DA4B-F0BC-02E4316832B4}" v="35" dt="2022-08-22T22:03:57.413"/>
    <p1510:client id="{2CAE3F4C-C9E0-E79B-4159-C4694B273A18}" v="23" dt="2022-08-09T04:03:34.975"/>
    <p1510:client id="{401B7701-44C5-5CD0-93AD-94B3CA0F874C}" v="30" dt="2022-08-22T21:58:17.377"/>
    <p1510:client id="{50AECEFA-ECF9-514B-D350-77F706FDF0FF}" v="147" dt="2022-08-05T17:31:46.357"/>
    <p1510:client id="{53C404AB-606E-A718-2C26-2831C228116A}" v="36" dt="2022-08-19T07:00:25.126"/>
    <p1510:client id="{623520E1-BA4D-A2C4-FE85-AE9F9255FC37}" v="109" dt="2023-01-19T18:00:30.699"/>
    <p1510:client id="{63B4DE4A-C2E0-F7CA-76B3-276548F21101}" v="19" dt="2022-08-22T22:00:29.278"/>
    <p1510:client id="{64C685CA-0808-78A1-353E-FFFA6A72DE6F}" v="363" dt="2023-01-20T19:44:43.774"/>
    <p1510:client id="{7B101CA0-3C27-2CB5-3A1F-0AA1D61562B9}" v="56" dt="2022-08-22T21:39:36.056"/>
    <p1510:client id="{8C9F36C2-FCC1-C5C8-AEB6-F2864BE53B41}" v="36" dt="2022-08-18T22:33:33.751"/>
    <p1510:client id="{9FBBD844-F75C-E78C-C499-77C22F9B1855}" v="19" dt="2023-02-03T00:09:24.336"/>
    <p1510:client id="{A9116093-8220-73D7-6079-34DA00234C59}" v="22" dt="2022-08-22T21:31:51.551"/>
    <p1510:client id="{B6C82F33-12F0-1CDC-F2E5-DB5D439F1002}" v="503" dt="2022-08-04T00:49:46.623"/>
    <p1510:client id="{C156792C-6551-93B5-5648-09FE21D2C240}" v="229" dt="2023-01-26T18:41:46.802"/>
    <p1510:client id="{C2E65DBB-3D0D-0CA6-461F-7BB66B344A0B}" v="2" dt="2023-02-02T16:53:24.509"/>
    <p1510:client id="{C9E6F760-557C-62E9-C441-3887AC07B715}" v="5" dt="2023-02-02T18:54:39.248"/>
    <p1510:client id="{CE99DD06-6547-28E0-C6FB-89B00118FBD2}" v="2" dt="2023-01-21T04:59:09.008"/>
    <p1510:client id="{D3317E3E-8097-EFD7-6981-F8B15FD75567}" v="4" dt="2022-08-22T22:14:15.852"/>
    <p1510:client id="{D39C53E3-E559-3263-F48F-277C35E03E52}" v="3" dt="2022-08-19T06:55:31.579"/>
    <p1510:client id="{D846EEA6-E6E0-33C6-F0CA-E05AD371CED9}" v="403" dt="2022-08-05T03:10:24.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68" y="8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56959-5844-44F0-AA09-673FE42C6686}"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C5952-34B9-40DB-BA26-785FD90179DB}" type="slidenum">
              <a:rPr lang="en-US" smtClean="0"/>
              <a:t>‹#›</a:t>
            </a:fld>
            <a:endParaRPr lang="en-US"/>
          </a:p>
        </p:txBody>
      </p:sp>
    </p:spTree>
    <p:extLst>
      <p:ext uri="{BB962C8B-B14F-4D97-AF65-F5344CB8AC3E}">
        <p14:creationId xmlns:p14="http://schemas.microsoft.com/office/powerpoint/2010/main" val="3969099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video: https://www.youtube.com/watch?v=9Z9zkU--FLQ&amp;feature=emb_logo </a:t>
            </a:r>
          </a:p>
        </p:txBody>
      </p:sp>
      <p:sp>
        <p:nvSpPr>
          <p:cNvPr id="4" name="Slide Number Placeholder 3"/>
          <p:cNvSpPr>
            <a:spLocks noGrp="1"/>
          </p:cNvSpPr>
          <p:nvPr>
            <p:ph type="sldNum" sz="quarter" idx="5"/>
          </p:nvPr>
        </p:nvSpPr>
        <p:spPr/>
        <p:txBody>
          <a:bodyPr/>
          <a:lstStyle/>
          <a:p>
            <a:fld id="{453C5952-34B9-40DB-BA26-785FD90179DB}" type="slidenum">
              <a:rPr lang="en-US" smtClean="0"/>
              <a:t>5</a:t>
            </a:fld>
            <a:endParaRPr lang="en-US"/>
          </a:p>
        </p:txBody>
      </p:sp>
    </p:spTree>
    <p:extLst>
      <p:ext uri="{BB962C8B-B14F-4D97-AF65-F5344CB8AC3E}">
        <p14:creationId xmlns:p14="http://schemas.microsoft.com/office/powerpoint/2010/main" val="290233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8485C-0429-4583-B3A1-A53E1F6AF6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8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179777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D94A1-339D-4B92-9455-B84448A20669}" type="datetimeFigureOut">
              <a:rPr lang="en-US" smtClean="0"/>
              <a:t>2/9/2023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22165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D94A1-339D-4B92-9455-B84448A20669}" type="datetimeFigureOut">
              <a:rPr lang="en-US" smtClean="0"/>
              <a:t>2/9/2023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2851129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001F5F"/>
                </a:solidFill>
                <a:latin typeface="Calibri"/>
                <a:cs typeface="Calibri"/>
              </a:defRPr>
            </a:lvl1pPr>
          </a:lstStyle>
          <a:p>
            <a:endParaRPr/>
          </a:p>
        </p:txBody>
      </p:sp>
      <p:sp>
        <p:nvSpPr>
          <p:cNvPr id="3" name="Holder 3"/>
          <p:cNvSpPr>
            <a:spLocks noGrp="1"/>
          </p:cNvSpPr>
          <p:nvPr>
            <p:ph sz="half" idx="2"/>
          </p:nvPr>
        </p:nvSpPr>
        <p:spPr>
          <a:xfrm>
            <a:off x="457200" y="1183005"/>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88" b="0" i="0">
                <a:solidFill>
                  <a:schemeClr val="bg1"/>
                </a:solidFill>
                <a:latin typeface="Arial"/>
                <a:cs typeface="Arial"/>
              </a:defRPr>
            </a:lvl1pPr>
          </a:lstStyle>
          <a:p>
            <a:pPr marL="9525"/>
            <a:endParaRPr lang="en-US" spc="4"/>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E010EF6-6C5B-4D62-AB98-C4CDD3C8CF92}" type="datetime1">
              <a:rPr lang="en-US" smtClean="0"/>
              <a:t>2/9/2023</a:t>
            </a:fld>
            <a:endParaRPr lang="en-US"/>
          </a:p>
        </p:txBody>
      </p:sp>
      <p:sp>
        <p:nvSpPr>
          <p:cNvPr id="7" name="Holder 7"/>
          <p:cNvSpPr>
            <a:spLocks noGrp="1"/>
          </p:cNvSpPr>
          <p:nvPr>
            <p:ph type="sldNum" sz="quarter" idx="7"/>
          </p:nvPr>
        </p:nvSpPr>
        <p:spPr/>
        <p:txBody>
          <a:bodyPr lIns="0" tIns="0" rIns="0" bIns="0"/>
          <a:lstStyle>
            <a:lvl1pPr>
              <a:defRPr sz="788" b="0" i="0">
                <a:solidFill>
                  <a:schemeClr val="bg1"/>
                </a:solidFill>
                <a:latin typeface="Arial"/>
                <a:cs typeface="Arial"/>
              </a:defRPr>
            </a:lvl1pPr>
          </a:lstStyle>
          <a:p>
            <a:pPr marL="213836"/>
            <a:fld id="{81D60167-4931-47E6-BA6A-407CBD079E47}" type="slidenum">
              <a:rPr lang="en-US" spc="4" smtClean="0"/>
              <a:pPr marL="213836"/>
              <a:t>‹#›</a:t>
            </a:fld>
            <a:endParaRPr lang="en-US" spc="4"/>
          </a:p>
        </p:txBody>
      </p:sp>
    </p:spTree>
    <p:extLst>
      <p:ext uri="{BB962C8B-B14F-4D97-AF65-F5344CB8AC3E}">
        <p14:creationId xmlns:p14="http://schemas.microsoft.com/office/powerpoint/2010/main" val="57161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4EFBBA2-B872-476A-851A-3E885DBE18DE}"/>
              </a:ext>
            </a:extLst>
          </p:cNvPr>
          <p:cNvGrpSpPr>
            <a:grpSpLocks/>
          </p:cNvGrpSpPr>
          <p:nvPr/>
        </p:nvGrpSpPr>
        <p:grpSpPr bwMode="auto">
          <a:xfrm>
            <a:off x="-3222625" y="228600"/>
            <a:ext cx="11909425" cy="3543300"/>
            <a:chOff x="-2030" y="192"/>
            <a:chExt cx="7502" cy="2976"/>
          </a:xfrm>
        </p:grpSpPr>
        <p:sp>
          <p:nvSpPr>
            <p:cNvPr id="5" name="Line 3">
              <a:extLst>
                <a:ext uri="{FF2B5EF4-FFF2-40B4-BE49-F238E27FC236}">
                  <a16:creationId xmlns:a16="http://schemas.microsoft.com/office/drawing/2014/main" id="{6ED5197F-A0CE-42D6-BFA7-4A2DFA93F7D8}"/>
                </a:ext>
              </a:extLst>
            </p:cNvPr>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6" name="AutoShape 4">
              <a:extLst>
                <a:ext uri="{FF2B5EF4-FFF2-40B4-BE49-F238E27FC236}">
                  <a16:creationId xmlns:a16="http://schemas.microsoft.com/office/drawing/2014/main" id="{B0BB32A2-EA7B-4625-A606-7D56E92DD8FB}"/>
                </a:ext>
              </a:extLst>
            </p:cNvPr>
            <p:cNvSpPr>
              <a:spLocks noChangeArrowheads="1"/>
            </p:cNvSpPr>
            <p:nvPr/>
          </p:nvSpPr>
          <p:spPr bwMode="auto">
            <a:xfrm>
              <a:off x="-1584" y="864"/>
              <a:ext cx="2304" cy="230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7" name="AutoShape 5">
              <a:extLst>
                <a:ext uri="{FF2B5EF4-FFF2-40B4-BE49-F238E27FC236}">
                  <a16:creationId xmlns:a16="http://schemas.microsoft.com/office/drawing/2014/main" id="{18D3E075-83E7-4FDF-B658-F377F87503BB}"/>
                </a:ext>
              </a:extLst>
            </p:cNvPr>
            <p:cNvSpPr>
              <a:spLocks noChangeArrowheads="1"/>
            </p:cNvSpPr>
            <p:nvPr/>
          </p:nvSpPr>
          <p:spPr bwMode="auto">
            <a:xfrm>
              <a:off x="-2030" y="192"/>
              <a:ext cx="2544" cy="2544"/>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grpSp>
      <p:sp>
        <p:nvSpPr>
          <p:cNvPr id="66566" name="Rectangle 6"/>
          <p:cNvSpPr>
            <a:spLocks noGrp="1" noChangeArrowheads="1"/>
          </p:cNvSpPr>
          <p:nvPr>
            <p:ph type="ctrTitle"/>
          </p:nvPr>
        </p:nvSpPr>
        <p:spPr>
          <a:xfrm>
            <a:off x="1443038" y="739379"/>
            <a:ext cx="7239000" cy="1083469"/>
          </a:xfrm>
        </p:spPr>
        <p:txBody>
          <a:bodyPr/>
          <a:lstStyle>
            <a:lvl1pPr>
              <a:defRPr sz="3000"/>
            </a:lvl1pPr>
          </a:lstStyle>
          <a:p>
            <a:pPr lvl="0"/>
            <a:r>
              <a:rPr lang="en-US" noProof="0"/>
              <a:t>Click to edit Master title style</a:t>
            </a:r>
          </a:p>
        </p:txBody>
      </p:sp>
      <p:sp>
        <p:nvSpPr>
          <p:cNvPr id="66567" name="Rectangle 7"/>
          <p:cNvSpPr>
            <a:spLocks noGrp="1" noChangeArrowheads="1"/>
          </p:cNvSpPr>
          <p:nvPr>
            <p:ph type="subTitle" idx="1"/>
          </p:nvPr>
        </p:nvSpPr>
        <p:spPr>
          <a:xfrm>
            <a:off x="1443038" y="2570560"/>
            <a:ext cx="7239000" cy="1314450"/>
          </a:xfrm>
        </p:spPr>
        <p:txBody>
          <a:bodyPr/>
          <a:lstStyle>
            <a:lvl1pPr marL="0" indent="0">
              <a:buFont typeface="Wingdings" pitchFamily="2" charset="2"/>
              <a:buNone/>
              <a:defRPr/>
            </a:lvl1pPr>
          </a:lstStyle>
          <a:p>
            <a:pPr lvl="0"/>
            <a:r>
              <a:rPr lang="en-US" noProof="0"/>
              <a:t>Click to edit Master subtitle style</a:t>
            </a:r>
          </a:p>
        </p:txBody>
      </p:sp>
      <p:sp>
        <p:nvSpPr>
          <p:cNvPr id="8" name="Rectangle 8">
            <a:extLst>
              <a:ext uri="{FF2B5EF4-FFF2-40B4-BE49-F238E27FC236}">
                <a16:creationId xmlns:a16="http://schemas.microsoft.com/office/drawing/2014/main" id="{2BCF3DDE-DFEE-4471-B1E9-67B963A86BE6}"/>
              </a:ext>
            </a:extLst>
          </p:cNvPr>
          <p:cNvSpPr>
            <a:spLocks noGrp="1" noChangeArrowheads="1"/>
          </p:cNvSpPr>
          <p:nvPr>
            <p:ph type="dt" sz="half" idx="10"/>
          </p:nvPr>
        </p:nvSpPr>
        <p:spPr/>
        <p:txBody>
          <a:bodyPr/>
          <a:lstStyle>
            <a:lvl1pPr>
              <a:defRPr/>
            </a:lvl1pPr>
          </a:lstStyle>
          <a:p>
            <a:pPr>
              <a:defRPr/>
            </a:pPr>
            <a:fld id="{AC3A87FE-3195-4904-AEF2-C95099C05803}" type="datetime1">
              <a:rPr lang="en-US"/>
              <a:pPr>
                <a:defRPr/>
              </a:pPr>
              <a:t>2/9/2023</a:t>
            </a:fld>
            <a:endParaRPr lang="en-US"/>
          </a:p>
        </p:txBody>
      </p:sp>
      <p:sp>
        <p:nvSpPr>
          <p:cNvPr id="9" name="Rectangle 9">
            <a:extLst>
              <a:ext uri="{FF2B5EF4-FFF2-40B4-BE49-F238E27FC236}">
                <a16:creationId xmlns:a16="http://schemas.microsoft.com/office/drawing/2014/main" id="{5B68F03F-6ED4-4963-B280-7FBBF46591FE}"/>
              </a:ext>
            </a:extLst>
          </p:cNvPr>
          <p:cNvSpPr>
            <a:spLocks noGrp="1" noChangeArrowheads="1"/>
          </p:cNvSpPr>
          <p:nvPr>
            <p:ph type="ftr" sz="quarter" idx="11"/>
          </p:nvPr>
        </p:nvSpPr>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050B81B8-F413-4CA5-AD17-6F787C6053BE}"/>
              </a:ext>
            </a:extLst>
          </p:cNvPr>
          <p:cNvSpPr>
            <a:spLocks noGrp="1" noChangeArrowheads="1"/>
          </p:cNvSpPr>
          <p:nvPr>
            <p:ph type="sldNum" sz="quarter" idx="12"/>
          </p:nvPr>
        </p:nvSpPr>
        <p:spPr/>
        <p:txBody>
          <a:bodyPr/>
          <a:lstStyle>
            <a:lvl1pPr>
              <a:defRPr/>
            </a:lvl1pPr>
          </a:lstStyle>
          <a:p>
            <a:pPr>
              <a:defRPr/>
            </a:pPr>
            <a:fld id="{AC6056CA-391A-4E0C-B458-3657FE2CC105}" type="slidenum">
              <a:rPr lang="en-US" altLang="en-US"/>
              <a:pPr>
                <a:defRPr/>
              </a:pPr>
              <a:t>‹#›</a:t>
            </a:fld>
            <a:endParaRPr lang="en-US" altLang="en-US"/>
          </a:p>
        </p:txBody>
      </p:sp>
    </p:spTree>
    <p:extLst>
      <p:ext uri="{BB962C8B-B14F-4D97-AF65-F5344CB8AC3E}">
        <p14:creationId xmlns:p14="http://schemas.microsoft.com/office/powerpoint/2010/main" val="476675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A3EDF57-0472-46E7-BD9B-14BA99675576}"/>
              </a:ext>
            </a:extLst>
          </p:cNvPr>
          <p:cNvSpPr>
            <a:spLocks noGrp="1" noChangeArrowheads="1"/>
          </p:cNvSpPr>
          <p:nvPr>
            <p:ph type="dt" sz="half" idx="10"/>
          </p:nvPr>
        </p:nvSpPr>
        <p:spPr>
          <a:ln/>
        </p:spPr>
        <p:txBody>
          <a:bodyPr/>
          <a:lstStyle>
            <a:lvl1pPr>
              <a:defRPr/>
            </a:lvl1pPr>
          </a:lstStyle>
          <a:p>
            <a:pPr>
              <a:defRPr/>
            </a:pPr>
            <a:fld id="{0CA0DF10-9437-41BB-BACC-ABC0A2D974DF}" type="datetime1">
              <a:rPr lang="en-US"/>
              <a:pPr>
                <a:defRPr/>
              </a:pPr>
              <a:t>2/9/2023</a:t>
            </a:fld>
            <a:endParaRPr lang="en-US"/>
          </a:p>
        </p:txBody>
      </p:sp>
      <p:sp>
        <p:nvSpPr>
          <p:cNvPr id="5" name="Rectangle 9">
            <a:extLst>
              <a:ext uri="{FF2B5EF4-FFF2-40B4-BE49-F238E27FC236}">
                <a16:creationId xmlns:a16="http://schemas.microsoft.com/office/drawing/2014/main" id="{A45733A5-E37A-4FFB-A781-EB9AD8A6E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26B51451-66B4-4AB3-AF36-7A191771F0AC}"/>
              </a:ext>
            </a:extLst>
          </p:cNvPr>
          <p:cNvSpPr>
            <a:spLocks noGrp="1" noChangeArrowheads="1"/>
          </p:cNvSpPr>
          <p:nvPr>
            <p:ph type="sldNum" sz="quarter" idx="12"/>
          </p:nvPr>
        </p:nvSpPr>
        <p:spPr>
          <a:ln/>
        </p:spPr>
        <p:txBody>
          <a:bodyPr/>
          <a:lstStyle>
            <a:lvl1pPr>
              <a:defRPr/>
            </a:lvl1pPr>
          </a:lstStyle>
          <a:p>
            <a:pPr>
              <a:defRPr/>
            </a:pPr>
            <a:fld id="{2D1566EA-1548-41D0-A0B7-FCD25C4DFA5C}" type="slidenum">
              <a:rPr lang="en-US" altLang="en-US"/>
              <a:pPr>
                <a:defRPr/>
              </a:pPr>
              <a:t>‹#›</a:t>
            </a:fld>
            <a:endParaRPr lang="en-US" altLang="en-US"/>
          </a:p>
        </p:txBody>
      </p:sp>
    </p:spTree>
    <p:extLst>
      <p:ext uri="{BB962C8B-B14F-4D97-AF65-F5344CB8AC3E}">
        <p14:creationId xmlns:p14="http://schemas.microsoft.com/office/powerpoint/2010/main" val="2202364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8">
            <a:extLst>
              <a:ext uri="{FF2B5EF4-FFF2-40B4-BE49-F238E27FC236}">
                <a16:creationId xmlns:a16="http://schemas.microsoft.com/office/drawing/2014/main" id="{534720C2-1B0B-46A3-A017-789C9CE727DE}"/>
              </a:ext>
            </a:extLst>
          </p:cNvPr>
          <p:cNvSpPr>
            <a:spLocks noGrp="1" noChangeArrowheads="1"/>
          </p:cNvSpPr>
          <p:nvPr>
            <p:ph type="dt" sz="half" idx="10"/>
          </p:nvPr>
        </p:nvSpPr>
        <p:spPr>
          <a:ln/>
        </p:spPr>
        <p:txBody>
          <a:bodyPr/>
          <a:lstStyle>
            <a:lvl1pPr>
              <a:defRPr/>
            </a:lvl1pPr>
          </a:lstStyle>
          <a:p>
            <a:pPr>
              <a:defRPr/>
            </a:pPr>
            <a:fld id="{202A318A-4A66-4C9B-BF49-FB740AB22D9B}" type="datetime1">
              <a:rPr lang="en-US"/>
              <a:pPr>
                <a:defRPr/>
              </a:pPr>
              <a:t>2/9/2023</a:t>
            </a:fld>
            <a:endParaRPr lang="en-US"/>
          </a:p>
        </p:txBody>
      </p:sp>
      <p:sp>
        <p:nvSpPr>
          <p:cNvPr id="5" name="Rectangle 9">
            <a:extLst>
              <a:ext uri="{FF2B5EF4-FFF2-40B4-BE49-F238E27FC236}">
                <a16:creationId xmlns:a16="http://schemas.microsoft.com/office/drawing/2014/main" id="{72C50C57-38C4-47B5-9B2D-67A11A7C4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58DB4A91-00DC-4F49-B1B3-A6352739CEFC}"/>
              </a:ext>
            </a:extLst>
          </p:cNvPr>
          <p:cNvSpPr>
            <a:spLocks noGrp="1" noChangeArrowheads="1"/>
          </p:cNvSpPr>
          <p:nvPr>
            <p:ph type="sldNum" sz="quarter" idx="12"/>
          </p:nvPr>
        </p:nvSpPr>
        <p:spPr>
          <a:ln/>
        </p:spPr>
        <p:txBody>
          <a:bodyPr/>
          <a:lstStyle>
            <a:lvl1pPr>
              <a:defRPr/>
            </a:lvl1pPr>
          </a:lstStyle>
          <a:p>
            <a:pPr>
              <a:defRPr/>
            </a:pPr>
            <a:fld id="{30F61C93-C6DF-41B7-AAC3-29B472CF3B98}" type="slidenum">
              <a:rPr lang="en-US" altLang="en-US"/>
              <a:pPr>
                <a:defRPr/>
              </a:pPr>
              <a:t>‹#›</a:t>
            </a:fld>
            <a:endParaRPr lang="en-US" altLang="en-US"/>
          </a:p>
        </p:txBody>
      </p:sp>
    </p:spTree>
    <p:extLst>
      <p:ext uri="{BB962C8B-B14F-4D97-AF65-F5344CB8AC3E}">
        <p14:creationId xmlns:p14="http://schemas.microsoft.com/office/powerpoint/2010/main" val="281370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0013" y="1370410"/>
            <a:ext cx="3579812"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370410"/>
            <a:ext cx="35814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FABC4E24-C4CE-4905-8CBC-C707A528CF08}"/>
              </a:ext>
            </a:extLst>
          </p:cNvPr>
          <p:cNvSpPr>
            <a:spLocks noGrp="1" noChangeArrowheads="1"/>
          </p:cNvSpPr>
          <p:nvPr>
            <p:ph type="dt" sz="half" idx="10"/>
          </p:nvPr>
        </p:nvSpPr>
        <p:spPr>
          <a:ln/>
        </p:spPr>
        <p:txBody>
          <a:bodyPr/>
          <a:lstStyle>
            <a:lvl1pPr>
              <a:defRPr/>
            </a:lvl1pPr>
          </a:lstStyle>
          <a:p>
            <a:pPr>
              <a:defRPr/>
            </a:pPr>
            <a:fld id="{5E7ECAD6-9833-42AD-AC33-A33DBBBD417B}" type="datetime1">
              <a:rPr lang="en-US"/>
              <a:pPr>
                <a:defRPr/>
              </a:pPr>
              <a:t>2/9/2023</a:t>
            </a:fld>
            <a:endParaRPr lang="en-US"/>
          </a:p>
        </p:txBody>
      </p:sp>
      <p:sp>
        <p:nvSpPr>
          <p:cNvPr id="6" name="Rectangle 9">
            <a:extLst>
              <a:ext uri="{FF2B5EF4-FFF2-40B4-BE49-F238E27FC236}">
                <a16:creationId xmlns:a16="http://schemas.microsoft.com/office/drawing/2014/main" id="{5257551E-9097-4B9C-99BC-3E33DB9616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C492D73-4CA5-4255-BAB5-02907FB8ED8B}"/>
              </a:ext>
            </a:extLst>
          </p:cNvPr>
          <p:cNvSpPr>
            <a:spLocks noGrp="1" noChangeArrowheads="1"/>
          </p:cNvSpPr>
          <p:nvPr>
            <p:ph type="sldNum" sz="quarter" idx="12"/>
          </p:nvPr>
        </p:nvSpPr>
        <p:spPr>
          <a:ln/>
        </p:spPr>
        <p:txBody>
          <a:bodyPr/>
          <a:lstStyle>
            <a:lvl1pPr>
              <a:defRPr/>
            </a:lvl1pPr>
          </a:lstStyle>
          <a:p>
            <a:pPr>
              <a:defRPr/>
            </a:pPr>
            <a:fld id="{DD987391-A7F3-4213-BBB4-A7EA97E270C5}" type="slidenum">
              <a:rPr lang="en-US" altLang="en-US"/>
              <a:pPr>
                <a:defRPr/>
              </a:pPr>
              <a:t>‹#›</a:t>
            </a:fld>
            <a:endParaRPr lang="en-US" altLang="en-US"/>
          </a:p>
        </p:txBody>
      </p:sp>
    </p:spTree>
    <p:extLst>
      <p:ext uri="{BB962C8B-B14F-4D97-AF65-F5344CB8AC3E}">
        <p14:creationId xmlns:p14="http://schemas.microsoft.com/office/powerpoint/2010/main" val="2158514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8CB7393C-6FF8-4E95-8B42-66D47DCE4303}"/>
              </a:ext>
            </a:extLst>
          </p:cNvPr>
          <p:cNvSpPr>
            <a:spLocks noGrp="1" noChangeArrowheads="1"/>
          </p:cNvSpPr>
          <p:nvPr>
            <p:ph type="dt" sz="half" idx="10"/>
          </p:nvPr>
        </p:nvSpPr>
        <p:spPr>
          <a:ln/>
        </p:spPr>
        <p:txBody>
          <a:bodyPr/>
          <a:lstStyle>
            <a:lvl1pPr>
              <a:defRPr/>
            </a:lvl1pPr>
          </a:lstStyle>
          <a:p>
            <a:pPr>
              <a:defRPr/>
            </a:pPr>
            <a:fld id="{2397CB48-99FB-43AC-AE32-532088174595}" type="datetime1">
              <a:rPr lang="en-US"/>
              <a:pPr>
                <a:defRPr/>
              </a:pPr>
              <a:t>2/9/2023</a:t>
            </a:fld>
            <a:endParaRPr lang="en-US"/>
          </a:p>
        </p:txBody>
      </p:sp>
      <p:sp>
        <p:nvSpPr>
          <p:cNvPr id="8" name="Rectangle 9">
            <a:extLst>
              <a:ext uri="{FF2B5EF4-FFF2-40B4-BE49-F238E27FC236}">
                <a16:creationId xmlns:a16="http://schemas.microsoft.com/office/drawing/2014/main" id="{6B7AAEEB-2771-4EA0-8367-155C029729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674D3F13-F16F-409F-AEC3-0C9EF1784599}"/>
              </a:ext>
            </a:extLst>
          </p:cNvPr>
          <p:cNvSpPr>
            <a:spLocks noGrp="1" noChangeArrowheads="1"/>
          </p:cNvSpPr>
          <p:nvPr>
            <p:ph type="sldNum" sz="quarter" idx="12"/>
          </p:nvPr>
        </p:nvSpPr>
        <p:spPr>
          <a:ln/>
        </p:spPr>
        <p:txBody>
          <a:bodyPr/>
          <a:lstStyle>
            <a:lvl1pPr>
              <a:defRPr/>
            </a:lvl1pPr>
          </a:lstStyle>
          <a:p>
            <a:pPr>
              <a:defRPr/>
            </a:pPr>
            <a:fld id="{FDDBD8CB-B4E5-4642-BF65-0C4424162DB0}" type="slidenum">
              <a:rPr lang="en-US" altLang="en-US"/>
              <a:pPr>
                <a:defRPr/>
              </a:pPr>
              <a:t>‹#›</a:t>
            </a:fld>
            <a:endParaRPr lang="en-US" altLang="en-US"/>
          </a:p>
        </p:txBody>
      </p:sp>
    </p:spTree>
    <p:extLst>
      <p:ext uri="{BB962C8B-B14F-4D97-AF65-F5344CB8AC3E}">
        <p14:creationId xmlns:p14="http://schemas.microsoft.com/office/powerpoint/2010/main" val="3007983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C578FB26-881D-4CD1-859A-F1D1B357247C}"/>
              </a:ext>
            </a:extLst>
          </p:cNvPr>
          <p:cNvSpPr>
            <a:spLocks noGrp="1" noChangeArrowheads="1"/>
          </p:cNvSpPr>
          <p:nvPr>
            <p:ph type="dt" sz="half" idx="10"/>
          </p:nvPr>
        </p:nvSpPr>
        <p:spPr>
          <a:ln/>
        </p:spPr>
        <p:txBody>
          <a:bodyPr/>
          <a:lstStyle>
            <a:lvl1pPr>
              <a:defRPr/>
            </a:lvl1pPr>
          </a:lstStyle>
          <a:p>
            <a:pPr>
              <a:defRPr/>
            </a:pPr>
            <a:fld id="{F47D709D-A8D6-42A8-813D-4A510829BB31}" type="datetime1">
              <a:rPr lang="en-US"/>
              <a:pPr>
                <a:defRPr/>
              </a:pPr>
              <a:t>2/9/2023</a:t>
            </a:fld>
            <a:endParaRPr lang="en-US"/>
          </a:p>
        </p:txBody>
      </p:sp>
      <p:sp>
        <p:nvSpPr>
          <p:cNvPr id="4" name="Rectangle 9">
            <a:extLst>
              <a:ext uri="{FF2B5EF4-FFF2-40B4-BE49-F238E27FC236}">
                <a16:creationId xmlns:a16="http://schemas.microsoft.com/office/drawing/2014/main" id="{AF390EBB-245C-4E1E-A8A2-F9C165541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AE81770-90D0-4688-B770-AEE75DEE9656}"/>
              </a:ext>
            </a:extLst>
          </p:cNvPr>
          <p:cNvSpPr>
            <a:spLocks noGrp="1" noChangeArrowheads="1"/>
          </p:cNvSpPr>
          <p:nvPr>
            <p:ph type="sldNum" sz="quarter" idx="12"/>
          </p:nvPr>
        </p:nvSpPr>
        <p:spPr>
          <a:ln/>
        </p:spPr>
        <p:txBody>
          <a:bodyPr/>
          <a:lstStyle>
            <a:lvl1pPr>
              <a:defRPr/>
            </a:lvl1pPr>
          </a:lstStyle>
          <a:p>
            <a:pPr>
              <a:defRPr/>
            </a:pPr>
            <a:fld id="{040917B2-9CFE-4F9A-8387-B5E096327CD8}" type="slidenum">
              <a:rPr lang="en-US" altLang="en-US"/>
              <a:pPr>
                <a:defRPr/>
              </a:pPr>
              <a:t>‹#›</a:t>
            </a:fld>
            <a:endParaRPr lang="en-US" altLang="en-US"/>
          </a:p>
        </p:txBody>
      </p:sp>
    </p:spTree>
    <p:extLst>
      <p:ext uri="{BB962C8B-B14F-4D97-AF65-F5344CB8AC3E}">
        <p14:creationId xmlns:p14="http://schemas.microsoft.com/office/powerpoint/2010/main" val="2919984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30DF164B-5DE5-4275-8AE1-E608B121405B}"/>
              </a:ext>
            </a:extLst>
          </p:cNvPr>
          <p:cNvSpPr>
            <a:spLocks noGrp="1" noChangeArrowheads="1"/>
          </p:cNvSpPr>
          <p:nvPr>
            <p:ph type="dt" sz="half" idx="10"/>
          </p:nvPr>
        </p:nvSpPr>
        <p:spPr>
          <a:ln/>
        </p:spPr>
        <p:txBody>
          <a:bodyPr/>
          <a:lstStyle>
            <a:lvl1pPr>
              <a:defRPr/>
            </a:lvl1pPr>
          </a:lstStyle>
          <a:p>
            <a:pPr>
              <a:defRPr/>
            </a:pPr>
            <a:fld id="{991D48BD-0A2D-421A-A474-BF5D99D4AD3C}" type="datetime1">
              <a:rPr lang="en-US"/>
              <a:pPr>
                <a:defRPr/>
              </a:pPr>
              <a:t>2/9/2023</a:t>
            </a:fld>
            <a:endParaRPr lang="en-US"/>
          </a:p>
        </p:txBody>
      </p:sp>
      <p:sp>
        <p:nvSpPr>
          <p:cNvPr id="3" name="Rectangle 9">
            <a:extLst>
              <a:ext uri="{FF2B5EF4-FFF2-40B4-BE49-F238E27FC236}">
                <a16:creationId xmlns:a16="http://schemas.microsoft.com/office/drawing/2014/main" id="{84ECCF11-12C6-4B47-AAD4-387729DB73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62D8F055-6CD7-4524-B394-273F2E82957D}"/>
              </a:ext>
            </a:extLst>
          </p:cNvPr>
          <p:cNvSpPr>
            <a:spLocks noGrp="1" noChangeArrowheads="1"/>
          </p:cNvSpPr>
          <p:nvPr>
            <p:ph type="sldNum" sz="quarter" idx="12"/>
          </p:nvPr>
        </p:nvSpPr>
        <p:spPr>
          <a:ln/>
        </p:spPr>
        <p:txBody>
          <a:bodyPr/>
          <a:lstStyle>
            <a:lvl1pPr>
              <a:defRPr/>
            </a:lvl1pPr>
          </a:lstStyle>
          <a:p>
            <a:pPr>
              <a:defRPr/>
            </a:pPr>
            <a:fld id="{803A819B-2197-4F3F-A3C9-ACFCF2A2F3A3}" type="slidenum">
              <a:rPr lang="en-US" altLang="en-US"/>
              <a:pPr>
                <a:defRPr/>
              </a:pPr>
              <a:t>‹#›</a:t>
            </a:fld>
            <a:endParaRPr lang="en-US" altLang="en-US"/>
          </a:p>
        </p:txBody>
      </p:sp>
    </p:spTree>
    <p:extLst>
      <p:ext uri="{BB962C8B-B14F-4D97-AF65-F5344CB8AC3E}">
        <p14:creationId xmlns:p14="http://schemas.microsoft.com/office/powerpoint/2010/main" val="425575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BE3BEF7-A5C2-4974-ADB1-9FE90311D06C}" type="slidenum">
              <a:rPr lang="en-US" smtClean="0"/>
              <a:t>‹#›</a:t>
            </a:fld>
            <a:endParaRPr lang="en-US"/>
          </a:p>
        </p:txBody>
      </p:sp>
      <p:cxnSp>
        <p:nvCxnSpPr>
          <p:cNvPr id="7" name="Straight Connector 6"/>
          <p:cNvCxnSpPr/>
          <p:nvPr userDrawn="1"/>
        </p:nvCxnSpPr>
        <p:spPr>
          <a:xfrm>
            <a:off x="533400" y="971550"/>
            <a:ext cx="8077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33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a:extLst>
              <a:ext uri="{FF2B5EF4-FFF2-40B4-BE49-F238E27FC236}">
                <a16:creationId xmlns:a16="http://schemas.microsoft.com/office/drawing/2014/main" id="{942DA86E-AE1D-470D-A14E-4C1368141077}"/>
              </a:ext>
            </a:extLst>
          </p:cNvPr>
          <p:cNvSpPr>
            <a:spLocks noGrp="1" noChangeArrowheads="1"/>
          </p:cNvSpPr>
          <p:nvPr>
            <p:ph type="dt" sz="half" idx="10"/>
          </p:nvPr>
        </p:nvSpPr>
        <p:spPr>
          <a:ln/>
        </p:spPr>
        <p:txBody>
          <a:bodyPr/>
          <a:lstStyle>
            <a:lvl1pPr>
              <a:defRPr/>
            </a:lvl1pPr>
          </a:lstStyle>
          <a:p>
            <a:pPr>
              <a:defRPr/>
            </a:pPr>
            <a:fld id="{5C24C7C0-9739-4A5F-A1BF-8DA4F4AE89E2}" type="datetime1">
              <a:rPr lang="en-US"/>
              <a:pPr>
                <a:defRPr/>
              </a:pPr>
              <a:t>2/9/2023</a:t>
            </a:fld>
            <a:endParaRPr lang="en-US"/>
          </a:p>
        </p:txBody>
      </p:sp>
      <p:sp>
        <p:nvSpPr>
          <p:cNvPr id="6" name="Rectangle 9">
            <a:extLst>
              <a:ext uri="{FF2B5EF4-FFF2-40B4-BE49-F238E27FC236}">
                <a16:creationId xmlns:a16="http://schemas.microsoft.com/office/drawing/2014/main" id="{E09D9393-3D56-4E75-BC00-B995DF4B19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A1F5407A-983C-4043-B74C-F64145711FDF}"/>
              </a:ext>
            </a:extLst>
          </p:cNvPr>
          <p:cNvSpPr>
            <a:spLocks noGrp="1" noChangeArrowheads="1"/>
          </p:cNvSpPr>
          <p:nvPr>
            <p:ph type="sldNum" sz="quarter" idx="12"/>
          </p:nvPr>
        </p:nvSpPr>
        <p:spPr>
          <a:ln/>
        </p:spPr>
        <p:txBody>
          <a:bodyPr/>
          <a:lstStyle>
            <a:lvl1pPr>
              <a:defRPr/>
            </a:lvl1pPr>
          </a:lstStyle>
          <a:p>
            <a:pPr>
              <a:defRPr/>
            </a:pPr>
            <a:fld id="{C006AF82-5BCA-44ED-8BD7-CECBBA7DEE7A}" type="slidenum">
              <a:rPr lang="en-US" altLang="en-US"/>
              <a:pPr>
                <a:defRPr/>
              </a:pPr>
              <a:t>‹#›</a:t>
            </a:fld>
            <a:endParaRPr lang="en-US" altLang="en-US"/>
          </a:p>
        </p:txBody>
      </p:sp>
    </p:spTree>
    <p:extLst>
      <p:ext uri="{BB962C8B-B14F-4D97-AF65-F5344CB8AC3E}">
        <p14:creationId xmlns:p14="http://schemas.microsoft.com/office/powerpoint/2010/main" val="3357779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a:extLst>
              <a:ext uri="{FF2B5EF4-FFF2-40B4-BE49-F238E27FC236}">
                <a16:creationId xmlns:a16="http://schemas.microsoft.com/office/drawing/2014/main" id="{CB048FE3-E779-431F-B72B-6319EDC33D1A}"/>
              </a:ext>
            </a:extLst>
          </p:cNvPr>
          <p:cNvSpPr>
            <a:spLocks noGrp="1" noChangeArrowheads="1"/>
          </p:cNvSpPr>
          <p:nvPr>
            <p:ph type="dt" sz="half" idx="10"/>
          </p:nvPr>
        </p:nvSpPr>
        <p:spPr>
          <a:ln/>
        </p:spPr>
        <p:txBody>
          <a:bodyPr/>
          <a:lstStyle>
            <a:lvl1pPr>
              <a:defRPr/>
            </a:lvl1pPr>
          </a:lstStyle>
          <a:p>
            <a:pPr>
              <a:defRPr/>
            </a:pPr>
            <a:fld id="{76DC8AC1-529B-428C-A5D3-95169FEBDE46}" type="datetime1">
              <a:rPr lang="en-US"/>
              <a:pPr>
                <a:defRPr/>
              </a:pPr>
              <a:t>2/9/2023</a:t>
            </a:fld>
            <a:endParaRPr lang="en-US"/>
          </a:p>
        </p:txBody>
      </p:sp>
      <p:sp>
        <p:nvSpPr>
          <p:cNvPr id="6" name="Rectangle 9">
            <a:extLst>
              <a:ext uri="{FF2B5EF4-FFF2-40B4-BE49-F238E27FC236}">
                <a16:creationId xmlns:a16="http://schemas.microsoft.com/office/drawing/2014/main" id="{1615B33C-A679-4A70-B441-2968BDD82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E5A2813B-911E-442B-AA6C-A2D5CB2B2CD9}"/>
              </a:ext>
            </a:extLst>
          </p:cNvPr>
          <p:cNvSpPr>
            <a:spLocks noGrp="1" noChangeArrowheads="1"/>
          </p:cNvSpPr>
          <p:nvPr>
            <p:ph type="sldNum" sz="quarter" idx="12"/>
          </p:nvPr>
        </p:nvSpPr>
        <p:spPr>
          <a:ln/>
        </p:spPr>
        <p:txBody>
          <a:bodyPr/>
          <a:lstStyle>
            <a:lvl1pPr>
              <a:defRPr/>
            </a:lvl1pPr>
          </a:lstStyle>
          <a:p>
            <a:pPr>
              <a:defRPr/>
            </a:pPr>
            <a:fld id="{F5F4EE4D-74D7-4254-A8E1-52326513C2ED}" type="slidenum">
              <a:rPr lang="en-US" altLang="en-US"/>
              <a:pPr>
                <a:defRPr/>
              </a:pPr>
              <a:t>‹#›</a:t>
            </a:fld>
            <a:endParaRPr lang="en-US" altLang="en-US"/>
          </a:p>
        </p:txBody>
      </p:sp>
    </p:spTree>
    <p:extLst>
      <p:ext uri="{BB962C8B-B14F-4D97-AF65-F5344CB8AC3E}">
        <p14:creationId xmlns:p14="http://schemas.microsoft.com/office/powerpoint/2010/main" val="1215712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1AD1419-AFA6-4BED-AC77-50F1293CF031}"/>
              </a:ext>
            </a:extLst>
          </p:cNvPr>
          <p:cNvSpPr>
            <a:spLocks noGrp="1" noChangeArrowheads="1"/>
          </p:cNvSpPr>
          <p:nvPr>
            <p:ph type="dt" sz="half" idx="10"/>
          </p:nvPr>
        </p:nvSpPr>
        <p:spPr>
          <a:ln/>
        </p:spPr>
        <p:txBody>
          <a:bodyPr/>
          <a:lstStyle>
            <a:lvl1pPr>
              <a:defRPr/>
            </a:lvl1pPr>
          </a:lstStyle>
          <a:p>
            <a:pPr>
              <a:defRPr/>
            </a:pPr>
            <a:fld id="{8C52BA3A-58B4-4444-A9BB-6E3A9B0A42BF}" type="datetime1">
              <a:rPr lang="en-US"/>
              <a:pPr>
                <a:defRPr/>
              </a:pPr>
              <a:t>2/9/2023</a:t>
            </a:fld>
            <a:endParaRPr lang="en-US"/>
          </a:p>
        </p:txBody>
      </p:sp>
      <p:sp>
        <p:nvSpPr>
          <p:cNvPr id="5" name="Rectangle 9">
            <a:extLst>
              <a:ext uri="{FF2B5EF4-FFF2-40B4-BE49-F238E27FC236}">
                <a16:creationId xmlns:a16="http://schemas.microsoft.com/office/drawing/2014/main" id="{D5C173F7-A93A-4FC1-91B3-0369CD7F6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73F2359B-B3D4-46B9-898D-52FBBCBF22D1}"/>
              </a:ext>
            </a:extLst>
          </p:cNvPr>
          <p:cNvSpPr>
            <a:spLocks noGrp="1" noChangeArrowheads="1"/>
          </p:cNvSpPr>
          <p:nvPr>
            <p:ph type="sldNum" sz="quarter" idx="12"/>
          </p:nvPr>
        </p:nvSpPr>
        <p:spPr>
          <a:ln/>
        </p:spPr>
        <p:txBody>
          <a:bodyPr/>
          <a:lstStyle>
            <a:lvl1pPr>
              <a:defRPr/>
            </a:lvl1pPr>
          </a:lstStyle>
          <a:p>
            <a:pPr>
              <a:defRPr/>
            </a:pPr>
            <a:fld id="{46FE0AA3-BFC0-4594-82A3-3AEE96FDE0DA}" type="slidenum">
              <a:rPr lang="en-US" altLang="en-US"/>
              <a:pPr>
                <a:defRPr/>
              </a:pPr>
              <a:t>‹#›</a:t>
            </a:fld>
            <a:endParaRPr lang="en-US" altLang="en-US"/>
          </a:p>
        </p:txBody>
      </p:sp>
    </p:spTree>
    <p:extLst>
      <p:ext uri="{BB962C8B-B14F-4D97-AF65-F5344CB8AC3E}">
        <p14:creationId xmlns:p14="http://schemas.microsoft.com/office/powerpoint/2010/main" val="2206723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226219"/>
            <a:ext cx="1827212" cy="42302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0013" y="226219"/>
            <a:ext cx="5334000" cy="42302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2005A59E-420E-479C-8F80-2CDEF1FD086C}"/>
              </a:ext>
            </a:extLst>
          </p:cNvPr>
          <p:cNvSpPr>
            <a:spLocks noGrp="1" noChangeArrowheads="1"/>
          </p:cNvSpPr>
          <p:nvPr>
            <p:ph type="dt" sz="half" idx="10"/>
          </p:nvPr>
        </p:nvSpPr>
        <p:spPr>
          <a:ln/>
        </p:spPr>
        <p:txBody>
          <a:bodyPr/>
          <a:lstStyle>
            <a:lvl1pPr>
              <a:defRPr/>
            </a:lvl1pPr>
          </a:lstStyle>
          <a:p>
            <a:pPr>
              <a:defRPr/>
            </a:pPr>
            <a:fld id="{92E01FBC-C9D6-4304-ACED-BACCD9B63B91}" type="datetime1">
              <a:rPr lang="en-US"/>
              <a:pPr>
                <a:defRPr/>
              </a:pPr>
              <a:t>2/9/2023</a:t>
            </a:fld>
            <a:endParaRPr lang="en-US"/>
          </a:p>
        </p:txBody>
      </p:sp>
      <p:sp>
        <p:nvSpPr>
          <p:cNvPr id="5" name="Rectangle 9">
            <a:extLst>
              <a:ext uri="{FF2B5EF4-FFF2-40B4-BE49-F238E27FC236}">
                <a16:creationId xmlns:a16="http://schemas.microsoft.com/office/drawing/2014/main" id="{2062F5A1-04F3-4C68-963A-526B20EABD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AA108A4-C3DC-412A-AA8B-CF634274723C}"/>
              </a:ext>
            </a:extLst>
          </p:cNvPr>
          <p:cNvSpPr>
            <a:spLocks noGrp="1" noChangeArrowheads="1"/>
          </p:cNvSpPr>
          <p:nvPr>
            <p:ph type="sldNum" sz="quarter" idx="12"/>
          </p:nvPr>
        </p:nvSpPr>
        <p:spPr>
          <a:ln/>
        </p:spPr>
        <p:txBody>
          <a:bodyPr/>
          <a:lstStyle>
            <a:lvl1pPr>
              <a:defRPr/>
            </a:lvl1pPr>
          </a:lstStyle>
          <a:p>
            <a:pPr>
              <a:defRPr/>
            </a:pPr>
            <a:fld id="{0C330DBC-4692-4638-B528-35FF4D15652D}" type="slidenum">
              <a:rPr lang="en-US" altLang="en-US"/>
              <a:pPr>
                <a:defRPr/>
              </a:pPr>
              <a:t>‹#›</a:t>
            </a:fld>
            <a:endParaRPr lang="en-US" altLang="en-US"/>
          </a:p>
        </p:txBody>
      </p:sp>
    </p:spTree>
    <p:extLst>
      <p:ext uri="{BB962C8B-B14F-4D97-AF65-F5344CB8AC3E}">
        <p14:creationId xmlns:p14="http://schemas.microsoft.com/office/powerpoint/2010/main" val="88754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226219"/>
            <a:ext cx="7313612" cy="857250"/>
          </a:xfrm>
        </p:spPr>
        <p:txBody>
          <a:bodyPr/>
          <a:lstStyle/>
          <a:p>
            <a:r>
              <a:rPr lang="en-US"/>
              <a:t>Click to edit Master title style</a:t>
            </a:r>
          </a:p>
        </p:txBody>
      </p:sp>
      <p:sp>
        <p:nvSpPr>
          <p:cNvPr id="3" name="Text Placeholder 2"/>
          <p:cNvSpPr>
            <a:spLocks noGrp="1"/>
          </p:cNvSpPr>
          <p:nvPr>
            <p:ph type="body" sz="half" idx="1"/>
          </p:nvPr>
        </p:nvSpPr>
        <p:spPr>
          <a:xfrm>
            <a:off x="1370013" y="1370410"/>
            <a:ext cx="357981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02225" y="1370410"/>
            <a:ext cx="3581400" cy="3086100"/>
          </a:xfrm>
        </p:spPr>
        <p:txBody>
          <a:bodyPr/>
          <a:lstStyle/>
          <a:p>
            <a:pPr lvl="0"/>
            <a:endParaRPr lang="en-US" noProof="0" dirty="0"/>
          </a:p>
        </p:txBody>
      </p:sp>
      <p:sp>
        <p:nvSpPr>
          <p:cNvPr id="5" name="Rectangle 8">
            <a:extLst>
              <a:ext uri="{FF2B5EF4-FFF2-40B4-BE49-F238E27FC236}">
                <a16:creationId xmlns:a16="http://schemas.microsoft.com/office/drawing/2014/main" id="{0A326CFA-1BE1-49EB-B216-3F326C09848B}"/>
              </a:ext>
            </a:extLst>
          </p:cNvPr>
          <p:cNvSpPr>
            <a:spLocks noGrp="1" noChangeArrowheads="1"/>
          </p:cNvSpPr>
          <p:nvPr>
            <p:ph type="dt" sz="half" idx="10"/>
          </p:nvPr>
        </p:nvSpPr>
        <p:spPr>
          <a:ln/>
        </p:spPr>
        <p:txBody>
          <a:bodyPr/>
          <a:lstStyle>
            <a:lvl1pPr>
              <a:defRPr/>
            </a:lvl1pPr>
          </a:lstStyle>
          <a:p>
            <a:pPr>
              <a:defRPr/>
            </a:pPr>
            <a:fld id="{1C748DA8-F893-48FD-B5FA-ACBD57A5ACD7}" type="datetime1">
              <a:rPr lang="en-US"/>
              <a:pPr>
                <a:defRPr/>
              </a:pPr>
              <a:t>2/9/2023</a:t>
            </a:fld>
            <a:endParaRPr lang="en-US"/>
          </a:p>
        </p:txBody>
      </p:sp>
      <p:sp>
        <p:nvSpPr>
          <p:cNvPr id="6" name="Rectangle 9">
            <a:extLst>
              <a:ext uri="{FF2B5EF4-FFF2-40B4-BE49-F238E27FC236}">
                <a16:creationId xmlns:a16="http://schemas.microsoft.com/office/drawing/2014/main" id="{857F351C-65F7-4C4E-B15F-0B6B3C2A21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0C6FA9EE-704C-4726-8023-902DA5B91121}"/>
              </a:ext>
            </a:extLst>
          </p:cNvPr>
          <p:cNvSpPr>
            <a:spLocks noGrp="1" noChangeArrowheads="1"/>
          </p:cNvSpPr>
          <p:nvPr>
            <p:ph type="sldNum" sz="quarter" idx="12"/>
          </p:nvPr>
        </p:nvSpPr>
        <p:spPr>
          <a:ln/>
        </p:spPr>
        <p:txBody>
          <a:bodyPr/>
          <a:lstStyle>
            <a:lvl1pPr>
              <a:defRPr/>
            </a:lvl1pPr>
          </a:lstStyle>
          <a:p>
            <a:pPr>
              <a:defRPr/>
            </a:pPr>
            <a:fld id="{3E545934-87A6-4753-9269-F94A2ECB779F}" type="slidenum">
              <a:rPr lang="en-US" altLang="en-US"/>
              <a:pPr>
                <a:defRPr/>
              </a:pPr>
              <a:t>‹#›</a:t>
            </a:fld>
            <a:endParaRPr lang="en-US" altLang="en-US"/>
          </a:p>
        </p:txBody>
      </p:sp>
    </p:spTree>
    <p:extLst>
      <p:ext uri="{BB962C8B-B14F-4D97-AF65-F5344CB8AC3E}">
        <p14:creationId xmlns:p14="http://schemas.microsoft.com/office/powerpoint/2010/main" val="1056816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rgbClr val="262626"/>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2197235-561F-437E-9BDC-0EC18883CD58}" type="datetimeFigureOut">
              <a:rPr lang="en-US" smtClean="0"/>
              <a:t>2/9/2023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6D3B5FB-FCB5-46CF-9AAB-F86B92CC3F14}" type="slidenum">
              <a:rPr lang="en-US" smtClean="0"/>
              <a:t>‹#›</a:t>
            </a:fld>
            <a:endParaRPr lang="en-US"/>
          </a:p>
        </p:txBody>
      </p:sp>
    </p:spTree>
    <p:extLst>
      <p:ext uri="{BB962C8B-B14F-4D97-AF65-F5344CB8AC3E}">
        <p14:creationId xmlns:p14="http://schemas.microsoft.com/office/powerpoint/2010/main" val="3316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97235-561F-437E-9BDC-0EC18883CD5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183442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197235-561F-437E-9BDC-0EC18883CD5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421873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197235-561F-437E-9BDC-0EC18883CD5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4134601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197235-561F-437E-9BDC-0EC18883CD58}"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182410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412097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197235-561F-437E-9BDC-0EC18883CD58}"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3601978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197235-561F-437E-9BDC-0EC18883CD58}"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3229426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52197235-561F-437E-9BDC-0EC18883CD58}"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6D3B5FB-FCB5-46CF-9AAB-F86B92CC3F14}" type="slidenum">
              <a:rPr lang="en-US" smtClean="0"/>
              <a:t>‹#›</a:t>
            </a:fld>
            <a:endParaRPr lang="en-US"/>
          </a:p>
        </p:txBody>
      </p:sp>
    </p:spTree>
    <p:extLst>
      <p:ext uri="{BB962C8B-B14F-4D97-AF65-F5344CB8AC3E}">
        <p14:creationId xmlns:p14="http://schemas.microsoft.com/office/powerpoint/2010/main" val="483423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20000"/>
              <a:lumOff val="8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2197235-561F-437E-9BDC-0EC18883CD58}" type="datetimeFigureOut">
              <a:rPr lang="en-US" smtClean="0"/>
              <a:t>2/9/2023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6D3B5FB-FCB5-46CF-9AAB-F86B92CC3F14}" type="slidenum">
              <a:rPr lang="en-US" smtClean="0"/>
              <a:t>‹#›</a:t>
            </a:fld>
            <a:endParaRPr lang="en-US"/>
          </a:p>
        </p:txBody>
      </p:sp>
    </p:spTree>
    <p:extLst>
      <p:ext uri="{BB962C8B-B14F-4D97-AF65-F5344CB8AC3E}">
        <p14:creationId xmlns:p14="http://schemas.microsoft.com/office/powerpoint/2010/main" val="1339322545"/>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97235-561F-437E-9BDC-0EC18883CD5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156630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197235-561F-437E-9BDC-0EC18883CD58}"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3B5FB-FCB5-46CF-9AAB-F86B92CC3F14}" type="slidenum">
              <a:rPr lang="en-US" smtClean="0"/>
              <a:t>‹#›</a:t>
            </a:fld>
            <a:endParaRPr lang="en-US"/>
          </a:p>
        </p:txBody>
      </p:sp>
    </p:spTree>
    <p:extLst>
      <p:ext uri="{BB962C8B-B14F-4D97-AF65-F5344CB8AC3E}">
        <p14:creationId xmlns:p14="http://schemas.microsoft.com/office/powerpoint/2010/main" val="2121655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328D-DB2F-42AF-B8C7-3DC4A040629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F335FB-8FFD-46D0-A4C5-6835B599A6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07E6E9C-7821-4D0A-8FCF-80E0620A2A63}"/>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9EA1A562-9B6C-44EB-816C-6D522CC973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04CD12-7808-43A7-B11D-5A24F911F3CC}"/>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1010535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6521-C768-4202-AE0C-7E9700A2B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87C5FD-0419-4BAD-9BCD-4D596CA847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90E31-195B-4815-940E-1A2F4F8D78A4}"/>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F4DC0FA7-B7C3-4D4A-8D59-B52FB2396C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EA09DE-D1B7-430E-AAEE-B8101D827C50}"/>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1992789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0532-4218-49FA-BC06-2F30A15A510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6FE274C-F4A1-4A84-89A0-AB98C891A9C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59957F-D653-4867-8814-F8DBB0D43126}"/>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A1E5E79A-74DA-428F-A06D-E87F3277FC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68BD30-C90B-4C08-A1D5-FC2ABEE37E2C}"/>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25144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C541-C123-41CE-BA66-390D53DD2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8E5344-0761-430E-9CF5-17DEC8D929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3BF6C-EC87-41AE-9210-1A1BCBD17CA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454871-4DB0-4B52-884E-805F6A325472}"/>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6" name="Footer Placeholder 5">
            <a:extLst>
              <a:ext uri="{FF2B5EF4-FFF2-40B4-BE49-F238E27FC236}">
                <a16:creationId xmlns:a16="http://schemas.microsoft.com/office/drawing/2014/main" id="{B9501555-589E-414E-89D8-8B22062190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B9F7DE-3146-4503-9B02-A4BF50EB0F34}"/>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331005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FBE3BEF7-A5C2-4974-ADB1-9FE90311D06C}" type="slidenum">
              <a:rPr lang="en-US" smtClean="0"/>
              <a:t>‹#›</a:t>
            </a:fld>
            <a:endParaRPr lang="en-US"/>
          </a:p>
        </p:txBody>
      </p:sp>
      <p:cxnSp>
        <p:nvCxnSpPr>
          <p:cNvPr id="8" name="Straight Connector 7"/>
          <p:cNvCxnSpPr/>
          <p:nvPr userDrawn="1"/>
        </p:nvCxnSpPr>
        <p:spPr>
          <a:xfrm>
            <a:off x="533400" y="971550"/>
            <a:ext cx="8077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62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CE3ED-D1B2-47B5-9834-D423DCE1987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F376E4-1710-4D01-B980-FA7520828B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CF48B1-9CBE-4B35-B5D4-799B510D83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80632-B9DC-4FCF-84F7-8B3E4D391D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D655BCB-E5BB-4702-9258-4D44C1F60AA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8ECAC-8F14-4BBD-8A5E-A6A9DB7ED702}"/>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8" name="Footer Placeholder 7">
            <a:extLst>
              <a:ext uri="{FF2B5EF4-FFF2-40B4-BE49-F238E27FC236}">
                <a16:creationId xmlns:a16="http://schemas.microsoft.com/office/drawing/2014/main" id="{71096446-46DC-4712-8127-640A1DC0372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BF7E417-EA1B-447C-B545-4C00F58DD173}"/>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4137041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5465-AE20-48A4-9636-F0B92D289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F76ED8-B47A-4335-BA40-DD761D17C93E}"/>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4" name="Footer Placeholder 3">
            <a:extLst>
              <a:ext uri="{FF2B5EF4-FFF2-40B4-BE49-F238E27FC236}">
                <a16:creationId xmlns:a16="http://schemas.microsoft.com/office/drawing/2014/main" id="{49644CED-0161-4D12-9FE6-B977AC21E0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83E6C-3831-4257-ADEC-CCDABADB4161}"/>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1285364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D3ACAD-3DBF-40E1-8741-2CE2FC212377}"/>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3" name="Footer Placeholder 2">
            <a:extLst>
              <a:ext uri="{FF2B5EF4-FFF2-40B4-BE49-F238E27FC236}">
                <a16:creationId xmlns:a16="http://schemas.microsoft.com/office/drawing/2014/main" id="{F5230C07-E751-4757-8940-BB07F304D3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DC3D94-ED44-4E40-8A45-C0D30AD05E62}"/>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2679206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C513-AB25-4236-9C43-72B4F6B1DE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105084D-C890-4E64-B244-F58C19E4B9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A651B8-0C00-4109-A078-15087433C4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B78EF3-232E-42DD-8CB5-4C6F3F248D35}"/>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6" name="Footer Placeholder 5">
            <a:extLst>
              <a:ext uri="{FF2B5EF4-FFF2-40B4-BE49-F238E27FC236}">
                <a16:creationId xmlns:a16="http://schemas.microsoft.com/office/drawing/2014/main" id="{AB8348A4-45B3-45CE-8E7A-B777A6EC38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1C39F3-9481-424A-93CD-FA9025CC6521}"/>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3478010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5456B-F7ED-491B-AD11-837E52A61AF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75CEDDC-7A7B-4CB0-9705-A71AE423731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1939E48-AE8F-45EA-BF43-A3A44E0F0E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EC2000-084E-4259-BBC0-55248BA1C2FA}"/>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6" name="Footer Placeholder 5">
            <a:extLst>
              <a:ext uri="{FF2B5EF4-FFF2-40B4-BE49-F238E27FC236}">
                <a16:creationId xmlns:a16="http://schemas.microsoft.com/office/drawing/2014/main" id="{48CD911E-2A02-4695-972E-3FC59C8681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3EF97-F2AA-4B68-B9E7-37C84CAE1F07}"/>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3345373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A49A-29D9-4C74-A8A0-1268CA5400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D3AFB-7A93-493E-AA51-451FEE5780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0DA57-D755-4140-A720-CB8D4F8D5607}"/>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834F33B3-85C1-4FB9-BAC7-6FDC8C1F05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6C6447-CBAF-459D-88B7-8130040779E0}"/>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3784483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B9AE1-A7E3-48D1-B66A-28136BBA99E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DB1B0E-2DBD-49B1-810C-E145B26FA4C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0CF70-C950-4B14-B1BA-8573C2BC26B7}"/>
              </a:ext>
            </a:extLst>
          </p:cNvPr>
          <p:cNvSpPr>
            <a:spLocks noGrp="1"/>
          </p:cNvSpPr>
          <p:nvPr>
            <p:ph type="dt" sz="half" idx="10"/>
          </p:nvPr>
        </p:nvSpPr>
        <p:spPr/>
        <p:txBody>
          <a:body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81EECAC4-0CA5-4BDD-A4C4-09BD7C092D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B9CD7C-C7F5-4719-969D-DDE9F6D1BE2F}"/>
              </a:ext>
            </a:extLst>
          </p:cNvPr>
          <p:cNvSpPr>
            <a:spLocks noGrp="1"/>
          </p:cNvSpPr>
          <p:nvPr>
            <p:ph type="sldNum" sz="quarter" idx="12"/>
          </p:nvPr>
        </p:nvSpPr>
        <p:spPr/>
        <p:txBody>
          <a:bodyPr/>
          <a:lstStyle/>
          <a:p>
            <a:fld id="{80513C6D-36B3-411D-BBEF-A3D1A0A8B3F0}" type="slidenum">
              <a:rPr lang="en-US" smtClean="0"/>
              <a:t>‹#›</a:t>
            </a:fld>
            <a:endParaRPr lang="en-US" dirty="0"/>
          </a:p>
        </p:txBody>
      </p:sp>
    </p:spTree>
    <p:extLst>
      <p:ext uri="{BB962C8B-B14F-4D97-AF65-F5344CB8AC3E}">
        <p14:creationId xmlns:p14="http://schemas.microsoft.com/office/powerpoint/2010/main" val="809309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B09472-65C9-E170-BA37-DBBFF8A65D70}"/>
              </a:ext>
            </a:extLst>
          </p:cNvPr>
          <p:cNvSpPr/>
          <p:nvPr userDrawn="1"/>
        </p:nvSpPr>
        <p:spPr>
          <a:xfrm>
            <a:off x="-3" y="0"/>
            <a:ext cx="9144003" cy="3314700"/>
          </a:xfrm>
          <a:prstGeom prst="rect">
            <a:avLst/>
          </a:prstGeom>
          <a:solidFill>
            <a:srgbClr val="20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el 1"/>
          <p:cNvSpPr>
            <a:spLocks noGrp="1"/>
          </p:cNvSpPr>
          <p:nvPr>
            <p:ph type="title" hasCustomPrompt="1"/>
          </p:nvPr>
        </p:nvSpPr>
        <p:spPr>
          <a:xfrm>
            <a:off x="630703" y="1141437"/>
            <a:ext cx="7664860" cy="1574769"/>
          </a:xfrm>
        </p:spPr>
        <p:txBody>
          <a:bodyPr/>
          <a:lstStyle>
            <a:lvl1pPr algn="l">
              <a:defRPr sz="4048" baseline="0">
                <a:solidFill>
                  <a:schemeClr val="bg1"/>
                </a:solidFill>
              </a:defRPr>
            </a:lvl1pPr>
          </a:lstStyle>
          <a:p>
            <a:r>
              <a:rPr lang="en-GB" noProof="0" dirty="0"/>
              <a:t>Presentation Title</a:t>
            </a:r>
          </a:p>
        </p:txBody>
      </p:sp>
      <p:grpSp>
        <p:nvGrpSpPr>
          <p:cNvPr id="11" name="Grid" hidden="1"/>
          <p:cNvGrpSpPr/>
          <p:nvPr userDrawn="1"/>
        </p:nvGrpSpPr>
        <p:grpSpPr>
          <a:xfrm>
            <a:off x="-2" y="-1"/>
            <a:ext cx="9144003" cy="5143503"/>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pic>
        <p:nvPicPr>
          <p:cNvPr id="21"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630705" y="539740"/>
            <a:ext cx="2189034" cy="298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749F2D4E-DD04-ADBC-78BB-1B26211B28C3}"/>
              </a:ext>
            </a:extLst>
          </p:cNvPr>
          <p:cNvSpPr>
            <a:spLocks noGrp="1"/>
          </p:cNvSpPr>
          <p:nvPr>
            <p:ph type="body" sz="quarter" idx="4294967295"/>
          </p:nvPr>
        </p:nvSpPr>
        <p:spPr>
          <a:xfrm>
            <a:off x="630703" y="3652113"/>
            <a:ext cx="7882594" cy="1205637"/>
          </a:xfrm>
        </p:spPr>
        <p:txBody>
          <a:bodyPr>
            <a:normAutofit/>
          </a:bodyPr>
          <a:lstStyle>
            <a:lvl1pPr marL="135659" indent="-135659">
              <a:lnSpc>
                <a:spcPct val="100000"/>
              </a:lnSpc>
              <a:spcBef>
                <a:spcPts val="0"/>
              </a:spcBef>
              <a:defRPr/>
            </a:lvl1pPr>
          </a:lstStyle>
          <a:p>
            <a:pPr marL="0" indent="0">
              <a:lnSpc>
                <a:spcPct val="100000"/>
              </a:lnSpc>
              <a:spcBef>
                <a:spcPts val="0"/>
              </a:spcBef>
              <a:buNone/>
            </a:pPr>
            <a:r>
              <a:rPr lang="en-US" sz="1874" dirty="0"/>
              <a:t>Presenter Name</a:t>
            </a:r>
          </a:p>
          <a:p>
            <a:pPr marL="0" indent="0">
              <a:lnSpc>
                <a:spcPct val="100000"/>
              </a:lnSpc>
              <a:spcBef>
                <a:spcPts val="0"/>
              </a:spcBef>
              <a:buNone/>
            </a:pPr>
            <a:r>
              <a:rPr lang="en-US" sz="1874" dirty="0"/>
              <a:t>Title/Department</a:t>
            </a:r>
          </a:p>
          <a:p>
            <a:pPr marL="0" indent="0">
              <a:lnSpc>
                <a:spcPct val="100000"/>
              </a:lnSpc>
              <a:spcBef>
                <a:spcPts val="0"/>
              </a:spcBef>
              <a:buNone/>
            </a:pPr>
            <a:r>
              <a:rPr lang="en-US" sz="1874" dirty="0"/>
              <a:t>Date</a:t>
            </a:r>
          </a:p>
        </p:txBody>
      </p:sp>
    </p:spTree>
    <p:extLst>
      <p:ext uri="{BB962C8B-B14F-4D97-AF65-F5344CB8AC3E}">
        <p14:creationId xmlns:p14="http://schemas.microsoft.com/office/powerpoint/2010/main" val="1036379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ed/Bulleted Li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939627"/>
            <a:ext cx="8537321" cy="3596877"/>
          </a:xfrm>
          <a:noFill/>
        </p:spPr>
        <p:txBody>
          <a:bodyPr vert="horz" wrap="none" lIns="0" tIns="0" rIns="0" bIns="0"/>
          <a:lstStyle>
            <a:lvl1pPr marL="271318" indent="-271318">
              <a:spcBef>
                <a:spcPts val="600"/>
              </a:spcBef>
              <a:spcAft>
                <a:spcPts val="600"/>
              </a:spcAft>
              <a:buClrTx/>
              <a:buFont typeface="+mj-lt"/>
              <a:buAutoNum type="arabicPeriod"/>
              <a:defRPr sz="1799">
                <a:solidFill>
                  <a:schemeClr val="tx1"/>
                </a:solidFill>
              </a:defRPr>
            </a:lvl1pPr>
            <a:lvl2pPr marL="406977" indent="-135659">
              <a:buClr>
                <a:schemeClr val="tx1"/>
              </a:buClr>
              <a:buFont typeface="Arial" panose="020B0604020202020204" pitchFamily="34" charset="0"/>
              <a:buChar char="•"/>
              <a:defRPr>
                <a:solidFill>
                  <a:schemeClr val="tx1"/>
                </a:solidFill>
              </a:defRPr>
            </a:lvl2pPr>
            <a:lvl3pPr>
              <a:defRPr>
                <a:solidFill>
                  <a:schemeClr val="tx1"/>
                </a:solidFill>
              </a:defRPr>
            </a:lvl3pPr>
            <a:lvl4pPr>
              <a:defRPr>
                <a:solidFill>
                  <a:srgbClr val="20419A"/>
                </a:solidFill>
              </a:defRPr>
            </a:lvl4pPr>
            <a:lvl5pPr>
              <a:defRPr>
                <a:solidFill>
                  <a:schemeClr val="tx1"/>
                </a:solidFill>
              </a:defRPr>
            </a:lvl5pPr>
            <a:lvl6pPr marL="271318" indent="-271318">
              <a:spcBef>
                <a:spcPts val="600"/>
              </a:spcBef>
              <a:spcAft>
                <a:spcPts val="600"/>
              </a:spcAft>
              <a:buClrTx/>
              <a:buFont typeface="+mj-lt"/>
              <a:buAutoNum type="arabicPeriod"/>
              <a:tabLst/>
              <a:defRPr sz="1799">
                <a:solidFill>
                  <a:schemeClr val="tx1"/>
                </a:solidFill>
              </a:defRPr>
            </a:lvl6pPr>
            <a:lvl7pPr marL="406977" indent="-135659">
              <a:buClrTx/>
              <a:buFont typeface="Arial" panose="020B0604020202020204" pitchFamily="34" charset="0"/>
              <a:buChar char="•"/>
              <a:defRPr>
                <a:solidFill>
                  <a:schemeClr val="tx1"/>
                </a:solidFill>
              </a:defRPr>
            </a:lvl7pPr>
            <a:lvl8pPr>
              <a:defRPr>
                <a:solidFill>
                  <a:schemeClr val="tx1"/>
                </a:solidFill>
              </a:defRPr>
            </a:lvl8pPr>
            <a:lvl9pPr>
              <a:defRPr>
                <a:solidFill>
                  <a:srgbClr val="20419A"/>
                </a:solidFill>
              </a:defRPr>
            </a:lvl9pPr>
          </a:lstStyle>
          <a:p>
            <a:pPr lvl="0"/>
            <a:r>
              <a:rPr lang="en-GB" noProof="0" dirty="0"/>
              <a:t>Numbering</a:t>
            </a:r>
          </a:p>
          <a:p>
            <a:pPr lvl="1"/>
            <a:r>
              <a:rPr lang="en-GB" noProof="0" dirty="0"/>
              <a:t>Bullet</a:t>
            </a:r>
          </a:p>
          <a:p>
            <a:pPr lvl="2"/>
            <a:r>
              <a:rPr lang="en-GB" noProof="0" dirty="0"/>
              <a:t>Plain text</a:t>
            </a:r>
          </a:p>
          <a:p>
            <a:pPr lvl="3"/>
            <a:r>
              <a:rPr lang="en-GB" noProof="0" dirty="0"/>
              <a:t>Header dark blue</a:t>
            </a:r>
          </a:p>
          <a:p>
            <a:pPr lvl="5"/>
            <a:r>
              <a:rPr lang="en-GB" noProof="0" dirty="0"/>
              <a:t>Numbering</a:t>
            </a:r>
          </a:p>
          <a:p>
            <a:pPr lvl="6"/>
            <a:r>
              <a:rPr lang="en-GB" noProof="0" dirty="0"/>
              <a:t>Bullet</a:t>
            </a:r>
          </a:p>
          <a:p>
            <a:pPr lvl="7"/>
            <a:r>
              <a:rPr lang="en-GB" sz="1349" noProof="0" dirty="0"/>
              <a:t>Plain text</a:t>
            </a:r>
          </a:p>
          <a:p>
            <a:pPr lvl="8"/>
            <a:r>
              <a:rPr lang="en-GB" noProof="0" dirty="0"/>
              <a:t>Header dark blue</a:t>
            </a:r>
          </a:p>
        </p:txBody>
      </p:sp>
      <p:grpSp>
        <p:nvGrpSpPr>
          <p:cNvPr id="8" name="Grid" hidden="1"/>
          <p:cNvGrpSpPr/>
          <p:nvPr userDrawn="1"/>
        </p:nvGrpSpPr>
        <p:grpSpPr>
          <a:xfrm>
            <a:off x="0" y="0"/>
            <a:ext cx="9144002" cy="5143503"/>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5"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54426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lvl9pPr>
              <a:defRPr>
                <a:solidFill>
                  <a:srgbClr val="20419A"/>
                </a:solidFill>
              </a:defRPr>
            </a:lvl9pPr>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sp>
        <p:nvSpPr>
          <p:cNvPr id="4"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3592596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FBE3BEF7-A5C2-4974-ADB1-9FE90311D06C}" type="slidenum">
              <a:rPr lang="en-US" smtClean="0"/>
              <a:t>‹#›</a:t>
            </a:fld>
            <a:endParaRPr lang="en-US"/>
          </a:p>
        </p:txBody>
      </p:sp>
      <p:cxnSp>
        <p:nvCxnSpPr>
          <p:cNvPr id="10" name="Straight Connector 9"/>
          <p:cNvCxnSpPr/>
          <p:nvPr userDrawn="1"/>
        </p:nvCxnSpPr>
        <p:spPr>
          <a:xfrm>
            <a:off x="533400" y="971550"/>
            <a:ext cx="8077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642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mp; Sm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939627"/>
            <a:ext cx="5941976" cy="3596877"/>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grpSp>
        <p:nvGrpSpPr>
          <p:cNvPr id="7" name="Grid" hidden="1"/>
          <p:cNvGrpSpPr/>
          <p:nvPr userDrawn="1"/>
        </p:nvGrpSpPr>
        <p:grpSpPr>
          <a:xfrm>
            <a:off x="0" y="0"/>
            <a:ext cx="9144002" cy="5143503"/>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396985" y="939404"/>
            <a:ext cx="2443565" cy="3596878"/>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5"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3590302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mp; Medium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939627"/>
            <a:ext cx="4192826" cy="3596877"/>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grpSp>
        <p:nvGrpSpPr>
          <p:cNvPr id="7" name="Grid" hidden="1"/>
          <p:cNvGrpSpPr/>
          <p:nvPr userDrawn="1"/>
        </p:nvGrpSpPr>
        <p:grpSpPr>
          <a:xfrm>
            <a:off x="-1" y="-1"/>
            <a:ext cx="9144002" cy="5143503"/>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939404"/>
            <a:ext cx="4192389" cy="3596878"/>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5"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3682767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mp; Larg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939627"/>
            <a:ext cx="2649325" cy="3596877"/>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grpSp>
        <p:nvGrpSpPr>
          <p:cNvPr id="7" name="Grid" hidden="1"/>
          <p:cNvGrpSpPr/>
          <p:nvPr userDrawn="1"/>
        </p:nvGrpSpPr>
        <p:grpSpPr>
          <a:xfrm>
            <a:off x="-1" y="-1"/>
            <a:ext cx="9144002" cy="5143503"/>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3104334" y="939404"/>
            <a:ext cx="5736216" cy="3596878"/>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5"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4132317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1" y="0"/>
            <a:ext cx="9144002" cy="5143502"/>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303339" y="939404"/>
            <a:ext cx="8537211" cy="3596878"/>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3"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3929258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303339" y="939627"/>
            <a:ext cx="4192826" cy="3596877"/>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grpSp>
        <p:nvGrpSpPr>
          <p:cNvPr id="7" name="Grid" hidden="1"/>
          <p:cNvGrpSpPr/>
          <p:nvPr userDrawn="1"/>
        </p:nvGrpSpPr>
        <p:grpSpPr>
          <a:xfrm>
            <a:off x="-1" y="-1"/>
            <a:ext cx="9159312" cy="5143503"/>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939404"/>
            <a:ext cx="2020252" cy="1722787"/>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6820408" y="939404"/>
            <a:ext cx="2020252" cy="1722787"/>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8" name="Tijdelijke aanduiding voor afbeelding 13"/>
          <p:cNvSpPr>
            <a:spLocks noGrp="1"/>
          </p:cNvSpPr>
          <p:nvPr>
            <p:ph type="pic" sz="quarter" idx="15" hasCustomPrompt="1"/>
          </p:nvPr>
        </p:nvSpPr>
        <p:spPr>
          <a:xfrm>
            <a:off x="4648161" y="2813718"/>
            <a:ext cx="2020252" cy="1722787"/>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19" name="Tijdelijke aanduiding voor afbeelding 13"/>
          <p:cNvSpPr>
            <a:spLocks noGrp="1"/>
          </p:cNvSpPr>
          <p:nvPr>
            <p:ph type="pic" sz="quarter" idx="16" hasCustomPrompt="1"/>
          </p:nvPr>
        </p:nvSpPr>
        <p:spPr>
          <a:xfrm>
            <a:off x="6820408" y="2813718"/>
            <a:ext cx="2020252" cy="1722787"/>
          </a:xfrm>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an image</a:t>
            </a:r>
          </a:p>
        </p:txBody>
      </p:sp>
      <p:sp>
        <p:nvSpPr>
          <p:cNvPr id="20"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3673173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1" y="0"/>
            <a:ext cx="9144002" cy="5143502"/>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 graph</a:t>
            </a:r>
          </a:p>
        </p:txBody>
      </p:sp>
      <p:sp>
        <p:nvSpPr>
          <p:cNvPr id="13"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2702950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1" y="0"/>
            <a:ext cx="9144002" cy="5143502"/>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bg1">
              <a:lumMod val="85000"/>
            </a:schemeClr>
          </a:solidFill>
        </p:spPr>
        <p:txBody>
          <a:bodyPr bIns="180000" anchor="ctr">
            <a:normAutofit/>
          </a:bodyPr>
          <a:lstStyle>
            <a:lvl1pPr marL="0" indent="0" algn="ctr">
              <a:lnSpc>
                <a:spcPct val="250000"/>
              </a:lnSpc>
              <a:buNone/>
              <a:defRPr sz="1049" baseline="0"/>
            </a:lvl1pPr>
          </a:lstStyle>
          <a:p>
            <a:r>
              <a:rPr lang="en-GB" noProof="0" dirty="0"/>
              <a:t>Click here to insert</a:t>
            </a:r>
            <a:br>
              <a:rPr lang="en-GB" noProof="0" dirty="0"/>
            </a:br>
            <a:r>
              <a:rPr lang="en-GB" noProof="0" dirty="0"/>
              <a:t>a video</a:t>
            </a:r>
          </a:p>
        </p:txBody>
      </p:sp>
      <p:sp>
        <p:nvSpPr>
          <p:cNvPr id="14"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spTree>
    <p:extLst>
      <p:ext uri="{BB962C8B-B14F-4D97-AF65-F5344CB8AC3E}">
        <p14:creationId xmlns:p14="http://schemas.microsoft.com/office/powerpoint/2010/main" val="2653170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EA8E13-464D-E2F4-8C00-F2EB4FDD0E96}"/>
              </a:ext>
            </a:extLst>
          </p:cNvPr>
          <p:cNvSpPr/>
          <p:nvPr userDrawn="1"/>
        </p:nvSpPr>
        <p:spPr>
          <a:xfrm>
            <a:off x="-3" y="0"/>
            <a:ext cx="9144003" cy="3832031"/>
          </a:xfrm>
          <a:prstGeom prst="rect">
            <a:avLst/>
          </a:prstGeom>
          <a:solidFill>
            <a:srgbClr val="20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el 1"/>
          <p:cNvSpPr>
            <a:spLocks noGrp="1"/>
          </p:cNvSpPr>
          <p:nvPr>
            <p:ph type="title" hasCustomPrompt="1"/>
          </p:nvPr>
        </p:nvSpPr>
        <p:spPr>
          <a:xfrm>
            <a:off x="582698" y="1074658"/>
            <a:ext cx="7664860" cy="1782842"/>
          </a:xfrm>
        </p:spPr>
        <p:txBody>
          <a:bodyPr/>
          <a:lstStyle>
            <a:lvl1pPr algn="l">
              <a:defRPr sz="4048">
                <a:solidFill>
                  <a:schemeClr val="bg1"/>
                </a:solidFill>
              </a:defRPr>
            </a:lvl1pPr>
          </a:lstStyle>
          <a:p>
            <a:r>
              <a:rPr lang="en-GB" noProof="0" dirty="0"/>
              <a:t>Closing Text</a:t>
            </a:r>
          </a:p>
        </p:txBody>
      </p:sp>
      <p:grpSp>
        <p:nvGrpSpPr>
          <p:cNvPr id="11" name="Grid" hidden="1"/>
          <p:cNvGrpSpPr/>
          <p:nvPr userDrawn="1"/>
        </p:nvGrpSpPr>
        <p:grpSpPr>
          <a:xfrm>
            <a:off x="-2" y="-1"/>
            <a:ext cx="9144003" cy="5143503"/>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pic>
        <p:nvPicPr>
          <p:cNvPr id="3" name="Picture 71">
            <a:extLst>
              <a:ext uri="{FF2B5EF4-FFF2-40B4-BE49-F238E27FC236}">
                <a16:creationId xmlns:a16="http://schemas.microsoft.com/office/drawing/2014/main" id="{E5EDA7A3-1A40-5953-C556-3A9C2C40A33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203900" y="4135532"/>
            <a:ext cx="1480758" cy="71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011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EA8E13-464D-E2F4-8C00-F2EB4FDD0E96}"/>
              </a:ext>
            </a:extLst>
          </p:cNvPr>
          <p:cNvSpPr/>
          <p:nvPr userDrawn="1"/>
        </p:nvSpPr>
        <p:spPr>
          <a:xfrm>
            <a:off x="-3" y="0"/>
            <a:ext cx="9144003" cy="3832031"/>
          </a:xfrm>
          <a:prstGeom prst="rect">
            <a:avLst/>
          </a:prstGeom>
          <a:solidFill>
            <a:srgbClr val="20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el 1"/>
          <p:cNvSpPr>
            <a:spLocks noGrp="1"/>
          </p:cNvSpPr>
          <p:nvPr>
            <p:ph type="title" hasCustomPrompt="1"/>
          </p:nvPr>
        </p:nvSpPr>
        <p:spPr>
          <a:xfrm>
            <a:off x="582698" y="1074658"/>
            <a:ext cx="7664860" cy="1782842"/>
          </a:xfrm>
        </p:spPr>
        <p:txBody>
          <a:bodyPr/>
          <a:lstStyle>
            <a:lvl1pPr algn="l">
              <a:defRPr sz="4048">
                <a:solidFill>
                  <a:schemeClr val="bg1"/>
                </a:solidFill>
              </a:defRPr>
            </a:lvl1pPr>
          </a:lstStyle>
          <a:p>
            <a:r>
              <a:rPr lang="en-GB" noProof="0" dirty="0"/>
              <a:t>Closing Text</a:t>
            </a:r>
          </a:p>
        </p:txBody>
      </p:sp>
      <p:grpSp>
        <p:nvGrpSpPr>
          <p:cNvPr id="11" name="Grid" hidden="1"/>
          <p:cNvGrpSpPr/>
          <p:nvPr userDrawn="1"/>
        </p:nvGrpSpPr>
        <p:grpSpPr>
          <a:xfrm>
            <a:off x="-2" y="-1"/>
            <a:ext cx="9144003" cy="5143503"/>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pic>
        <p:nvPicPr>
          <p:cNvPr id="3" name="Picture 71">
            <a:extLst>
              <a:ext uri="{FF2B5EF4-FFF2-40B4-BE49-F238E27FC236}">
                <a16:creationId xmlns:a16="http://schemas.microsoft.com/office/drawing/2014/main" id="{E5EDA7A3-1A40-5953-C556-3A9C2C40A33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582698" y="4360020"/>
            <a:ext cx="2591100" cy="35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03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199"/>
            </a:lvl1pPr>
            <a:lvl2pPr marL="456945" indent="0">
              <a:buNone/>
              <a:defRPr sz="2798"/>
            </a:lvl2pPr>
            <a:lvl3pPr marL="913890" indent="0">
              <a:buNone/>
              <a:defRPr sz="2399"/>
            </a:lvl3pPr>
            <a:lvl4pPr marL="1370834" indent="0">
              <a:buNone/>
              <a:defRPr sz="1999"/>
            </a:lvl4pPr>
            <a:lvl5pPr marL="1827779" indent="0">
              <a:buNone/>
              <a:defRPr sz="1999"/>
            </a:lvl5pPr>
            <a:lvl6pPr marL="2284724" indent="0">
              <a:buNone/>
              <a:defRPr sz="1999"/>
            </a:lvl6pPr>
            <a:lvl7pPr marL="2741669" indent="0">
              <a:buNone/>
              <a:defRPr sz="1999"/>
            </a:lvl7pPr>
            <a:lvl8pPr marL="3198613" indent="0">
              <a:buNone/>
              <a:defRPr sz="1999"/>
            </a:lvl8pPr>
            <a:lvl9pPr marL="3655558" indent="0">
              <a:buNone/>
              <a:defRPr sz="1999"/>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45" indent="0">
              <a:buNone/>
              <a:defRPr sz="1199"/>
            </a:lvl2pPr>
            <a:lvl3pPr marL="913890" indent="0">
              <a:buNone/>
              <a:defRPr sz="999"/>
            </a:lvl3pPr>
            <a:lvl4pPr marL="1370834" indent="0">
              <a:buNone/>
              <a:defRPr sz="900"/>
            </a:lvl4pPr>
            <a:lvl5pPr marL="1827779" indent="0">
              <a:buNone/>
              <a:defRPr sz="900"/>
            </a:lvl5pPr>
            <a:lvl6pPr marL="2284724" indent="0">
              <a:buNone/>
              <a:defRPr sz="900"/>
            </a:lvl6pPr>
            <a:lvl7pPr marL="2741669" indent="0">
              <a:buNone/>
              <a:defRPr sz="900"/>
            </a:lvl7pPr>
            <a:lvl8pPr marL="3198613" indent="0">
              <a:buNone/>
              <a:defRPr sz="900"/>
            </a:lvl8pPr>
            <a:lvl9pPr marL="365555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A55353-8860-46B1-A47A-D777E9BECD7B}" type="datetime1">
              <a:rPr lang="en-US" smtClean="0"/>
              <a:t>2/9/2023</a:t>
            </a:fld>
            <a:endParaRPr lang="en-US" dirty="0"/>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BE3BEF7-A5C2-4974-ADB1-9FE90311D06C}" type="slidenum">
              <a:rPr lang="en-US" smtClean="0"/>
              <a:t>‹#›</a:t>
            </a:fld>
            <a:endParaRPr lang="en-US" dirty="0"/>
          </a:p>
        </p:txBody>
      </p:sp>
    </p:spTree>
    <p:extLst>
      <p:ext uri="{BB962C8B-B14F-4D97-AF65-F5344CB8AC3E}">
        <p14:creationId xmlns:p14="http://schemas.microsoft.com/office/powerpoint/2010/main" val="2665436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FBE3BEF7-A5C2-4974-ADB1-9FE90311D06C}" type="slidenum">
              <a:rPr lang="en-US" smtClean="0"/>
              <a:t>‹#›</a:t>
            </a:fld>
            <a:endParaRPr lang="en-US"/>
          </a:p>
        </p:txBody>
      </p:sp>
      <p:cxnSp>
        <p:nvCxnSpPr>
          <p:cNvPr id="6" name="Straight Connector 5"/>
          <p:cNvCxnSpPr/>
          <p:nvPr userDrawn="1"/>
        </p:nvCxnSpPr>
        <p:spPr>
          <a:xfrm>
            <a:off x="609600" y="971550"/>
            <a:ext cx="8077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3"/>
          <p:cNvSpPr>
            <a:spLocks noGrp="1"/>
          </p:cNvSpPr>
          <p:nvPr>
            <p:ph type="dt" sz="half" idx="10"/>
          </p:nvPr>
        </p:nvSpPr>
        <p:spPr>
          <a:xfrm>
            <a:off x="457200" y="4767263"/>
            <a:ext cx="4419600" cy="273844"/>
          </a:xfrm>
        </p:spPr>
        <p:txBody>
          <a:bodyPr/>
          <a:lstStyle/>
          <a:p>
            <a:endParaRPr lang="en-US"/>
          </a:p>
        </p:txBody>
      </p:sp>
    </p:spTree>
    <p:extLst>
      <p:ext uri="{BB962C8B-B14F-4D97-AF65-F5344CB8AC3E}">
        <p14:creationId xmlns:p14="http://schemas.microsoft.com/office/powerpoint/2010/main" val="1521864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D94A1-339D-4B92-9455-B84448A20669}" type="datetimeFigureOut">
              <a:rPr lang="en-US" smtClean="0"/>
              <a:t>2/9/2023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3698330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5D94A1-339D-4B92-9455-B84448A20669}" type="datetimeFigureOut">
              <a:rPr lang="en-US" smtClean="0"/>
              <a:t>2/9/2023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383950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5D94A1-339D-4B92-9455-B84448A20669}" type="datetimeFigureOut">
              <a:rPr lang="en-US" smtClean="0"/>
              <a:t>2/9/2023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BE3BEF7-A5C2-4974-ADB1-9FE90311D06C}" type="slidenum">
              <a:rPr lang="en-US" smtClean="0"/>
              <a:t>‹#›</a:t>
            </a:fld>
            <a:endParaRPr lang="en-US"/>
          </a:p>
        </p:txBody>
      </p:sp>
    </p:spTree>
    <p:extLst>
      <p:ext uri="{BB962C8B-B14F-4D97-AF65-F5344CB8AC3E}">
        <p14:creationId xmlns:p14="http://schemas.microsoft.com/office/powerpoint/2010/main" val="304376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752975"/>
            <a:ext cx="9144000" cy="390144"/>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E3BEF7-A5C2-4974-ADB1-9FE90311D06C}" type="slidenum">
              <a:rPr lang="en-US" smtClean="0"/>
              <a:t>‹#›</a:t>
            </a:fld>
            <a:endParaRPr lang="en-US"/>
          </a:p>
        </p:txBody>
      </p:sp>
      <p:sp>
        <p:nvSpPr>
          <p:cNvPr id="4" name="Date Placeholder 3"/>
          <p:cNvSpPr>
            <a:spLocks noGrp="1"/>
          </p:cNvSpPr>
          <p:nvPr>
            <p:ph type="dt" sz="half" idx="2"/>
          </p:nvPr>
        </p:nvSpPr>
        <p:spPr>
          <a:xfrm>
            <a:off x="457200" y="4767263"/>
            <a:ext cx="4419600" cy="273844"/>
          </a:xfrm>
          <a:prstGeom prst="rect">
            <a:avLst/>
          </a:prstGeom>
        </p:spPr>
        <p:txBody>
          <a:bodyPr vert="horz" lIns="91440" tIns="45720" rIns="91440" bIns="45720" rtlCol="0" anchor="ctr"/>
          <a:lstStyle>
            <a:lvl1pPr algn="l">
              <a:defRPr lang="en-US" sz="1200" b="0" i="0" u="none" strike="noStrike" baseline="0" smtClean="0">
                <a:solidFill>
                  <a:schemeClr val="bg1"/>
                </a:solidFill>
              </a:defRPr>
            </a:lvl1pPr>
          </a:lstStyle>
          <a:p>
            <a:endParaRPr lang="en-US"/>
          </a:p>
          <a:p>
            <a:r>
              <a:rPr lang="en-US"/>
              <a:t>Board of Trustees Agenda – February 26, 2018 </a:t>
            </a:r>
          </a:p>
        </p:txBody>
      </p:sp>
    </p:spTree>
    <p:extLst>
      <p:ext uri="{BB962C8B-B14F-4D97-AF65-F5344CB8AC3E}">
        <p14:creationId xmlns:p14="http://schemas.microsoft.com/office/powerpoint/2010/main" val="93212153"/>
      </p:ext>
    </p:extLst>
  </p:cSld>
  <p:clrMap bg1="lt1" tx1="dk1" bg2="lt2" tx2="dk2" accent1="accent1" accent2="accent2" accent3="accent3" accent4="accent4" accent5="accent5" accent6="accent6" hlink="hlink" folHlink="folHlink"/>
  <p:sldLayoutIdLst>
    <p:sldLayoutId id="2147483715" r:id="rId1"/>
    <p:sldLayoutId id="2147483663" r:id="rId2"/>
    <p:sldLayoutId id="2147483713" r:id="rId3"/>
    <p:sldLayoutId id="2147483711" r:id="rId4"/>
    <p:sldLayoutId id="2147483714" r:id="rId5"/>
    <p:sldLayoutId id="2147483716" r:id="rId6"/>
    <p:sldLayoutId id="2147483717" r:id="rId7"/>
    <p:sldLayoutId id="2147483669" r:id="rId8"/>
    <p:sldLayoutId id="2147483718" r:id="rId9"/>
    <p:sldLayoutId id="2147483719" r:id="rId10"/>
    <p:sldLayoutId id="2147483720" r:id="rId11"/>
    <p:sldLayoutId id="2147483710" r:id="rId12"/>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70EE3BA-6CEF-42F1-BAA2-4C059E695F3E}"/>
              </a:ext>
            </a:extLst>
          </p:cNvPr>
          <p:cNvGrpSpPr>
            <a:grpSpLocks/>
          </p:cNvGrpSpPr>
          <p:nvPr/>
        </p:nvGrpSpPr>
        <p:grpSpPr bwMode="auto">
          <a:xfrm>
            <a:off x="-3238500" y="0"/>
            <a:ext cx="11925300" cy="2857500"/>
            <a:chOff x="-2040" y="0"/>
            <a:chExt cx="7512" cy="2400"/>
          </a:xfrm>
        </p:grpSpPr>
        <p:sp>
          <p:nvSpPr>
            <p:cNvPr id="1032" name="AutoShape 3">
              <a:extLst>
                <a:ext uri="{FF2B5EF4-FFF2-40B4-BE49-F238E27FC236}">
                  <a16:creationId xmlns:a16="http://schemas.microsoft.com/office/drawing/2014/main" id="{93542301-E9A0-44A6-8072-4331B5B4C71D}"/>
                </a:ext>
              </a:extLst>
            </p:cNvPr>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1033" name="AutoShape 4">
              <a:extLst>
                <a:ext uri="{FF2B5EF4-FFF2-40B4-BE49-F238E27FC236}">
                  <a16:creationId xmlns:a16="http://schemas.microsoft.com/office/drawing/2014/main" id="{9FEB1864-2D9B-48F2-8219-102B6D818605}"/>
                </a:ext>
              </a:extLst>
            </p:cNvPr>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sp>
          <p:nvSpPr>
            <p:cNvPr id="1034" name="Line 5">
              <a:extLst>
                <a:ext uri="{FF2B5EF4-FFF2-40B4-BE49-F238E27FC236}">
                  <a16:creationId xmlns:a16="http://schemas.microsoft.com/office/drawing/2014/main" id="{32A23E8A-5F8A-4165-9E42-AC0EF4221DC3}"/>
                </a:ext>
              </a:extLst>
            </p:cNvPr>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sp>
        <p:nvSpPr>
          <p:cNvPr id="1027" name="Rectangle 6">
            <a:extLst>
              <a:ext uri="{FF2B5EF4-FFF2-40B4-BE49-F238E27FC236}">
                <a16:creationId xmlns:a16="http://schemas.microsoft.com/office/drawing/2014/main" id="{FEC50544-BCF6-40CD-9ACE-7881E2CD4591}"/>
              </a:ext>
            </a:extLst>
          </p:cNvPr>
          <p:cNvSpPr>
            <a:spLocks noGrp="1" noChangeArrowheads="1"/>
          </p:cNvSpPr>
          <p:nvPr>
            <p:ph type="title"/>
          </p:nvPr>
        </p:nvSpPr>
        <p:spPr bwMode="auto">
          <a:xfrm>
            <a:off x="1370013" y="226219"/>
            <a:ext cx="7313612"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7">
            <a:extLst>
              <a:ext uri="{FF2B5EF4-FFF2-40B4-BE49-F238E27FC236}">
                <a16:creationId xmlns:a16="http://schemas.microsoft.com/office/drawing/2014/main" id="{D179B1DE-FC6B-4961-B897-1D0687B9C4B6}"/>
              </a:ext>
            </a:extLst>
          </p:cNvPr>
          <p:cNvSpPr>
            <a:spLocks noGrp="1" noChangeArrowheads="1"/>
          </p:cNvSpPr>
          <p:nvPr>
            <p:ph type="body" idx="1"/>
          </p:nvPr>
        </p:nvSpPr>
        <p:spPr bwMode="auto">
          <a:xfrm>
            <a:off x="1370013" y="1370410"/>
            <a:ext cx="7313612"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44" name="Rectangle 8">
            <a:extLst>
              <a:ext uri="{FF2B5EF4-FFF2-40B4-BE49-F238E27FC236}">
                <a16:creationId xmlns:a16="http://schemas.microsoft.com/office/drawing/2014/main" id="{6762BC7E-77A7-466E-ACB5-AB73ADD98974}"/>
              </a:ext>
            </a:extLst>
          </p:cNvPr>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900"/>
            </a:lvl1pPr>
          </a:lstStyle>
          <a:p>
            <a:pPr>
              <a:defRPr/>
            </a:pPr>
            <a:fld id="{E3BD4060-F827-4C16-8776-6C8D120F04C1}" type="datetime1">
              <a:rPr lang="en-US"/>
              <a:pPr>
                <a:defRPr/>
              </a:pPr>
              <a:t>2/9/2023</a:t>
            </a:fld>
            <a:endParaRPr lang="en-US"/>
          </a:p>
        </p:txBody>
      </p:sp>
      <p:sp>
        <p:nvSpPr>
          <p:cNvPr id="65545" name="Rectangle 9">
            <a:extLst>
              <a:ext uri="{FF2B5EF4-FFF2-40B4-BE49-F238E27FC236}">
                <a16:creationId xmlns:a16="http://schemas.microsoft.com/office/drawing/2014/main" id="{4C6EC859-40B3-4919-9BB0-97A9F954E25D}"/>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900"/>
            </a:lvl1pPr>
          </a:lstStyle>
          <a:p>
            <a:pPr>
              <a:defRPr/>
            </a:pPr>
            <a:endParaRPr lang="en-US"/>
          </a:p>
        </p:txBody>
      </p:sp>
      <p:sp>
        <p:nvSpPr>
          <p:cNvPr id="65546" name="Rectangle 10">
            <a:extLst>
              <a:ext uri="{FF2B5EF4-FFF2-40B4-BE49-F238E27FC236}">
                <a16:creationId xmlns:a16="http://schemas.microsoft.com/office/drawing/2014/main" id="{DC536F70-7025-4F55-A992-4D93A52DD433}"/>
              </a:ext>
            </a:extLst>
          </p:cNvPr>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900"/>
            </a:lvl1pPr>
          </a:lstStyle>
          <a:p>
            <a:pPr>
              <a:defRPr/>
            </a:pPr>
            <a:fld id="{0BD48142-CDB1-42F7-AC4D-77EA9DE390D0}" type="slidenum">
              <a:rPr lang="en-US" altLang="en-US"/>
              <a:pPr>
                <a:defRPr/>
              </a:pPr>
              <a:t>‹#›</a:t>
            </a:fld>
            <a:endParaRPr lang="en-US" altLang="en-US"/>
          </a:p>
        </p:txBody>
      </p:sp>
    </p:spTree>
    <p:extLst>
      <p:ext uri="{BB962C8B-B14F-4D97-AF65-F5344CB8AC3E}">
        <p14:creationId xmlns:p14="http://schemas.microsoft.com/office/powerpoint/2010/main" val="36144795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rtl="0" eaLnBrk="0" fontAlgn="base" hangingPunct="0">
        <a:spcBef>
          <a:spcPct val="0"/>
        </a:spcBef>
        <a:spcAft>
          <a:spcPct val="0"/>
        </a:spcAft>
        <a:defRPr sz="27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Arial" charset="0"/>
        </a:defRPr>
      </a:lvl2pPr>
      <a:lvl3pPr algn="l" rtl="0" eaLnBrk="0" fontAlgn="base" hangingPunct="0">
        <a:spcBef>
          <a:spcPct val="0"/>
        </a:spcBef>
        <a:spcAft>
          <a:spcPct val="0"/>
        </a:spcAft>
        <a:defRPr sz="2700">
          <a:solidFill>
            <a:schemeClr val="tx2"/>
          </a:solidFill>
          <a:latin typeface="Arial" charset="0"/>
        </a:defRPr>
      </a:lvl3pPr>
      <a:lvl4pPr algn="l" rtl="0" eaLnBrk="0" fontAlgn="base" hangingPunct="0">
        <a:spcBef>
          <a:spcPct val="0"/>
        </a:spcBef>
        <a:spcAft>
          <a:spcPct val="0"/>
        </a:spcAft>
        <a:defRPr sz="2700">
          <a:solidFill>
            <a:schemeClr val="tx2"/>
          </a:solidFill>
          <a:latin typeface="Arial" charset="0"/>
        </a:defRPr>
      </a:lvl4pPr>
      <a:lvl5pPr algn="l" rtl="0" eaLnBrk="0" fontAlgn="base" hangingPunct="0">
        <a:spcBef>
          <a:spcPct val="0"/>
        </a:spcBef>
        <a:spcAft>
          <a:spcPct val="0"/>
        </a:spcAft>
        <a:defRPr sz="2700">
          <a:solidFill>
            <a:schemeClr val="tx2"/>
          </a:solidFill>
          <a:latin typeface="Arial" charset="0"/>
        </a:defRPr>
      </a:lvl5pPr>
      <a:lvl6pPr marL="342900" algn="l" rtl="0" fontAlgn="base">
        <a:spcBef>
          <a:spcPct val="0"/>
        </a:spcBef>
        <a:spcAft>
          <a:spcPct val="0"/>
        </a:spcAft>
        <a:defRPr sz="2700">
          <a:solidFill>
            <a:schemeClr val="tx2"/>
          </a:solidFill>
          <a:latin typeface="Arial" charset="0"/>
        </a:defRPr>
      </a:lvl6pPr>
      <a:lvl7pPr marL="685800" algn="l" rtl="0" fontAlgn="base">
        <a:spcBef>
          <a:spcPct val="0"/>
        </a:spcBef>
        <a:spcAft>
          <a:spcPct val="0"/>
        </a:spcAft>
        <a:defRPr sz="2700">
          <a:solidFill>
            <a:schemeClr val="tx2"/>
          </a:solidFill>
          <a:latin typeface="Arial" charset="0"/>
        </a:defRPr>
      </a:lvl7pPr>
      <a:lvl8pPr marL="1028700" algn="l" rtl="0" fontAlgn="base">
        <a:spcBef>
          <a:spcPct val="0"/>
        </a:spcBef>
        <a:spcAft>
          <a:spcPct val="0"/>
        </a:spcAft>
        <a:defRPr sz="2700">
          <a:solidFill>
            <a:schemeClr val="tx2"/>
          </a:solidFill>
          <a:latin typeface="Arial" charset="0"/>
        </a:defRPr>
      </a:lvl8pPr>
      <a:lvl9pPr marL="1371600" algn="l" rtl="0" fontAlgn="base">
        <a:spcBef>
          <a:spcPct val="0"/>
        </a:spcBef>
        <a:spcAft>
          <a:spcPct val="0"/>
        </a:spcAft>
        <a:defRPr sz="2700">
          <a:solidFill>
            <a:schemeClr val="tx2"/>
          </a:solidFill>
          <a:latin typeface="Arial" charset="0"/>
        </a:defRPr>
      </a:lvl9pPr>
    </p:titleStyle>
    <p:bodyStyle>
      <a:lvl1pPr marL="257175" indent="-257175" algn="l" rtl="0" eaLnBrk="0" fontAlgn="base" hangingPunct="0">
        <a:spcBef>
          <a:spcPct val="20000"/>
        </a:spcBef>
        <a:spcAft>
          <a:spcPct val="0"/>
        </a:spcAft>
        <a:buClr>
          <a:schemeClr val="tx2"/>
        </a:buClr>
        <a:buSzPct val="70000"/>
        <a:buFont typeface="Wingdings" panose="05000000000000000000" pitchFamily="2" charset="2"/>
        <a:buChar char="¡"/>
        <a:defRPr sz="2175">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2"/>
        </a:buClr>
        <a:buSzPct val="70000"/>
        <a:buFont typeface="Wingdings" panose="05000000000000000000" pitchFamily="2" charset="2"/>
        <a:buChar char="l"/>
        <a:defRPr sz="1875">
          <a:solidFill>
            <a:schemeClr val="tx1"/>
          </a:solidFill>
          <a:latin typeface="+mn-lt"/>
        </a:defRPr>
      </a:lvl2pPr>
      <a:lvl3pPr marL="857250" indent="-171450" algn="l" rtl="0" eaLnBrk="0" fontAlgn="base" hangingPunct="0">
        <a:spcBef>
          <a:spcPct val="20000"/>
        </a:spcBef>
        <a:spcAft>
          <a:spcPct val="0"/>
        </a:spcAft>
        <a:buClr>
          <a:schemeClr val="tx2"/>
        </a:buClr>
        <a:buSzPct val="65000"/>
        <a:buFont typeface="Wingdings" panose="05000000000000000000" pitchFamily="2" charset="2"/>
        <a:buChar char="¡"/>
        <a:defRPr sz="1650">
          <a:solidFill>
            <a:schemeClr val="tx1"/>
          </a:solidFill>
          <a:latin typeface="+mn-lt"/>
        </a:defRPr>
      </a:lvl3pPr>
      <a:lvl4pPr marL="1200150" indent="-171450" algn="l" rtl="0" eaLnBrk="0" fontAlgn="base" hangingPunct="0">
        <a:spcBef>
          <a:spcPct val="20000"/>
        </a:spcBef>
        <a:spcAft>
          <a:spcPct val="0"/>
        </a:spcAft>
        <a:buClr>
          <a:schemeClr val="accent2"/>
        </a:buClr>
        <a:buSzPct val="70000"/>
        <a:buFont typeface="Wingdings" panose="05000000000000000000" pitchFamily="2" charset="2"/>
        <a:buChar char="l"/>
        <a:defRPr sz="1425">
          <a:solidFill>
            <a:schemeClr val="tx1"/>
          </a:solidFill>
          <a:latin typeface="+mn-lt"/>
        </a:defRPr>
      </a:lvl4pPr>
      <a:lvl5pPr marL="1543050" indent="-171450" algn="l" rtl="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mn-lt"/>
        </a:defRPr>
      </a:lvl5pPr>
      <a:lvl6pPr marL="1885950" indent="-171450"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6pPr>
      <a:lvl7pPr marL="2228850" indent="-171450"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7pPr>
      <a:lvl8pPr marL="2571750" indent="-171450"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8pPr>
      <a:lvl9pPr marL="2914650" indent="-171450"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52197235-561F-437E-9BDC-0EC18883CD58}" type="datetimeFigureOut">
              <a:rPr lang="en-US" smtClean="0"/>
              <a:t>2/9/2023</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A6D3B5FB-FCB5-46CF-9AAB-F86B92CC3F14}" type="slidenum">
              <a:rPr lang="en-US" smtClean="0"/>
              <a:t>‹#›</a:t>
            </a:fld>
            <a:endParaRPr lang="en-US"/>
          </a:p>
        </p:txBody>
      </p:sp>
    </p:spTree>
    <p:extLst>
      <p:ext uri="{BB962C8B-B14F-4D97-AF65-F5344CB8AC3E}">
        <p14:creationId xmlns:p14="http://schemas.microsoft.com/office/powerpoint/2010/main" val="30993392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6B671-9146-473C-87D7-1D4F72407D5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C51DCE-B559-493E-B468-4A2E2E78042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0DC38-8CF2-47CB-9E6E-3D238DBA56D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791126E-6FF2-42FB-A390-EAD76F6417C7}" type="datetimeFigureOut">
              <a:rPr lang="en-US" smtClean="0"/>
              <a:t>2/9/2023</a:t>
            </a:fld>
            <a:endParaRPr lang="en-US" dirty="0"/>
          </a:p>
        </p:txBody>
      </p:sp>
      <p:sp>
        <p:nvSpPr>
          <p:cNvPr id="5" name="Footer Placeholder 4">
            <a:extLst>
              <a:ext uri="{FF2B5EF4-FFF2-40B4-BE49-F238E27FC236}">
                <a16:creationId xmlns:a16="http://schemas.microsoft.com/office/drawing/2014/main" id="{8DA37DE7-A74B-465D-BD9D-54B43211D0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ABF479D-8BD9-4486-855E-0F55E228515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513C6D-36B3-411D-BBEF-A3D1A0A8B3F0}" type="slidenum">
              <a:rPr lang="en-US" smtClean="0"/>
              <a:t>‹#›</a:t>
            </a:fld>
            <a:endParaRPr lang="en-US" dirty="0"/>
          </a:p>
        </p:txBody>
      </p:sp>
    </p:spTree>
    <p:extLst>
      <p:ext uri="{BB962C8B-B14F-4D97-AF65-F5344CB8AC3E}">
        <p14:creationId xmlns:p14="http://schemas.microsoft.com/office/powerpoint/2010/main" val="40071701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03339" y="303498"/>
            <a:ext cx="8537321" cy="324036"/>
          </a:xfrm>
          <a:prstGeom prst="rect">
            <a:avLst/>
          </a:prstGeom>
        </p:spPr>
        <p:txBody>
          <a:bodyPr vert="horz" lIns="0" tIns="0" rIns="0" bIns="0" rtlCol="0" anchor="ctr">
            <a:noAutofit/>
          </a:bodyPr>
          <a:lstStyle/>
          <a:p>
            <a:r>
              <a:rPr lang="en-GB" noProof="0" dirty="0"/>
              <a:t>Title</a:t>
            </a:r>
          </a:p>
        </p:txBody>
      </p:sp>
      <p:sp>
        <p:nvSpPr>
          <p:cNvPr id="3" name="Tijdelijke aanduiding voor tekst 2"/>
          <p:cNvSpPr>
            <a:spLocks noGrp="1"/>
          </p:cNvSpPr>
          <p:nvPr>
            <p:ph type="body" idx="1"/>
          </p:nvPr>
        </p:nvSpPr>
        <p:spPr>
          <a:xfrm>
            <a:off x="303339" y="939627"/>
            <a:ext cx="8537321" cy="3596877"/>
          </a:xfrm>
          <a:prstGeom prst="rect">
            <a:avLst/>
          </a:prstGeom>
        </p:spPr>
        <p:txBody>
          <a:bodyPr vert="horz" lIns="0" tIns="0" rIns="0" bIns="0" rtlCol="0">
            <a:normAutofit/>
          </a:bodyPr>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black</a:t>
            </a:r>
          </a:p>
          <a:p>
            <a:pPr lvl="5"/>
            <a:r>
              <a:rPr lang="en-GB" noProof="0" dirty="0"/>
              <a:t>Bullet</a:t>
            </a:r>
          </a:p>
          <a:p>
            <a:pPr lvl="6"/>
            <a:r>
              <a:rPr lang="en-GB" noProof="0" dirty="0"/>
              <a:t>Sub-bullet</a:t>
            </a:r>
          </a:p>
          <a:p>
            <a:pPr lvl="7"/>
            <a:r>
              <a:rPr lang="en-GB" sz="1349" noProof="0" dirty="0"/>
              <a:t>Plain text</a:t>
            </a:r>
          </a:p>
        </p:txBody>
      </p:sp>
      <p:grpSp>
        <p:nvGrpSpPr>
          <p:cNvPr id="11" name="Grid" hidden="1"/>
          <p:cNvGrpSpPr/>
          <p:nvPr userDrawn="1"/>
        </p:nvGrpSpPr>
        <p:grpSpPr>
          <a:xfrm>
            <a:off x="-1" y="0"/>
            <a:ext cx="9144002" cy="5143502"/>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a:ln>
                  <a:noFill/>
                </a:ln>
                <a:solidFill>
                  <a:schemeClr val="bg1"/>
                </a:solidFill>
                <a:effectLst/>
                <a:latin typeface="Minion" pitchFamily="2" charset="0"/>
              </a:endParaRPr>
            </a:p>
          </p:txBody>
        </p:sp>
      </p:grpSp>
      <p:sp>
        <p:nvSpPr>
          <p:cNvPr id="20" name="Rechthoek 19"/>
          <p:cNvSpPr/>
          <p:nvPr userDrawn="1"/>
        </p:nvSpPr>
        <p:spPr bwMode="auto">
          <a:xfrm>
            <a:off x="0" y="4840002"/>
            <a:ext cx="9144000" cy="303498"/>
          </a:xfrm>
          <a:prstGeom prst="rect">
            <a:avLst/>
          </a:prstGeom>
          <a:solidFill>
            <a:srgbClr val="20419A"/>
          </a:solidFill>
          <a:ln>
            <a:noFill/>
          </a:ln>
          <a:effectLst/>
        </p:spPr>
        <p:txBody>
          <a:bodyPr vert="horz" wrap="square" lIns="68544" tIns="34272" rIns="68544" bIns="34272"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en-GB" sz="1499" b="0" i="0" u="none" strike="noStrike" cap="none" normalizeH="0" baseline="0" noProof="0" dirty="0">
              <a:ln>
                <a:noFill/>
              </a:ln>
              <a:solidFill>
                <a:schemeClr val="bg1"/>
              </a:solidFill>
              <a:effectLst/>
              <a:latin typeface="Minion" pitchFamily="2" charset="0"/>
            </a:endParaRPr>
          </a:p>
        </p:txBody>
      </p:sp>
      <p:sp>
        <p:nvSpPr>
          <p:cNvPr id="15" name="Tijdelijke aanduiding voor dianummer 5"/>
          <p:cNvSpPr>
            <a:spLocks noGrp="1"/>
          </p:cNvSpPr>
          <p:nvPr>
            <p:ph type="sldNum" sz="quarter" idx="4"/>
          </p:nvPr>
        </p:nvSpPr>
        <p:spPr>
          <a:xfrm>
            <a:off x="6846023" y="4854829"/>
            <a:ext cx="2057519" cy="273844"/>
          </a:xfrm>
          <a:prstGeom prst="rect">
            <a:avLst/>
          </a:prstGeom>
        </p:spPr>
        <p:txBody>
          <a:bodyPr vert="horz" lIns="91440" tIns="45720" rIns="91440" bIns="45720" rtlCol="0" anchor="ctr"/>
          <a:lstStyle>
            <a:lvl1pPr algn="r">
              <a:defRPr sz="900">
                <a:solidFill>
                  <a:schemeClr val="bg1"/>
                </a:solidFill>
              </a:defRPr>
            </a:lvl1pPr>
          </a:lstStyle>
          <a:p>
            <a:fld id="{5EE7099E-8998-4851-915A-4F4831808297}" type="slidenum">
              <a:rPr lang="nl-NL" smtClean="0"/>
              <a:pPr/>
              <a:t>‹#›</a:t>
            </a:fld>
            <a:endParaRPr lang="nl-NL"/>
          </a:p>
        </p:txBody>
      </p:sp>
      <p:pic>
        <p:nvPicPr>
          <p:cNvPr id="4" name="Picture 3" descr="A picture containing text, clipart&#10;&#10;Description automatically generated">
            <a:extLst>
              <a:ext uri="{FF2B5EF4-FFF2-40B4-BE49-F238E27FC236}">
                <a16:creationId xmlns:a16="http://schemas.microsoft.com/office/drawing/2014/main" id="{937F359F-11D4-986A-6490-0A109AC564A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3339" y="4910051"/>
            <a:ext cx="1199525" cy="163404"/>
          </a:xfrm>
          <a:prstGeom prst="rect">
            <a:avLst/>
          </a:prstGeom>
        </p:spPr>
      </p:pic>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7" r:id="rId9"/>
    <p:sldLayoutId id="2147483668" r:id="rId10"/>
    <p:sldLayoutId id="2147483670" r:id="rId11"/>
    <p:sldLayoutId id="2147483671" r:id="rId12"/>
    <p:sldLayoutId id="2147483672"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spcBef>
          <a:spcPct val="0"/>
        </a:spcBef>
        <a:buNone/>
        <a:defRPr sz="4000" b="1" i="0" kern="1200">
          <a:solidFill>
            <a:srgbClr val="20419A"/>
          </a:solidFill>
          <a:latin typeface="Calibri" panose="020F0502020204030204" pitchFamily="34" charset="0"/>
          <a:ea typeface="+mj-ea"/>
          <a:cs typeface="Calibri" panose="020F0502020204030204" pitchFamily="34" charset="0"/>
        </a:defRPr>
      </a:lvl1pPr>
    </p:titleStyle>
    <p:bodyStyle>
      <a:lvl1pPr marL="180975" indent="-180975" algn="l" defTabSz="914400" rtl="0" eaLnBrk="1" latinLnBrk="0" hangingPunct="1">
        <a:lnSpc>
          <a:spcPct val="90000"/>
        </a:lnSpc>
        <a:spcBef>
          <a:spcPts val="600"/>
        </a:spcBef>
        <a:spcAft>
          <a:spcPts val="600"/>
        </a:spcAft>
        <a:buClrTx/>
        <a:buFont typeface="Arial" panose="020B0604020202020204" pitchFamily="34" charset="0"/>
        <a:buChar char="•"/>
        <a:defRPr sz="1800" kern="1200">
          <a:solidFill>
            <a:schemeClr val="tx1"/>
          </a:solidFill>
          <a:latin typeface="+mn-lt"/>
          <a:ea typeface="+mn-ea"/>
          <a:cs typeface="+mn-cs"/>
        </a:defRPr>
      </a:lvl1pPr>
      <a:lvl2pPr marL="361950" indent="-180975" algn="l" defTabSz="914400" rtl="0" eaLnBrk="1" latinLnBrk="0" hangingPunct="1">
        <a:lnSpc>
          <a:spcPct val="90000"/>
        </a:lnSpc>
        <a:spcBef>
          <a:spcPts val="600"/>
        </a:spcBef>
        <a:spcAft>
          <a:spcPts val="600"/>
        </a:spcAft>
        <a:buClrTx/>
        <a:buFont typeface="Arial" panose="020B0604020202020204" pitchFamily="34" charset="0"/>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rgbClr val="20419A"/>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1"/>
          </a:solidFill>
          <a:latin typeface="+mn-lt"/>
          <a:ea typeface="+mn-ea"/>
          <a:cs typeface="+mn-cs"/>
        </a:defRPr>
      </a:lvl5pPr>
      <a:lvl6pPr marL="180975" indent="-180975" algn="l" defTabSz="914400" rtl="0" eaLnBrk="1" latinLnBrk="0" hangingPunct="1">
        <a:lnSpc>
          <a:spcPct val="90000"/>
        </a:lnSpc>
        <a:spcBef>
          <a:spcPts val="600"/>
        </a:spcBef>
        <a:spcAft>
          <a:spcPts val="600"/>
        </a:spcAft>
        <a:buClrTx/>
        <a:buFont typeface="Arial" panose="020B0604020202020204" pitchFamily="34" charset="0"/>
        <a:buChar char="•"/>
        <a:defRPr sz="1800" kern="1200">
          <a:solidFill>
            <a:schemeClr val="tx1"/>
          </a:solidFill>
          <a:latin typeface="+mn-lt"/>
          <a:ea typeface="+mn-ea"/>
          <a:cs typeface="+mn-cs"/>
        </a:defRPr>
      </a:lvl6pPr>
      <a:lvl7pPr marL="361950" indent="-180975" algn="l" defTabSz="914400" rtl="0" eaLnBrk="1" latinLnBrk="0" hangingPunct="1">
        <a:lnSpc>
          <a:spcPct val="90000"/>
        </a:lnSpc>
        <a:spcBef>
          <a:spcPts val="600"/>
        </a:spcBef>
        <a:spcAft>
          <a:spcPts val="600"/>
        </a:spcAft>
        <a:buClrTx/>
        <a:buFont typeface="Arial" panose="020B0604020202020204" pitchFamily="34" charset="0"/>
        <a:buChar char="-"/>
        <a:defRPr sz="160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hyperlink" Target="https://youtu.be/cjkFG6bHGNc"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6.xml"/><Relationship Id="rId1" Type="http://schemas.openxmlformats.org/officeDocument/2006/relationships/video" Target="https://www.youtube.com/embed/BEh8G5xr6yQ"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1.xml"/><Relationship Id="rId1" Type="http://schemas.openxmlformats.org/officeDocument/2006/relationships/video" Target="https://www.youtube.com/embed/rKQA7EvH23w"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59.xml"/><Relationship Id="rId5" Type="http://schemas.openxmlformats.org/officeDocument/2006/relationships/image" Target="../media/image25.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ideo" Target="https://www.youtube.com/embed/tJAia9aqP1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cid:image001.png@01D8B3DC.18B7B7E0"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cid:image002.png@01D8B3DC.18B7B7E0" TargetMode="Externa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ideo" Target="https://www.youtube.com/embed/9Z9zkU--FLQ"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36FFC-2047-459C-B3EC-35137534A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1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490A-FC13-46E4-A3A7-BAA53CBAE93E}"/>
              </a:ext>
            </a:extLst>
          </p:cNvPr>
          <p:cNvSpPr>
            <a:spLocks noGrp="1"/>
          </p:cNvSpPr>
          <p:nvPr>
            <p:ph type="title"/>
          </p:nvPr>
        </p:nvSpPr>
        <p:spPr/>
        <p:txBody>
          <a:bodyPr/>
          <a:lstStyle/>
          <a:p>
            <a:r>
              <a:rPr lang="en-US" dirty="0"/>
              <a:t>The last few years might have felt like:</a:t>
            </a:r>
          </a:p>
        </p:txBody>
      </p:sp>
      <p:pic>
        <p:nvPicPr>
          <p:cNvPr id="4" name="Picture 4" descr="This Is Fine GIF by 100% Soft">
            <a:extLst>
              <a:ext uri="{FF2B5EF4-FFF2-40B4-BE49-F238E27FC236}">
                <a16:creationId xmlns:a16="http://schemas.microsoft.com/office/drawing/2014/main" id="{69C9167E-508F-4A93-A178-E2391E7553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6434" y="1554281"/>
            <a:ext cx="3034653" cy="3034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his Is Fine GIF">
            <a:extLst>
              <a:ext uri="{FF2B5EF4-FFF2-40B4-BE49-F238E27FC236}">
                <a16:creationId xmlns:a16="http://schemas.microsoft.com/office/drawing/2014/main" id="{A0D9B70D-B684-4022-857C-A1D337EDA230}"/>
              </a:ext>
            </a:extLst>
          </p:cNvPr>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12914" y="1498032"/>
            <a:ext cx="2800139" cy="321116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https://usc-powerpoint.officeapps.live.com/pods/GetClipboardImage.ashx?Id=da1bc12f-c45b-4323-82f7-76e5ef3fce46&amp;DC=US1&amp;pkey=9289815d-5c0a-40e1-bbc3-681c363259f5&amp;wdwaccluster=US1">
            <a:extLst>
              <a:ext uri="{FF2B5EF4-FFF2-40B4-BE49-F238E27FC236}">
                <a16:creationId xmlns:a16="http://schemas.microsoft.com/office/drawing/2014/main" id="{AE938875-3B55-4AAC-BF0E-9DD4FE3F94FD}"/>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Light" panose="020F0302020204030204"/>
            </a:endParaRPr>
          </a:p>
        </p:txBody>
      </p:sp>
      <p:sp>
        <p:nvSpPr>
          <p:cNvPr id="7" name="AutoShape 4" descr="https://usc-powerpoint.officeapps.live.com/pods/GetClipboardImage.ashx?Id=c4f94609-0fbd-4028-a881-90883dd97f03&amp;DC=US1&amp;pkey=b01ed1cc-79d6-4f66-a197-4f276250acac&amp;wdwaccluster=US1">
            <a:extLst>
              <a:ext uri="{FF2B5EF4-FFF2-40B4-BE49-F238E27FC236}">
                <a16:creationId xmlns:a16="http://schemas.microsoft.com/office/drawing/2014/main" id="{874CAD3D-9411-41A1-91DF-BC572E6103FA}"/>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latin typeface="Calibri Light" panose="020F0302020204030204"/>
            </a:endParaRPr>
          </a:p>
        </p:txBody>
      </p:sp>
    </p:spTree>
    <p:extLst>
      <p:ext uri="{BB962C8B-B14F-4D97-AF65-F5344CB8AC3E}">
        <p14:creationId xmlns:p14="http://schemas.microsoft.com/office/powerpoint/2010/main" val="29110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83D3-F043-422B-B6BB-A9196D98D688}"/>
              </a:ext>
            </a:extLst>
          </p:cNvPr>
          <p:cNvSpPr>
            <a:spLocks noGrp="1"/>
          </p:cNvSpPr>
          <p:nvPr>
            <p:ph type="ctrTitle"/>
          </p:nvPr>
        </p:nvSpPr>
        <p:spPr/>
        <p:txBody>
          <a:bodyPr/>
          <a:lstStyle/>
          <a:p>
            <a:r>
              <a:rPr lang="en-US" dirty="0"/>
              <a:t>Release the Pressure</a:t>
            </a:r>
          </a:p>
        </p:txBody>
      </p:sp>
      <p:sp>
        <p:nvSpPr>
          <p:cNvPr id="3" name="Subtitle 2">
            <a:extLst>
              <a:ext uri="{FF2B5EF4-FFF2-40B4-BE49-F238E27FC236}">
                <a16:creationId xmlns:a16="http://schemas.microsoft.com/office/drawing/2014/main" id="{1003548D-3972-4D91-A17B-79E73C086870}"/>
              </a:ext>
            </a:extLst>
          </p:cNvPr>
          <p:cNvSpPr>
            <a:spLocks noGrp="1"/>
          </p:cNvSpPr>
          <p:nvPr>
            <p:ph type="subTitle" idx="1"/>
          </p:nvPr>
        </p:nvSpPr>
        <p:spPr/>
        <p:txBody>
          <a:bodyPr/>
          <a:lstStyle/>
          <a:p>
            <a:r>
              <a:rPr lang="en-US" dirty="0"/>
              <a:t>Maria Garcia</a:t>
            </a:r>
            <a:br>
              <a:rPr lang="en-US" dirty="0"/>
            </a:br>
            <a:r>
              <a:rPr lang="en-US" dirty="0"/>
              <a:t>Spring 2023 </a:t>
            </a:r>
            <a:r>
              <a:rPr lang="en-US"/>
              <a:t>Professional Development Day </a:t>
            </a:r>
            <a:endParaRPr lang="en-US" dirty="0"/>
          </a:p>
        </p:txBody>
      </p:sp>
    </p:spTree>
    <p:extLst>
      <p:ext uri="{BB962C8B-B14F-4D97-AF65-F5344CB8AC3E}">
        <p14:creationId xmlns:p14="http://schemas.microsoft.com/office/powerpoint/2010/main" val="185588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1929-16D7-447A-9103-FBB2F0164F54}"/>
              </a:ext>
            </a:extLst>
          </p:cNvPr>
          <p:cNvSpPr>
            <a:spLocks noGrp="1"/>
          </p:cNvSpPr>
          <p:nvPr>
            <p:ph type="title"/>
          </p:nvPr>
        </p:nvSpPr>
        <p:spPr/>
        <p:txBody>
          <a:bodyPr/>
          <a:lstStyle/>
          <a:p>
            <a:pPr algn="ctr"/>
            <a:r>
              <a:rPr lang="en-US" dirty="0"/>
              <a:t>Long Slow Deep Breathing</a:t>
            </a:r>
          </a:p>
        </p:txBody>
      </p:sp>
      <p:sp>
        <p:nvSpPr>
          <p:cNvPr id="3" name="Content Placeholder 2">
            <a:extLst>
              <a:ext uri="{FF2B5EF4-FFF2-40B4-BE49-F238E27FC236}">
                <a16:creationId xmlns:a16="http://schemas.microsoft.com/office/drawing/2014/main" id="{4A0DD2DC-89A8-42E2-9485-BF18EF111EBC}"/>
              </a:ext>
            </a:extLst>
          </p:cNvPr>
          <p:cNvSpPr>
            <a:spLocks noGrp="1"/>
          </p:cNvSpPr>
          <p:nvPr>
            <p:ph idx="1"/>
          </p:nvPr>
        </p:nvSpPr>
        <p:spPr>
          <a:xfrm>
            <a:off x="153140" y="972105"/>
            <a:ext cx="8768918" cy="4061534"/>
          </a:xfrm>
        </p:spPr>
        <p:txBody>
          <a:bodyPr>
            <a:noAutofit/>
          </a:bodyPr>
          <a:lstStyle/>
          <a:p>
            <a:pPr marL="0" indent="0">
              <a:buNone/>
            </a:pPr>
            <a:endParaRPr lang="en-US" sz="1725" dirty="0">
              <a:latin typeface="Times New Roman" panose="02020603050405020304" pitchFamily="18" charset="0"/>
              <a:cs typeface="Times New Roman" panose="02020603050405020304" pitchFamily="18" charset="0"/>
            </a:endParaRPr>
          </a:p>
          <a:p>
            <a:pPr marL="0" indent="0">
              <a:buNone/>
            </a:pPr>
            <a:endParaRPr lang="en-US" sz="1725" b="1" dirty="0">
              <a:latin typeface="Times New Roman" panose="02020603050405020304" pitchFamily="18" charset="0"/>
              <a:cs typeface="Times New Roman" panose="02020603050405020304" pitchFamily="18" charset="0"/>
            </a:endParaRPr>
          </a:p>
          <a:p>
            <a:pPr lvl="1"/>
            <a:r>
              <a:rPr lang="en-US" sz="1725" dirty="0">
                <a:latin typeface="Times New Roman" panose="02020603050405020304" pitchFamily="18" charset="0"/>
                <a:cs typeface="Times New Roman" panose="02020603050405020304" pitchFamily="18" charset="0"/>
              </a:rPr>
              <a:t>1. Sit in chair with legs uncrossed and hands relaxed at knees if possible</a:t>
            </a:r>
          </a:p>
          <a:p>
            <a:pPr lvl="1"/>
            <a:r>
              <a:rPr lang="en-US" sz="1725" dirty="0">
                <a:latin typeface="Times New Roman" panose="02020603050405020304" pitchFamily="18" charset="0"/>
                <a:cs typeface="Times New Roman" panose="02020603050405020304" pitchFamily="18" charset="0"/>
              </a:rPr>
              <a:t>2. Place one hand on your belly and one hand on your chest. </a:t>
            </a:r>
          </a:p>
          <a:p>
            <a:pPr marL="0" lvl="2" indent="0">
              <a:buNone/>
            </a:pPr>
            <a:r>
              <a:rPr lang="en-US" sz="1725" dirty="0">
                <a:latin typeface="Times New Roman" panose="02020603050405020304" pitchFamily="18" charset="0"/>
                <a:cs typeface="Times New Roman" panose="02020603050405020304" pitchFamily="18" charset="0"/>
              </a:rPr>
              <a:t>	-Accessible alternatives: place one hand on belly or visualize/focus your awareness on 	your chest and belly</a:t>
            </a:r>
          </a:p>
          <a:p>
            <a:pPr lvl="1"/>
            <a:r>
              <a:rPr lang="en-US" sz="1725" dirty="0">
                <a:latin typeface="Times New Roman" panose="02020603050405020304" pitchFamily="18" charset="0"/>
                <a:cs typeface="Times New Roman" panose="02020603050405020304" pitchFamily="18" charset="0"/>
              </a:rPr>
              <a:t>3. Close your eyes or simply look down and fix your gaze in one area</a:t>
            </a:r>
            <a:endParaRPr lang="en-US" sz="1725" i="1" dirty="0">
              <a:latin typeface="Times New Roman" panose="02020603050405020304" pitchFamily="18" charset="0"/>
              <a:cs typeface="Times New Roman" panose="02020603050405020304" pitchFamily="18" charset="0"/>
            </a:endParaRPr>
          </a:p>
          <a:p>
            <a:pPr lvl="1"/>
            <a:r>
              <a:rPr lang="en-US" sz="1725" dirty="0">
                <a:latin typeface="Times New Roman" panose="02020603050405020304" pitchFamily="18" charset="0"/>
                <a:cs typeface="Times New Roman" panose="02020603050405020304" pitchFamily="18" charset="0"/>
              </a:rPr>
              <a:t>4. Now just breathe in and out through your nose. NO MOUTH BREATHING. Focus your awareness on how your breath flows down as you breathe in  and up as you breathe out.  </a:t>
            </a:r>
          </a:p>
          <a:p>
            <a:pPr lvl="3"/>
            <a:r>
              <a:rPr lang="en-US" sz="1725" dirty="0">
                <a:latin typeface="Times New Roman" panose="02020603050405020304" pitchFamily="18" charset="0"/>
                <a:cs typeface="Times New Roman" panose="02020603050405020304" pitchFamily="18" charset="0"/>
              </a:rPr>
              <a:t>-</a:t>
            </a:r>
            <a:r>
              <a:rPr lang="en-US" sz="1725" i="1" dirty="0">
                <a:latin typeface="Times New Roman" panose="02020603050405020304" pitchFamily="18" charset="0"/>
                <a:cs typeface="Times New Roman" panose="02020603050405020304" pitchFamily="18" charset="0"/>
              </a:rPr>
              <a:t>If your mind wanders, gently bring it back and focus on your breath. </a:t>
            </a:r>
          </a:p>
          <a:p>
            <a:pPr lvl="3"/>
            <a:r>
              <a:rPr lang="en-US" sz="1725" i="1" dirty="0">
                <a:latin typeface="Times New Roman" panose="02020603050405020304" pitchFamily="18" charset="0"/>
                <a:cs typeface="Times New Roman" panose="02020603050405020304" pitchFamily="18" charset="0"/>
              </a:rPr>
              <a:t>-Is your breath flowing all the way down to your belly?</a:t>
            </a:r>
          </a:p>
          <a:p>
            <a:pPr lvl="3"/>
            <a:r>
              <a:rPr lang="en-US" sz="1725" i="1" dirty="0">
                <a:latin typeface="Times New Roman" panose="02020603050405020304" pitchFamily="18" charset="0"/>
                <a:cs typeface="Times New Roman" panose="02020603050405020304" pitchFamily="18" charset="0"/>
              </a:rPr>
              <a:t>-Do you feel your chest and belly rising as you breathe in?</a:t>
            </a:r>
            <a:br>
              <a:rPr lang="en-US" sz="1725" i="1" dirty="0">
                <a:latin typeface="Times New Roman" panose="02020603050405020304" pitchFamily="18" charset="0"/>
                <a:cs typeface="Times New Roman" panose="02020603050405020304" pitchFamily="18" charset="0"/>
              </a:rPr>
            </a:br>
            <a:r>
              <a:rPr lang="en-US" sz="1725" i="1" dirty="0">
                <a:latin typeface="Times New Roman" panose="02020603050405020304" pitchFamily="18" charset="0"/>
                <a:cs typeface="Times New Roman" panose="02020603050405020304" pitchFamily="18" charset="0"/>
              </a:rPr>
              <a:t>-It’s common for people just breathe into their chest.    </a:t>
            </a:r>
          </a:p>
          <a:p>
            <a:endParaRPr lang="en-US" sz="1725" dirty="0">
              <a:latin typeface="Times New Roman" panose="02020603050405020304" pitchFamily="18" charset="0"/>
              <a:cs typeface="Times New Roman" panose="02020603050405020304" pitchFamily="18" charset="0"/>
            </a:endParaRPr>
          </a:p>
        </p:txBody>
      </p:sp>
      <p:pic>
        <p:nvPicPr>
          <p:cNvPr id="2050" name="Picture 2" descr="3 Ways to Hold Your Breath for Long Periods of Time - wikiHow">
            <a:extLst>
              <a:ext uri="{FF2B5EF4-FFF2-40B4-BE49-F238E27FC236}">
                <a16:creationId xmlns:a16="http://schemas.microsoft.com/office/drawing/2014/main" id="{C932F2FF-A93F-4FBB-9F65-DD72E86961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4581" y="273844"/>
            <a:ext cx="1717477" cy="128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1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AA55-09B5-4791-97CF-F7C5D5E2C7FB}"/>
              </a:ext>
            </a:extLst>
          </p:cNvPr>
          <p:cNvSpPr>
            <a:spLocks noGrp="1"/>
          </p:cNvSpPr>
          <p:nvPr>
            <p:ph type="title"/>
          </p:nvPr>
        </p:nvSpPr>
        <p:spPr/>
        <p:txBody>
          <a:bodyPr/>
          <a:lstStyle/>
          <a:p>
            <a:pPr algn="ctr"/>
            <a:r>
              <a:rPr lang="en-US" dirty="0"/>
              <a:t>3 Long Slow Deep Breaths</a:t>
            </a:r>
          </a:p>
        </p:txBody>
      </p:sp>
      <p:sp>
        <p:nvSpPr>
          <p:cNvPr id="11" name="Content Placeholder 10">
            <a:extLst>
              <a:ext uri="{FF2B5EF4-FFF2-40B4-BE49-F238E27FC236}">
                <a16:creationId xmlns:a16="http://schemas.microsoft.com/office/drawing/2014/main" id="{61322EBE-7BBF-4454-8656-B406D51309FA}"/>
              </a:ext>
            </a:extLst>
          </p:cNvPr>
          <p:cNvSpPr>
            <a:spLocks noGrp="1"/>
          </p:cNvSpPr>
          <p:nvPr>
            <p:ph idx="1"/>
          </p:nvPr>
        </p:nvSpPr>
        <p:spPr/>
        <p:txBody>
          <a:bodyPr/>
          <a:lstStyle/>
          <a:p>
            <a:r>
              <a:rPr lang="en-US" dirty="0">
                <a:hlinkClick r:id="rId4"/>
              </a:rPr>
              <a:t>https://youtu.be/cjkFG6bHGNc</a:t>
            </a:r>
            <a:r>
              <a:rPr lang="en-US" dirty="0"/>
              <a:t> </a:t>
            </a:r>
          </a:p>
          <a:p>
            <a:pPr marL="0" indent="0">
              <a:buNone/>
            </a:pPr>
            <a:r>
              <a:rPr lang="en-US" dirty="0">
                <a:latin typeface="Times New Roman" panose="02020603050405020304" pitchFamily="18" charset="0"/>
                <a:cs typeface="Times New Roman" panose="02020603050405020304" pitchFamily="18" charset="0"/>
              </a:rPr>
              <a:t>-Visualize your belly as a balloon. Each breath in blows up that balloon. You should feel your belly expand as you breathe in.</a:t>
            </a:r>
          </a:p>
          <a:p>
            <a:pPr marL="3429" lvl="1" indent="0">
              <a:buNone/>
            </a:pPr>
            <a:r>
              <a:rPr lang="en-US" dirty="0">
                <a:latin typeface="Times New Roman" panose="02020603050405020304" pitchFamily="18" charset="0"/>
                <a:cs typeface="Times New Roman" panose="02020603050405020304" pitchFamily="18" charset="0"/>
              </a:rPr>
              <a:t>-Hold your breath for 5 seconds if possible.  If this causes any lightheadedness please do not hold breath in and simply breathe out .  </a:t>
            </a:r>
          </a:p>
          <a:p>
            <a:pPr marL="3429" lvl="1" indent="0">
              <a:buNone/>
            </a:pPr>
            <a:r>
              <a:rPr lang="en-US" dirty="0">
                <a:latin typeface="Times New Roman" panose="02020603050405020304" pitchFamily="18" charset="0"/>
                <a:cs typeface="Times New Roman" panose="02020603050405020304" pitchFamily="18" charset="0"/>
              </a:rPr>
              <a:t>-Now exhale slowly all the way out.  Visualize your belly deflating like a balloon. </a:t>
            </a:r>
          </a:p>
          <a:p>
            <a:pPr marL="3429" lvl="1" indent="0" algn="ctr">
              <a:buNone/>
            </a:pPr>
            <a:endParaRPr lang="en-US" dirty="0">
              <a:latin typeface="Times New Roman" panose="02020603050405020304" pitchFamily="18" charset="0"/>
              <a:cs typeface="Times New Roman" panose="02020603050405020304" pitchFamily="18" charset="0"/>
            </a:endParaRPr>
          </a:p>
          <a:p>
            <a:pPr marL="3429" lvl="1" indent="0" algn="ctr">
              <a:buNone/>
            </a:pPr>
            <a:r>
              <a:rPr lang="en-US" dirty="0">
                <a:latin typeface="Times New Roman" panose="02020603050405020304" pitchFamily="18" charset="0"/>
                <a:cs typeface="Times New Roman" panose="02020603050405020304" pitchFamily="18" charset="0"/>
              </a:rPr>
              <a:t>Do this 3 times as slow as possible.</a:t>
            </a:r>
          </a:p>
          <a:p>
            <a:pPr marL="3429" lvl="1" indent="0">
              <a:buNone/>
            </a:pP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endParaRPr lang="en-US" dirty="0"/>
          </a:p>
        </p:txBody>
      </p:sp>
      <p:pic>
        <p:nvPicPr>
          <p:cNvPr id="3" name="Relaxing Music EDIT">
            <a:hlinkClick r:id="" action="ppaction://media"/>
            <a:extLst>
              <a:ext uri="{FF2B5EF4-FFF2-40B4-BE49-F238E27FC236}">
                <a16:creationId xmlns:a16="http://schemas.microsoft.com/office/drawing/2014/main" id="{79455C21-7A1E-43FD-B5E8-B06ABA96E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8102" y="636905"/>
            <a:ext cx="609600" cy="609600"/>
          </a:xfrm>
          <a:prstGeom prst="rect">
            <a:avLst/>
          </a:prstGeom>
        </p:spPr>
      </p:pic>
    </p:spTree>
    <p:extLst>
      <p:ext uri="{BB962C8B-B14F-4D97-AF65-F5344CB8AC3E}">
        <p14:creationId xmlns:p14="http://schemas.microsoft.com/office/powerpoint/2010/main" val="4813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B532-EE98-4B84-AF1E-F38BE6F1948B}"/>
              </a:ext>
            </a:extLst>
          </p:cNvPr>
          <p:cNvSpPr>
            <a:spLocks noGrp="1"/>
          </p:cNvSpPr>
          <p:nvPr>
            <p:ph type="title"/>
          </p:nvPr>
        </p:nvSpPr>
        <p:spPr/>
        <p:txBody>
          <a:bodyPr>
            <a:normAutofit/>
          </a:bodyPr>
          <a:lstStyle/>
          <a:p>
            <a:pPr algn="ctr"/>
            <a:r>
              <a:rPr lang="en-US" sz="3750" dirty="0"/>
              <a:t>Movement to Release Tension </a:t>
            </a:r>
          </a:p>
        </p:txBody>
      </p:sp>
      <p:sp>
        <p:nvSpPr>
          <p:cNvPr id="5" name="Text Placeholder 4">
            <a:extLst>
              <a:ext uri="{FF2B5EF4-FFF2-40B4-BE49-F238E27FC236}">
                <a16:creationId xmlns:a16="http://schemas.microsoft.com/office/drawing/2014/main" id="{464FB8EE-E7EA-496E-94D5-B510D5CF8253}"/>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sz="1875" dirty="0"/>
              <a:t>We hold tension in our body/muscles and we may use movement as a way to help release tension/pressure</a:t>
            </a:r>
          </a:p>
          <a:p>
            <a:pPr>
              <a:buFont typeface="Arial" panose="020B0604020202020204" pitchFamily="34" charset="0"/>
              <a:buChar char="•"/>
            </a:pPr>
            <a:r>
              <a:rPr lang="en-US" sz="1875" dirty="0"/>
              <a:t>Tension can be from trauma, stress, lack of movement, etc. (think fight or flight response from the peripheral nervous system) </a:t>
            </a:r>
          </a:p>
          <a:p>
            <a:pPr>
              <a:buFont typeface="Arial" panose="020B0604020202020204" pitchFamily="34" charset="0"/>
              <a:buChar char="•"/>
            </a:pPr>
            <a:r>
              <a:rPr lang="en-US" sz="1875" dirty="0"/>
              <a:t>This could result in physical pain, lethargy, low energy,  etc. </a:t>
            </a:r>
          </a:p>
          <a:p>
            <a:pPr>
              <a:buFont typeface="Arial" panose="020B0604020202020204" pitchFamily="34" charset="0"/>
              <a:buChar char="•"/>
            </a:pPr>
            <a:r>
              <a:rPr lang="en-US" sz="1875" dirty="0">
                <a:sym typeface="Wingdings" panose="05000000000000000000" pitchFamily="2" charset="2"/>
              </a:rPr>
              <a:t>In yoga I learned to use movement (any kind!) to help release some of that pressure</a:t>
            </a:r>
          </a:p>
          <a:p>
            <a:pPr algn="ctr"/>
            <a:r>
              <a:rPr lang="en-US" sz="1875" b="1" dirty="0"/>
              <a:t>(This is not to be taken as medical advice</a:t>
            </a:r>
            <a:r>
              <a:rPr lang="en-US" sz="1500" b="1" dirty="0"/>
              <a:t>! </a:t>
            </a:r>
            <a:r>
              <a:rPr lang="en-US" sz="1500" b="1" dirty="0">
                <a:sym typeface="Wingdings" panose="05000000000000000000" pitchFamily="2" charset="2"/>
              </a:rPr>
              <a:t>)</a:t>
            </a:r>
          </a:p>
          <a:p>
            <a:pPr algn="ctr"/>
            <a:endParaRPr lang="en-US" sz="1125" dirty="0">
              <a:sym typeface="Wingdings" panose="05000000000000000000" pitchFamily="2" charset="2"/>
            </a:endParaRPr>
          </a:p>
          <a:p>
            <a:pPr algn="ctr"/>
            <a:r>
              <a:rPr lang="en-US" sz="3750" dirty="0">
                <a:sym typeface="Wingdings" panose="05000000000000000000" pitchFamily="2" charset="2"/>
              </a:rPr>
              <a:t>DANCE PARTY ANYONE???</a:t>
            </a:r>
          </a:p>
          <a:p>
            <a:pPr algn="ctr"/>
            <a:endParaRPr lang="en-US" sz="1125" dirty="0">
              <a:sym typeface="Wingdings" panose="05000000000000000000" pitchFamily="2" charset="2"/>
            </a:endParaRPr>
          </a:p>
          <a:p>
            <a:pPr lvl="3"/>
            <a:endParaRPr lang="en-US" sz="1125" dirty="0">
              <a:sym typeface="Wingdings" panose="05000000000000000000" pitchFamily="2" charset="2"/>
            </a:endParaRPr>
          </a:p>
          <a:p>
            <a:pPr lvl="3"/>
            <a:endParaRPr lang="en-US" sz="1125" dirty="0"/>
          </a:p>
          <a:p>
            <a:endParaRPr lang="en-US" sz="1125" dirty="0"/>
          </a:p>
        </p:txBody>
      </p:sp>
      <p:sp>
        <p:nvSpPr>
          <p:cNvPr id="9" name="Rectangle 1">
            <a:extLst>
              <a:ext uri="{FF2B5EF4-FFF2-40B4-BE49-F238E27FC236}">
                <a16:creationId xmlns:a16="http://schemas.microsoft.com/office/drawing/2014/main" id="{0EA0B4C9-95A8-4A72-9C95-C037F5E053C0}"/>
              </a:ext>
            </a:extLst>
          </p:cNvPr>
          <p:cNvSpPr>
            <a:spLocks noChangeArrowheads="1"/>
          </p:cNvSpPr>
          <p:nvPr/>
        </p:nvSpPr>
        <p:spPr bwMode="auto">
          <a:xfrm>
            <a:off x="0" y="102201"/>
            <a:ext cx="65" cy="138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fontAlgn="base" hangingPunct="0">
              <a:spcBef>
                <a:spcPct val="0"/>
              </a:spcBef>
              <a:spcAft>
                <a:spcPct val="0"/>
              </a:spcAft>
            </a:pPr>
            <a:endParaRPr lang="en-US" altLang="en-US" sz="900" dirty="0">
              <a:solidFill>
                <a:prstClr val="black"/>
              </a:solidFill>
              <a:latin typeface="Arial" panose="020B0604020202020204" pitchFamily="34" charset="0"/>
            </a:endParaRPr>
          </a:p>
        </p:txBody>
      </p:sp>
      <p:pic>
        <p:nvPicPr>
          <p:cNvPr id="7" name="Picture 2" descr="Netflix's 'Wednesday' Dance Goes Viral With The Wrong Song">
            <a:extLst>
              <a:ext uri="{FF2B5EF4-FFF2-40B4-BE49-F238E27FC236}">
                <a16:creationId xmlns:a16="http://schemas.microsoft.com/office/drawing/2014/main" id="{D90DFC80-378A-4ABC-8018-687347B21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2833" y="4185536"/>
            <a:ext cx="1318334" cy="87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7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4CCF-0553-4585-8978-9A0D52281793}"/>
              </a:ext>
            </a:extLst>
          </p:cNvPr>
          <p:cNvSpPr>
            <a:spLocks noGrp="1"/>
          </p:cNvSpPr>
          <p:nvPr>
            <p:ph type="title"/>
          </p:nvPr>
        </p:nvSpPr>
        <p:spPr/>
        <p:txBody>
          <a:bodyPr/>
          <a:lstStyle/>
          <a:p>
            <a:pPr algn="ctr"/>
            <a:r>
              <a:rPr lang="en-US" dirty="0"/>
              <a:t>Time to release that pressure!!!!</a:t>
            </a:r>
          </a:p>
        </p:txBody>
      </p:sp>
      <p:pic>
        <p:nvPicPr>
          <p:cNvPr id="5" name="Online Media 4">
            <a:hlinkClick r:id="" action="ppaction://media"/>
            <a:extLst>
              <a:ext uri="{FF2B5EF4-FFF2-40B4-BE49-F238E27FC236}">
                <a16:creationId xmlns:a16="http://schemas.microsoft.com/office/drawing/2014/main" id="{A7A09EBA-586B-4AEF-858D-89819A567E5A}"/>
              </a:ext>
            </a:extLst>
          </p:cNvPr>
          <p:cNvPicPr>
            <a:picLocks noGrp="1" noRot="1" noChangeAspect="1"/>
          </p:cNvPicPr>
          <p:nvPr>
            <p:ph idx="1"/>
            <a:videoFile r:link="rId1"/>
          </p:nvPr>
        </p:nvPicPr>
        <p:blipFill>
          <a:blip r:embed="rId3"/>
          <a:stretch>
            <a:fillRect/>
          </a:stretch>
        </p:blipFill>
        <p:spPr>
          <a:xfrm>
            <a:off x="1474381" y="1196449"/>
            <a:ext cx="6173972" cy="3472859"/>
          </a:xfrm>
          <a:prstGeom prst="rect">
            <a:avLst/>
          </a:prstGeom>
        </p:spPr>
      </p:pic>
    </p:spTree>
    <p:extLst>
      <p:ext uri="{BB962C8B-B14F-4D97-AF65-F5344CB8AC3E}">
        <p14:creationId xmlns:p14="http://schemas.microsoft.com/office/powerpoint/2010/main" val="2417890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571750"/>
            <a:ext cx="8077200" cy="2011861"/>
          </a:xfrm>
        </p:spPr>
        <p:txBody>
          <a:bodyPr>
            <a:noAutofit/>
          </a:bodyPr>
          <a:lstStyle/>
          <a:p>
            <a:pPr algn="ctr"/>
            <a:br>
              <a:rPr lang="en-US" sz="6600" b="1" dirty="0">
                <a:latin typeface="Gloucester MT Extra Condensed"/>
                <a:cs typeface="Calibri"/>
              </a:rPr>
            </a:br>
            <a:r>
              <a:rPr lang="en-US" sz="3200" dirty="0">
                <a:latin typeface="Gloucester MT Extra Condensed"/>
                <a:cs typeface="Calibri"/>
              </a:rPr>
              <a:t>Vilma Fuentes and Isabel Gonzalez</a:t>
            </a:r>
          </a:p>
        </p:txBody>
      </p:sp>
      <p:cxnSp>
        <p:nvCxnSpPr>
          <p:cNvPr id="6" name="Straight Connector 5"/>
          <p:cNvCxnSpPr/>
          <p:nvPr/>
        </p:nvCxnSpPr>
        <p:spPr>
          <a:xfrm>
            <a:off x="800100" y="3683464"/>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8E00BB-084B-469C-B810-725CCDA69D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9245" y="460836"/>
            <a:ext cx="3185510" cy="3222628"/>
          </a:xfrm>
          <a:prstGeom prst="rect">
            <a:avLst/>
          </a:prstGeom>
        </p:spPr>
      </p:pic>
    </p:spTree>
    <p:extLst>
      <p:ext uri="{BB962C8B-B14F-4D97-AF65-F5344CB8AC3E}">
        <p14:creationId xmlns:p14="http://schemas.microsoft.com/office/powerpoint/2010/main" val="102443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a:hlinkClick r:id="" action="ppaction://media"/>
            <a:extLst>
              <a:ext uri="{FF2B5EF4-FFF2-40B4-BE49-F238E27FC236}">
                <a16:creationId xmlns:a16="http://schemas.microsoft.com/office/drawing/2014/main" id="{FE9F0865-1C29-47F7-BCEE-1D4B08BA96C2}"/>
              </a:ext>
            </a:extLst>
          </p:cNvPr>
          <p:cNvPicPr>
            <a:picLocks noRot="1" noChangeAspect="1"/>
          </p:cNvPicPr>
          <p:nvPr>
            <a:videoFile r:link="rId1"/>
          </p:nvPr>
        </p:nvPicPr>
        <p:blipFill>
          <a:blip r:embed="rId3"/>
          <a:stretch>
            <a:fillRect/>
          </a:stretch>
        </p:blipFill>
        <p:spPr>
          <a:xfrm>
            <a:off x="553155" y="311150"/>
            <a:ext cx="8037689" cy="4521200"/>
          </a:xfrm>
          <a:prstGeom prst="rect">
            <a:avLst/>
          </a:prstGeom>
        </p:spPr>
      </p:pic>
    </p:spTree>
    <p:extLst>
      <p:ext uri="{BB962C8B-B14F-4D97-AF65-F5344CB8AC3E}">
        <p14:creationId xmlns:p14="http://schemas.microsoft.com/office/powerpoint/2010/main" val="2976896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097DD-B98F-455A-9E51-C5C4473AA0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739" y="0"/>
            <a:ext cx="3974522" cy="5143500"/>
          </a:xfrm>
          <a:prstGeom prst="rect">
            <a:avLst/>
          </a:prstGeom>
        </p:spPr>
      </p:pic>
    </p:spTree>
    <p:extLst>
      <p:ext uri="{BB962C8B-B14F-4D97-AF65-F5344CB8AC3E}">
        <p14:creationId xmlns:p14="http://schemas.microsoft.com/office/powerpoint/2010/main" val="4213869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640681"/>
            <a:ext cx="7772400" cy="1102519"/>
          </a:xfrm>
        </p:spPr>
        <p:txBody>
          <a:bodyPr>
            <a:noAutofit/>
          </a:bodyPr>
          <a:lstStyle/>
          <a:p>
            <a:pPr algn="ctr"/>
            <a:r>
              <a:rPr lang="en-US" sz="8000" b="1" dirty="0">
                <a:latin typeface="Gloucester MT Extra Condensed"/>
              </a:rPr>
              <a:t>President's Address </a:t>
            </a:r>
            <a:endParaRPr lang="en-US" sz="6000" dirty="0">
              <a:latin typeface="Gloucester MT Extra Condensed"/>
            </a:endParaRPr>
          </a:p>
        </p:txBody>
      </p:sp>
      <p:sp>
        <p:nvSpPr>
          <p:cNvPr id="3" name="Content Placeholder 2">
            <a:extLst>
              <a:ext uri="{FF2B5EF4-FFF2-40B4-BE49-F238E27FC236}">
                <a16:creationId xmlns:a16="http://schemas.microsoft.com/office/drawing/2014/main" id="{7282EE98-1289-B197-B602-F48463405523}"/>
              </a:ext>
            </a:extLst>
          </p:cNvPr>
          <p:cNvSpPr>
            <a:spLocks noGrp="1"/>
          </p:cNvSpPr>
          <p:nvPr>
            <p:ph type="subTitle" idx="1"/>
          </p:nvPr>
        </p:nvSpPr>
        <p:spPr>
          <a:xfrm>
            <a:off x="1371600" y="2857501"/>
            <a:ext cx="6400800" cy="1314450"/>
          </a:xfrm>
        </p:spPr>
        <p:txBody>
          <a:bodyPr vert="horz" lIns="91440" tIns="45720" rIns="91440" bIns="45720" rtlCol="0" anchor="t">
            <a:normAutofit/>
          </a:bodyPr>
          <a:lstStyle/>
          <a:p>
            <a:r>
              <a:rPr lang="en-US" dirty="0">
                <a:solidFill>
                  <a:schemeClr val="tx1">
                    <a:lumMod val="75000"/>
                    <a:lumOff val="25000"/>
                  </a:schemeClr>
                </a:solidFill>
                <a:latin typeface="Gloucester MT Extra Condensed"/>
                <a:cs typeface="Calibri"/>
              </a:rPr>
              <a:t>Dr. Brenda Thames</a:t>
            </a:r>
          </a:p>
          <a:p>
            <a:r>
              <a:rPr lang="en-US" dirty="0">
                <a:solidFill>
                  <a:schemeClr val="tx1">
                    <a:lumMod val="75000"/>
                    <a:lumOff val="25000"/>
                  </a:schemeClr>
                </a:solidFill>
                <a:latin typeface="Gloucester MT Extra Condensed"/>
                <a:cs typeface="Calibri"/>
              </a:rPr>
              <a:t>President/Superintendent</a:t>
            </a:r>
          </a:p>
        </p:txBody>
      </p:sp>
      <p:cxnSp>
        <p:nvCxnSpPr>
          <p:cNvPr id="4" name="Straight Connector 3"/>
          <p:cNvCxnSpPr/>
          <p:nvPr/>
        </p:nvCxnSpPr>
        <p:spPr>
          <a:xfrm>
            <a:off x="838200" y="2800350"/>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04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0F3C-A5FB-1524-576B-E4CB407AED8A}"/>
              </a:ext>
            </a:extLst>
          </p:cNvPr>
          <p:cNvSpPr>
            <a:spLocks noGrp="1"/>
          </p:cNvSpPr>
          <p:nvPr>
            <p:ph type="title"/>
          </p:nvPr>
        </p:nvSpPr>
        <p:spPr>
          <a:xfrm>
            <a:off x="552649" y="108348"/>
            <a:ext cx="8013501" cy="1021556"/>
          </a:xfrm>
        </p:spPr>
        <p:txBody>
          <a:bodyPr vert="horz" lIns="91440" tIns="45720" rIns="91440" bIns="45720" rtlCol="0" anchor="t">
            <a:noAutofit/>
          </a:bodyPr>
          <a:lstStyle/>
          <a:p>
            <a:pPr algn="ctr">
              <a:spcBef>
                <a:spcPts val="0"/>
              </a:spcBef>
            </a:pPr>
            <a:r>
              <a:rPr lang="en-US" sz="4400" cap="all" dirty="0">
                <a:latin typeface="Gloucester MT Extra Condensed"/>
                <a:cs typeface="Calibri"/>
              </a:rPr>
              <a:t>FORGOT TO CHECK-IN? </a:t>
            </a:r>
            <a:br>
              <a:rPr lang="en-US" sz="4400" cap="all" dirty="0">
                <a:latin typeface="Gloucester MT Extra Condensed"/>
                <a:cs typeface="Calibri"/>
              </a:rPr>
            </a:br>
            <a:r>
              <a:rPr lang="en-US" sz="4400" cap="all" dirty="0">
                <a:latin typeface="Gloucester MT Extra Condensed"/>
                <a:cs typeface="Calibri"/>
              </a:rPr>
              <a:t>SCAN </a:t>
            </a:r>
            <a:r>
              <a:rPr lang="en-US" sz="4400" dirty="0">
                <a:latin typeface="Gloucester MT Extra Condensed"/>
                <a:cs typeface="Calibri"/>
              </a:rPr>
              <a:t>QR</a:t>
            </a:r>
            <a:r>
              <a:rPr lang="en-US" sz="4400" cap="all" dirty="0">
                <a:latin typeface="Gloucester MT Extra Condensed"/>
                <a:cs typeface="Calibri"/>
              </a:rPr>
              <a:t> CODE</a:t>
            </a:r>
            <a:r>
              <a:rPr lang="en-US" sz="4400" dirty="0">
                <a:latin typeface="Gloucester MT Extra Condensed"/>
                <a:cs typeface="Calibri"/>
              </a:rPr>
              <a:t> to receive flex!</a:t>
            </a:r>
            <a:endParaRPr lang="en-US" sz="4400" dirty="0">
              <a:latin typeface="Gloucester MT Extra Condensed"/>
              <a:ea typeface="+mj-lt"/>
              <a:cs typeface="+mj-lt"/>
            </a:endParaRPr>
          </a:p>
          <a:p>
            <a:pPr>
              <a:spcBef>
                <a:spcPts val="0"/>
              </a:spcBef>
            </a:pPr>
            <a:endParaRPr lang="en-US" sz="4400" b="0" dirty="0">
              <a:latin typeface="Gloucester MT Extra Condensed"/>
              <a:ea typeface="+mj-lt"/>
              <a:cs typeface="+mj-lt"/>
            </a:endParaRPr>
          </a:p>
          <a:p>
            <a:endParaRPr lang="en-US" sz="4400" dirty="0">
              <a:latin typeface="Gloucester MT Extra Condensed"/>
              <a:cs typeface="Calibri"/>
            </a:endParaRPr>
          </a:p>
        </p:txBody>
      </p:sp>
      <p:pic>
        <p:nvPicPr>
          <p:cNvPr id="3" name="Picture 3" descr="Qr code&#10;&#10;Description automatically generated">
            <a:extLst>
              <a:ext uri="{FF2B5EF4-FFF2-40B4-BE49-F238E27FC236}">
                <a16:creationId xmlns:a16="http://schemas.microsoft.com/office/drawing/2014/main" id="{748AC4DC-2BEB-83CA-6ECA-4D52A6EEE05A}"/>
              </a:ext>
            </a:extLst>
          </p:cNvPr>
          <p:cNvPicPr>
            <a:picLocks noChangeAspect="1"/>
          </p:cNvPicPr>
          <p:nvPr/>
        </p:nvPicPr>
        <p:blipFill rotWithShape="1">
          <a:blip r:embed="rId2"/>
          <a:srcRect l="5634" t="9318" r="5352" b="29773"/>
          <a:stretch/>
        </p:blipFill>
        <p:spPr>
          <a:xfrm>
            <a:off x="3057525" y="1812940"/>
            <a:ext cx="2817228" cy="2396243"/>
          </a:xfrm>
          <a:prstGeom prst="rect">
            <a:avLst/>
          </a:prstGeom>
        </p:spPr>
      </p:pic>
    </p:spTree>
    <p:extLst>
      <p:ext uri="{BB962C8B-B14F-4D97-AF65-F5344CB8AC3E}">
        <p14:creationId xmlns:p14="http://schemas.microsoft.com/office/powerpoint/2010/main" val="3047012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44466-CAC6-4754-BA50-777857291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0" y="-398503"/>
            <a:ext cx="9167800" cy="6111867"/>
          </a:xfrm>
          <a:prstGeom prst="rect">
            <a:avLst/>
          </a:prstGeom>
        </p:spPr>
      </p:pic>
    </p:spTree>
    <p:extLst>
      <p:ext uri="{BB962C8B-B14F-4D97-AF65-F5344CB8AC3E}">
        <p14:creationId xmlns:p14="http://schemas.microsoft.com/office/powerpoint/2010/main" val="1662012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44466-CAC6-4754-BA50-777857291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943" y="-811944"/>
            <a:ext cx="10387725" cy="6925150"/>
          </a:xfrm>
          <a:prstGeom prst="rect">
            <a:avLst/>
          </a:prstGeom>
        </p:spPr>
      </p:pic>
    </p:spTree>
    <p:extLst>
      <p:ext uri="{BB962C8B-B14F-4D97-AF65-F5344CB8AC3E}">
        <p14:creationId xmlns:p14="http://schemas.microsoft.com/office/powerpoint/2010/main" val="3954665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B714C-7588-4C1D-A875-98844B6FEF9F}"/>
              </a:ext>
            </a:extLst>
          </p:cNvPr>
          <p:cNvPicPr>
            <a:picLocks noChangeAspect="1"/>
          </p:cNvPicPr>
          <p:nvPr/>
        </p:nvPicPr>
        <p:blipFill rotWithShape="1">
          <a:blip r:embed="rId2"/>
          <a:srcRect r="2015" b="1507"/>
          <a:stretch/>
        </p:blipFill>
        <p:spPr>
          <a:xfrm>
            <a:off x="4656368" y="172699"/>
            <a:ext cx="4104451" cy="4818729"/>
          </a:xfrm>
          <a:prstGeom prst="rect">
            <a:avLst/>
          </a:prstGeom>
          <a:ln>
            <a:solidFill>
              <a:schemeClr val="bg1">
                <a:lumMod val="75000"/>
              </a:schemeClr>
            </a:solidFill>
          </a:ln>
        </p:spPr>
      </p:pic>
      <p:pic>
        <p:nvPicPr>
          <p:cNvPr id="8" name="Picture 7" descr="Alondra Park, El Camino College replaced a planned luxury Black  neighborhood called 'Gordon Manor' – Daily Breeze">
            <a:extLst>
              <a:ext uri="{FF2B5EF4-FFF2-40B4-BE49-F238E27FC236}">
                <a16:creationId xmlns:a16="http://schemas.microsoft.com/office/drawing/2014/main" id="{BF60C183-D998-44A3-84C6-91FCC00D6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78" y="192424"/>
            <a:ext cx="2097291" cy="2493567"/>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6696D7-9436-4EE4-A7F1-4399E0440729}"/>
              </a:ext>
            </a:extLst>
          </p:cNvPr>
          <p:cNvPicPr>
            <a:picLocks noChangeAspect="1"/>
          </p:cNvPicPr>
          <p:nvPr/>
        </p:nvPicPr>
        <p:blipFill rotWithShape="1">
          <a:blip r:embed="rId4"/>
          <a:srcRect b="14638"/>
          <a:stretch/>
        </p:blipFill>
        <p:spPr>
          <a:xfrm>
            <a:off x="6247528" y="4292498"/>
            <a:ext cx="2445337" cy="640223"/>
          </a:xfrm>
          <a:prstGeom prst="rect">
            <a:avLst/>
          </a:prstGeom>
          <a:ln>
            <a:solidFill>
              <a:schemeClr val="bg1">
                <a:lumMod val="75000"/>
              </a:schemeClr>
            </a:solidFill>
          </a:ln>
        </p:spPr>
      </p:pic>
      <p:pic>
        <p:nvPicPr>
          <p:cNvPr id="7" name="Picture 6">
            <a:extLst>
              <a:ext uri="{FF2B5EF4-FFF2-40B4-BE49-F238E27FC236}">
                <a16:creationId xmlns:a16="http://schemas.microsoft.com/office/drawing/2014/main" id="{6792A598-1D25-433C-8289-0B8599A95CAC}"/>
              </a:ext>
            </a:extLst>
          </p:cNvPr>
          <p:cNvPicPr>
            <a:picLocks noChangeAspect="1"/>
          </p:cNvPicPr>
          <p:nvPr/>
        </p:nvPicPr>
        <p:blipFill>
          <a:blip r:embed="rId5"/>
          <a:stretch>
            <a:fillRect/>
          </a:stretch>
        </p:blipFill>
        <p:spPr>
          <a:xfrm>
            <a:off x="374976" y="2831966"/>
            <a:ext cx="3959497" cy="2159463"/>
          </a:xfrm>
          <a:prstGeom prst="rect">
            <a:avLst/>
          </a:prstGeom>
          <a:ln>
            <a:solidFill>
              <a:schemeClr val="bg1">
                <a:lumMod val="75000"/>
              </a:schemeClr>
            </a:solidFill>
          </a:ln>
        </p:spPr>
      </p:pic>
    </p:spTree>
    <p:extLst>
      <p:ext uri="{BB962C8B-B14F-4D97-AF65-F5344CB8AC3E}">
        <p14:creationId xmlns:p14="http://schemas.microsoft.com/office/powerpoint/2010/main" val="538219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ppt_x</p:attrName>
                                        </p:attrNameLst>
                                      </p:cBhvr>
                                      <p:tavLst>
                                        <p:tav tm="0">
                                          <p:val>
                                            <p:strVal val="#ppt_x"/>
                                          </p:val>
                                        </p:tav>
                                        <p:tav tm="100000">
                                          <p:val>
                                            <p:strVal val="#ppt_x"/>
                                          </p:val>
                                        </p:tav>
                                      </p:tavLst>
                                    </p:anim>
                                    <p:anim calcmode="lin" valueType="num">
                                      <p:cBhvr>
                                        <p:cTn id="9" dur="1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anim calcmode="lin" valueType="num">
                                      <p:cBhvr>
                                        <p:cTn id="14" dur="1500" fill="hold"/>
                                        <p:tgtEl>
                                          <p:spTgt spid="7"/>
                                        </p:tgtEl>
                                        <p:attrNameLst>
                                          <p:attrName>ppt_x</p:attrName>
                                        </p:attrNameLst>
                                      </p:cBhvr>
                                      <p:tavLst>
                                        <p:tav tm="0">
                                          <p:val>
                                            <p:strVal val="#ppt_x"/>
                                          </p:val>
                                        </p:tav>
                                        <p:tav tm="100000">
                                          <p:val>
                                            <p:strVal val="#ppt_x"/>
                                          </p:val>
                                        </p:tav>
                                      </p:tavLst>
                                    </p:anim>
                                    <p:anim calcmode="lin" valueType="num">
                                      <p:cBhvr>
                                        <p:cTn id="15" dur="1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500"/>
                                        <p:tgtEl>
                                          <p:spTgt spid="6"/>
                                        </p:tgtEl>
                                      </p:cBhvr>
                                    </p:animEffect>
                                    <p:anim calcmode="lin" valueType="num">
                                      <p:cBhvr>
                                        <p:cTn id="20" dur="1500" fill="hold"/>
                                        <p:tgtEl>
                                          <p:spTgt spid="6"/>
                                        </p:tgtEl>
                                        <p:attrNameLst>
                                          <p:attrName>ppt_x</p:attrName>
                                        </p:attrNameLst>
                                      </p:cBhvr>
                                      <p:tavLst>
                                        <p:tav tm="0">
                                          <p:val>
                                            <p:strVal val="#ppt_x"/>
                                          </p:val>
                                        </p:tav>
                                        <p:tav tm="100000">
                                          <p:val>
                                            <p:strVal val="#ppt_x"/>
                                          </p:val>
                                        </p:tav>
                                      </p:tavLst>
                                    </p:anim>
                                    <p:anim calcmode="lin" valueType="num">
                                      <p:cBhvr>
                                        <p:cTn id="21" dur="1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500"/>
                                        <p:tgtEl>
                                          <p:spTgt spid="9"/>
                                        </p:tgtEl>
                                      </p:cBhvr>
                                    </p:animEffect>
                                    <p:anim calcmode="lin" valueType="num">
                                      <p:cBhvr>
                                        <p:cTn id="25" dur="1500" fill="hold"/>
                                        <p:tgtEl>
                                          <p:spTgt spid="9"/>
                                        </p:tgtEl>
                                        <p:attrNameLst>
                                          <p:attrName>ppt_x</p:attrName>
                                        </p:attrNameLst>
                                      </p:cBhvr>
                                      <p:tavLst>
                                        <p:tav tm="0">
                                          <p:val>
                                            <p:strVal val="#ppt_x"/>
                                          </p:val>
                                        </p:tav>
                                        <p:tav tm="100000">
                                          <p:val>
                                            <p:strVal val="#ppt_x"/>
                                          </p:val>
                                        </p:tav>
                                      </p:tavLst>
                                    </p:anim>
                                    <p:anim calcmode="lin" valueType="num">
                                      <p:cBhvr>
                                        <p:cTn id="26" dur="1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8F495-BEAE-41CE-A47D-07675B443C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4001" b="10849"/>
          <a:stretch/>
        </p:blipFill>
        <p:spPr bwMode="auto">
          <a:xfrm>
            <a:off x="1784" y="-12940"/>
            <a:ext cx="9142217" cy="51551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DF0250-5D43-4B0F-B049-2C0937F09620}"/>
              </a:ext>
            </a:extLst>
          </p:cNvPr>
          <p:cNvSpPr txBox="1"/>
          <p:nvPr/>
        </p:nvSpPr>
        <p:spPr>
          <a:xfrm>
            <a:off x="269281" y="880857"/>
            <a:ext cx="5502244" cy="2376337"/>
          </a:xfrm>
          <a:prstGeom prst="rect">
            <a:avLst/>
          </a:prstGeom>
          <a:noFill/>
          <a:effectLst>
            <a:outerShdw blurRad="50800" dist="25400" dir="2700000" algn="tl" rotWithShape="0">
              <a:prstClr val="black">
                <a:alpha val="86000"/>
              </a:prstClr>
            </a:outerShdw>
          </a:effectLst>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342717" indent="-342717">
              <a:buFont typeface="Arial" panose="020B0604020202020204" pitchFamily="34" charset="0"/>
              <a:buChar char="•"/>
            </a:pPr>
            <a:r>
              <a:rPr lang="en-US" sz="2998" dirty="0">
                <a:solidFill>
                  <a:schemeClr val="bg1"/>
                </a:solidFill>
              </a:rPr>
              <a:t>Student-Centered Excellence</a:t>
            </a:r>
          </a:p>
          <a:p>
            <a:pPr marL="342717" indent="-342717">
              <a:buFont typeface="Arial" panose="020B0604020202020204" pitchFamily="34" charset="0"/>
              <a:buChar char="•"/>
            </a:pPr>
            <a:r>
              <a:rPr lang="en-US" sz="2998" dirty="0">
                <a:solidFill>
                  <a:schemeClr val="bg1"/>
                </a:solidFill>
              </a:rPr>
              <a:t>Vision</a:t>
            </a:r>
          </a:p>
          <a:p>
            <a:pPr marL="342717" indent="-342717">
              <a:buFont typeface="Arial" panose="020B0604020202020204" pitchFamily="34" charset="0"/>
              <a:buChar char="•"/>
            </a:pPr>
            <a:r>
              <a:rPr lang="en-US" sz="2998" dirty="0">
                <a:solidFill>
                  <a:schemeClr val="bg1"/>
                </a:solidFill>
              </a:rPr>
              <a:t>Strategy</a:t>
            </a:r>
          </a:p>
          <a:p>
            <a:pPr marL="342717" indent="-342717">
              <a:buFont typeface="Arial" panose="020B0604020202020204" pitchFamily="34" charset="0"/>
              <a:buChar char="•"/>
            </a:pPr>
            <a:r>
              <a:rPr lang="en-US" sz="2998" dirty="0">
                <a:solidFill>
                  <a:schemeClr val="bg1"/>
                </a:solidFill>
              </a:rPr>
              <a:t>Continuity</a:t>
            </a:r>
          </a:p>
          <a:p>
            <a:pPr marL="342717" indent="-342717">
              <a:buFont typeface="Arial" panose="020B0604020202020204" pitchFamily="34" charset="0"/>
              <a:buChar char="•"/>
            </a:pPr>
            <a:r>
              <a:rPr lang="en-US" sz="2998" dirty="0">
                <a:solidFill>
                  <a:schemeClr val="bg1"/>
                </a:solidFill>
              </a:rPr>
              <a:t>Innovation</a:t>
            </a:r>
          </a:p>
        </p:txBody>
      </p:sp>
      <p:sp>
        <p:nvSpPr>
          <p:cNvPr id="5" name="TextBox 4">
            <a:extLst>
              <a:ext uri="{FF2B5EF4-FFF2-40B4-BE49-F238E27FC236}">
                <a16:creationId xmlns:a16="http://schemas.microsoft.com/office/drawing/2014/main" id="{BFF15863-EAFB-40FB-BE9B-010707E52035}"/>
              </a:ext>
            </a:extLst>
          </p:cNvPr>
          <p:cNvSpPr txBox="1"/>
          <p:nvPr/>
        </p:nvSpPr>
        <p:spPr>
          <a:xfrm>
            <a:off x="269281" y="281363"/>
            <a:ext cx="7844175" cy="599844"/>
          </a:xfrm>
          <a:prstGeom prst="rect">
            <a:avLst/>
          </a:prstGeom>
          <a:noFill/>
          <a:effectLst>
            <a:outerShdw blurRad="50800" dist="25400" dir="2700000" algn="tl" rotWithShape="0">
              <a:prstClr val="black">
                <a:alpha val="86000"/>
              </a:prstClr>
            </a:outerShdw>
          </a:effectLst>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lvl="0"/>
            <a:r>
              <a:rPr lang="en-US" sz="3298" b="1" dirty="0">
                <a:solidFill>
                  <a:schemeClr val="bg1"/>
                </a:solidFill>
              </a:rPr>
              <a:t>Comprehensive Integrated Planning 22-23</a:t>
            </a:r>
          </a:p>
        </p:txBody>
      </p:sp>
    </p:spTree>
    <p:extLst>
      <p:ext uri="{BB962C8B-B14F-4D97-AF65-F5344CB8AC3E}">
        <p14:creationId xmlns:p14="http://schemas.microsoft.com/office/powerpoint/2010/main" val="395354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sz="3298" dirty="0"/>
              <a:t>Comprehensive Integrated Plan</a:t>
            </a:r>
            <a:endParaRPr lang="nl-NL" sz="3298" dirty="0"/>
          </a:p>
        </p:txBody>
      </p:sp>
      <p:sp>
        <p:nvSpPr>
          <p:cNvPr id="3" name="Tijdelijke aanduiding voor verticale tekst 2"/>
          <p:cNvSpPr>
            <a:spLocks noGrp="1"/>
          </p:cNvSpPr>
          <p:nvPr>
            <p:ph type="body" orient="vert" idx="1"/>
          </p:nvPr>
        </p:nvSpPr>
        <p:spPr>
          <a:xfrm>
            <a:off x="303339" y="1143744"/>
            <a:ext cx="8537321" cy="3391737"/>
          </a:xfrm>
        </p:spPr>
        <p:txBody>
          <a:bodyPr>
            <a:normAutofit fontScale="85000" lnSpcReduction="20000"/>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0" indent="0">
              <a:buNone/>
            </a:pPr>
            <a:r>
              <a:rPr lang="en-US" sz="2399" dirty="0"/>
              <a:t>Professional Development Day: August 2022: </a:t>
            </a:r>
            <a:r>
              <a:rPr lang="en-US" sz="2399" b="1" dirty="0"/>
              <a:t>“The What?”</a:t>
            </a:r>
          </a:p>
          <a:p>
            <a:pPr marL="214198" indent="-214198">
              <a:buFontTx/>
              <a:buChar char="-"/>
            </a:pPr>
            <a:r>
              <a:rPr lang="en-US" sz="2399" dirty="0"/>
              <a:t>Comprehensive Integrated Plan</a:t>
            </a:r>
          </a:p>
          <a:p>
            <a:pPr marL="0" indent="0">
              <a:buNone/>
            </a:pPr>
            <a:endParaRPr lang="en-US" sz="2399" dirty="0"/>
          </a:p>
          <a:p>
            <a:pPr marL="0" indent="0">
              <a:buNone/>
            </a:pPr>
            <a:r>
              <a:rPr lang="en-US" sz="2399" dirty="0"/>
              <a:t>Professional Development Day: February 2023: </a:t>
            </a:r>
            <a:r>
              <a:rPr lang="en-US" sz="2399" b="1" dirty="0"/>
              <a:t>“The So What?”</a:t>
            </a:r>
          </a:p>
          <a:p>
            <a:pPr marL="214198" indent="-214198">
              <a:buFontTx/>
              <a:buChar char="-"/>
            </a:pPr>
            <a:r>
              <a:rPr lang="en-US" sz="2399" dirty="0"/>
              <a:t>What have we found out thus far?</a:t>
            </a:r>
          </a:p>
          <a:p>
            <a:pPr marL="214198" indent="-214198">
              <a:buFontTx/>
              <a:buChar char="-"/>
            </a:pPr>
            <a:r>
              <a:rPr lang="en-US" sz="2399" dirty="0"/>
              <a:t>Can we move forward with a few key initiatives now?</a:t>
            </a:r>
          </a:p>
          <a:p>
            <a:pPr marL="214198" indent="-214198">
              <a:buFontTx/>
              <a:buChar char="-"/>
            </a:pPr>
            <a:endParaRPr lang="en-US" sz="2399" dirty="0"/>
          </a:p>
          <a:p>
            <a:pPr marL="0" indent="0">
              <a:buNone/>
            </a:pPr>
            <a:r>
              <a:rPr lang="en-US" sz="2399" dirty="0"/>
              <a:t>Professional Development Day: August 2023: </a:t>
            </a:r>
            <a:r>
              <a:rPr lang="en-US" sz="2399" b="1" dirty="0"/>
              <a:t>“The Now What?”</a:t>
            </a:r>
          </a:p>
          <a:p>
            <a:pPr marL="0" indent="0">
              <a:buNone/>
            </a:pPr>
            <a:r>
              <a:rPr lang="en-US" sz="2399" dirty="0"/>
              <a:t>-  Approving and Implementing the Comprehensive Integrated Plan</a:t>
            </a:r>
          </a:p>
        </p:txBody>
      </p:sp>
      <p:sp>
        <p:nvSpPr>
          <p:cNvPr id="4" name="Tijdelijke aanduiding voor dianummer 3"/>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24</a:t>
            </a:fld>
            <a:endParaRPr lang="nl-NL"/>
          </a:p>
        </p:txBody>
      </p:sp>
      <p:cxnSp>
        <p:nvCxnSpPr>
          <p:cNvPr id="5" name="Straight Connector 4">
            <a:extLst>
              <a:ext uri="{FF2B5EF4-FFF2-40B4-BE49-F238E27FC236}">
                <a16:creationId xmlns:a16="http://schemas.microsoft.com/office/drawing/2014/main" id="{FFB53661-B96C-48A5-94BF-F1BDC7C8D68A}"/>
              </a:ext>
            </a:extLst>
          </p:cNvPr>
          <p:cNvCxnSpPr>
            <a:cxnSpLocks/>
          </p:cNvCxnSpPr>
          <p:nvPr/>
        </p:nvCxnSpPr>
        <p:spPr>
          <a:xfrm>
            <a:off x="303339" y="801022"/>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105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sz="3073" dirty="0"/>
              <a:t>LA County Fastest Growing Industry Sectors by 2028</a:t>
            </a:r>
            <a:endParaRPr lang="nl-NL" sz="3073" dirty="0"/>
          </a:p>
        </p:txBody>
      </p:sp>
      <p:sp>
        <p:nvSpPr>
          <p:cNvPr id="7" name="Tijdelijke aanduiding voor verticale tekst 6"/>
          <p:cNvSpPr>
            <a:spLocks noGrp="1"/>
          </p:cNvSpPr>
          <p:nvPr>
            <p:ph type="body" orient="vert" idx="1"/>
          </p:nvPr>
        </p:nvSpPr>
        <p:spPr>
          <a:xfrm>
            <a:off x="303339" y="940476"/>
            <a:ext cx="3069136" cy="3595005"/>
          </a:xfrm>
        </p:spPr>
        <p:txBody>
          <a:bodyPr>
            <a:normAutofit fontScale="92500" lnSpcReduction="10000"/>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214198" indent="-214198">
              <a:lnSpc>
                <a:spcPct val="110000"/>
              </a:lnSpc>
            </a:pPr>
            <a:r>
              <a:rPr lang="en-US" sz="2399" dirty="0">
                <a:solidFill>
                  <a:schemeClr val="tx1">
                    <a:lumMod val="95000"/>
                    <a:lumOff val="5000"/>
                  </a:schemeClr>
                </a:solidFill>
              </a:rPr>
              <a:t>Health Care and Social Assistance is projected to add more than 170,000 jobs by 2028, by far the largest increase of any industry sector.</a:t>
            </a:r>
          </a:p>
          <a:p>
            <a:pPr marL="214198" indent="-214198">
              <a:lnSpc>
                <a:spcPct val="110000"/>
              </a:lnSpc>
            </a:pPr>
            <a:r>
              <a:rPr lang="en-US" sz="2399" dirty="0">
                <a:solidFill>
                  <a:schemeClr val="tx1">
                    <a:lumMod val="95000"/>
                    <a:lumOff val="5000"/>
                  </a:schemeClr>
                </a:solidFill>
              </a:rPr>
              <a:t>Other industry sectors provide students opportunities for high-growth occupations.</a:t>
            </a:r>
          </a:p>
        </p:txBody>
      </p:sp>
      <p:sp>
        <p:nvSpPr>
          <p:cNvPr id="2" name="Tijdelijke aanduiding voor dianummer 1"/>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25</a:t>
            </a:fld>
            <a:endParaRPr lang="nl-NL"/>
          </a:p>
        </p:txBody>
      </p:sp>
      <p:pic>
        <p:nvPicPr>
          <p:cNvPr id="8" name="Content Placeholder 14">
            <a:extLst>
              <a:ext uri="{FF2B5EF4-FFF2-40B4-BE49-F238E27FC236}">
                <a16:creationId xmlns:a16="http://schemas.microsoft.com/office/drawing/2014/main" id="{E533DFA0-CE55-48D9-8BF1-7DFF9D70FBD5}"/>
              </a:ext>
            </a:extLst>
          </p:cNvPr>
          <p:cNvPicPr>
            <a:picLocks noChangeAspect="1"/>
          </p:cNvPicPr>
          <p:nvPr/>
        </p:nvPicPr>
        <p:blipFill>
          <a:blip r:embed="rId2"/>
          <a:stretch>
            <a:fillRect/>
          </a:stretch>
        </p:blipFill>
        <p:spPr>
          <a:xfrm>
            <a:off x="3715196" y="940477"/>
            <a:ext cx="4976612" cy="3230640"/>
          </a:xfrm>
          <a:prstGeom prst="rect">
            <a:avLst/>
          </a:prstGeom>
          <a:ln>
            <a:noFill/>
          </a:ln>
          <a:effectLst/>
        </p:spPr>
      </p:pic>
      <p:sp>
        <p:nvSpPr>
          <p:cNvPr id="9" name="TextBox 8">
            <a:extLst>
              <a:ext uri="{FF2B5EF4-FFF2-40B4-BE49-F238E27FC236}">
                <a16:creationId xmlns:a16="http://schemas.microsoft.com/office/drawing/2014/main" id="{64B9B756-9171-4DDB-ACAB-FA4D80DBAB2E}"/>
              </a:ext>
            </a:extLst>
          </p:cNvPr>
          <p:cNvSpPr txBox="1"/>
          <p:nvPr/>
        </p:nvSpPr>
        <p:spPr>
          <a:xfrm>
            <a:off x="3690375" y="4203024"/>
            <a:ext cx="4976612" cy="233975"/>
          </a:xfrm>
          <a:prstGeom prst="rect">
            <a:avLst/>
          </a:prstGeom>
          <a:noFill/>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a:lnSpc>
                <a:spcPct val="107000"/>
              </a:lnSpc>
              <a:spcAft>
                <a:spcPts val="600"/>
              </a:spcAft>
            </a:pPr>
            <a:r>
              <a:rPr lang="en-US" sz="900" i="1" dirty="0">
                <a:latin typeface="Calibri" panose="020F0502020204030204" pitchFamily="34" charset="0"/>
                <a:ea typeface="Calibri" panose="020F0502020204030204" pitchFamily="34" charset="0"/>
                <a:cs typeface="Times New Roman" panose="02020603050405020304" pitchFamily="18" charset="0"/>
              </a:rPr>
              <a:t>Source: U.S. Bureau of Labor Statistics retrieved from California Employment Development Department</a:t>
            </a:r>
            <a:r>
              <a:rPr lang="en-US" sz="787" i="1" dirty="0">
                <a:latin typeface="Calibri" panose="020F0502020204030204" pitchFamily="34" charset="0"/>
                <a:ea typeface="Calibri" panose="020F0502020204030204" pitchFamily="34" charset="0"/>
                <a:cs typeface="Times New Roman" panose="02020603050405020304" pitchFamily="18" charset="0"/>
              </a:rPr>
              <a:t>. </a:t>
            </a:r>
            <a:endParaRPr lang="en-US" sz="787"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78863B1A-29A1-40E1-9875-4B4D19052ECA}"/>
              </a:ext>
            </a:extLst>
          </p:cNvPr>
          <p:cNvCxnSpPr>
            <a:cxnSpLocks/>
          </p:cNvCxnSpPr>
          <p:nvPr/>
        </p:nvCxnSpPr>
        <p:spPr>
          <a:xfrm>
            <a:off x="303339" y="801022"/>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21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03339" y="534275"/>
            <a:ext cx="8537321" cy="323867"/>
          </a:xfrm>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dirty="0"/>
              <a:t>LA County Top-5 Living Wage Occupations by Employment Numeric Change 2018-2028</a:t>
            </a:r>
            <a:endParaRPr lang="nl-NL" dirty="0"/>
          </a:p>
        </p:txBody>
      </p:sp>
      <p:sp>
        <p:nvSpPr>
          <p:cNvPr id="7" name="Tijdelijke aanduiding voor verticale tekst 6"/>
          <p:cNvSpPr>
            <a:spLocks noGrp="1"/>
          </p:cNvSpPr>
          <p:nvPr>
            <p:ph type="body" orient="vert" idx="1"/>
          </p:nvPr>
        </p:nvSpPr>
        <p:spPr>
          <a:xfrm>
            <a:off x="303339" y="1454559"/>
            <a:ext cx="3069136" cy="3230640"/>
          </a:xfrm>
        </p:spPr>
        <p:txBody>
          <a:bodyPr>
            <a:norm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214198" indent="-214198">
              <a:spcAft>
                <a:spcPts val="900"/>
              </a:spcAft>
            </a:pPr>
            <a:r>
              <a:rPr lang="en-US" sz="2399" dirty="0">
                <a:solidFill>
                  <a:schemeClr val="tx1">
                    <a:lumMod val="95000"/>
                    <a:lumOff val="5000"/>
                  </a:schemeClr>
                </a:solidFill>
              </a:rPr>
              <a:t>High Growth + Living Wage</a:t>
            </a:r>
          </a:p>
          <a:p>
            <a:pPr marL="214198" indent="-214198">
              <a:spcAft>
                <a:spcPts val="900"/>
              </a:spcAft>
            </a:pPr>
            <a:r>
              <a:rPr lang="en-US" sz="2399" dirty="0">
                <a:solidFill>
                  <a:schemeClr val="tx1">
                    <a:lumMod val="95000"/>
                    <a:lumOff val="5000"/>
                  </a:schemeClr>
                </a:solidFill>
              </a:rPr>
              <a:t>Career Ladders</a:t>
            </a:r>
          </a:p>
          <a:p>
            <a:pPr marL="214198" indent="-214198">
              <a:spcAft>
                <a:spcPts val="900"/>
              </a:spcAft>
            </a:pPr>
            <a:r>
              <a:rPr lang="en-US" sz="2399" dirty="0">
                <a:solidFill>
                  <a:schemeClr val="tx1">
                    <a:lumMod val="95000"/>
                    <a:lumOff val="5000"/>
                  </a:schemeClr>
                </a:solidFill>
              </a:rPr>
              <a:t>Continuing Education</a:t>
            </a:r>
          </a:p>
          <a:p>
            <a:pPr marL="214198" indent="-214198">
              <a:spcAft>
                <a:spcPts val="900"/>
              </a:spcAft>
            </a:pPr>
            <a:r>
              <a:rPr lang="en-US" sz="2399" dirty="0">
                <a:solidFill>
                  <a:schemeClr val="tx1">
                    <a:lumMod val="95000"/>
                    <a:lumOff val="5000"/>
                  </a:schemeClr>
                </a:solidFill>
              </a:rPr>
              <a:t>Specific Skills Development</a:t>
            </a:r>
          </a:p>
          <a:p>
            <a:pPr marL="214198" indent="-214198">
              <a:spcAft>
                <a:spcPts val="900"/>
              </a:spcAft>
            </a:pPr>
            <a:r>
              <a:rPr lang="en-US" sz="2399" dirty="0">
                <a:solidFill>
                  <a:schemeClr val="tx1">
                    <a:lumMod val="95000"/>
                    <a:lumOff val="5000"/>
                  </a:schemeClr>
                </a:solidFill>
              </a:rPr>
              <a:t>Industry Partnerships</a:t>
            </a:r>
          </a:p>
        </p:txBody>
      </p:sp>
      <p:sp>
        <p:nvSpPr>
          <p:cNvPr id="2" name="Tijdelijke aanduiding voor dianummer 1"/>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26</a:t>
            </a:fld>
            <a:endParaRPr lang="nl-NL"/>
          </a:p>
        </p:txBody>
      </p:sp>
      <p:sp>
        <p:nvSpPr>
          <p:cNvPr id="10" name="TextBox 9">
            <a:extLst>
              <a:ext uri="{FF2B5EF4-FFF2-40B4-BE49-F238E27FC236}">
                <a16:creationId xmlns:a16="http://schemas.microsoft.com/office/drawing/2014/main" id="{BB3311CF-E05E-465B-8893-76E9A00E501C}"/>
              </a:ext>
            </a:extLst>
          </p:cNvPr>
          <p:cNvSpPr txBox="1"/>
          <p:nvPr/>
        </p:nvSpPr>
        <p:spPr>
          <a:xfrm>
            <a:off x="4057918" y="4362587"/>
            <a:ext cx="4455379" cy="345800"/>
          </a:xfrm>
          <a:prstGeom prst="rect">
            <a:avLst/>
          </a:prstGeom>
          <a:noFill/>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a:lnSpc>
                <a:spcPct val="107000"/>
              </a:lnSpc>
              <a:spcAft>
                <a:spcPts val="600"/>
              </a:spcAft>
            </a:pPr>
            <a:r>
              <a:rPr lang="en-US" sz="787" i="1" dirty="0">
                <a:latin typeface="Calibri" panose="020F0502020204030204" pitchFamily="34" charset="0"/>
                <a:ea typeface="Calibri" panose="020F0502020204030204" pitchFamily="34" charset="0"/>
                <a:cs typeface="Times New Roman" panose="02020603050405020304" pitchFamily="18" charset="0"/>
              </a:rPr>
              <a:t>Source: U.S. Bureau of Labor Statistics retrieved from California Employment Development Department. Note: The annual living wage in LA County was $38,217 in 2021 for a single adult.</a:t>
            </a:r>
            <a:endParaRPr lang="en-US" sz="787"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id="{ADBA02E7-958C-4404-8627-40ACA030F660}"/>
              </a:ext>
            </a:extLst>
          </p:cNvPr>
          <p:cNvPicPr>
            <a:picLocks noChangeAspect="1"/>
          </p:cNvPicPr>
          <p:nvPr/>
        </p:nvPicPr>
        <p:blipFill>
          <a:blip r:embed="rId2"/>
          <a:stretch>
            <a:fillRect/>
          </a:stretch>
        </p:blipFill>
        <p:spPr>
          <a:xfrm>
            <a:off x="4057918" y="1408925"/>
            <a:ext cx="4455379" cy="2990673"/>
          </a:xfrm>
          <a:prstGeom prst="rect">
            <a:avLst/>
          </a:prstGeom>
          <a:ln>
            <a:noFill/>
          </a:ln>
          <a:effectLst/>
        </p:spPr>
      </p:pic>
      <p:cxnSp>
        <p:nvCxnSpPr>
          <p:cNvPr id="12" name="Straight Connector 11">
            <a:extLst>
              <a:ext uri="{FF2B5EF4-FFF2-40B4-BE49-F238E27FC236}">
                <a16:creationId xmlns:a16="http://schemas.microsoft.com/office/drawing/2014/main" id="{CEF15F0C-F5FC-4CE8-847C-8DFF99322915}"/>
              </a:ext>
            </a:extLst>
          </p:cNvPr>
          <p:cNvCxnSpPr>
            <a:cxnSpLocks/>
          </p:cNvCxnSpPr>
          <p:nvPr/>
        </p:nvCxnSpPr>
        <p:spPr>
          <a:xfrm>
            <a:off x="303339" y="1257984"/>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619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sz="3298" dirty="0"/>
              <a:t>Listening to Our Communities</a:t>
            </a:r>
            <a:endParaRPr lang="nl-NL" sz="3298" dirty="0"/>
          </a:p>
        </p:txBody>
      </p:sp>
      <p:sp>
        <p:nvSpPr>
          <p:cNvPr id="8" name="Tijdelijke aanduiding voor verticale tekst 7"/>
          <p:cNvSpPr>
            <a:spLocks noGrp="1"/>
          </p:cNvSpPr>
          <p:nvPr>
            <p:ph type="body" orient="vert" idx="1"/>
          </p:nvPr>
        </p:nvSpPr>
        <p:spPr/>
        <p:txBody>
          <a:bodyPr>
            <a:normAutofit lnSpcReduction="10000"/>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indent="-342717">
              <a:spcBef>
                <a:spcPts val="525"/>
              </a:spcBef>
            </a:pPr>
            <a:r>
              <a:rPr lang="en-US" sz="2399" dirty="0">
                <a:ea typeface="Times New Roman" panose="02020603050405020304" pitchFamily="18" charset="0"/>
                <a:cs typeface="Times New Roman" panose="02020603050405020304" pitchFamily="18" charset="0"/>
              </a:rPr>
              <a:t>Students</a:t>
            </a:r>
          </a:p>
          <a:p>
            <a:pPr indent="-342717">
              <a:spcBef>
                <a:spcPts val="525"/>
              </a:spcBef>
            </a:pPr>
            <a:r>
              <a:rPr lang="en-US" sz="2399" dirty="0">
                <a:ea typeface="Times New Roman" panose="02020603050405020304" pitchFamily="18" charset="0"/>
                <a:cs typeface="Times New Roman" panose="02020603050405020304" pitchFamily="18" charset="0"/>
              </a:rPr>
              <a:t>Faculty</a:t>
            </a:r>
          </a:p>
          <a:p>
            <a:pPr indent="-342717">
              <a:spcBef>
                <a:spcPts val="525"/>
              </a:spcBef>
            </a:pPr>
            <a:r>
              <a:rPr lang="en-US" sz="2399" dirty="0">
                <a:ea typeface="Times New Roman" panose="02020603050405020304" pitchFamily="18" charset="0"/>
                <a:cs typeface="Times New Roman" panose="02020603050405020304" pitchFamily="18" charset="0"/>
              </a:rPr>
              <a:t>Staff</a:t>
            </a:r>
          </a:p>
          <a:p>
            <a:pPr indent="-342717">
              <a:spcBef>
                <a:spcPts val="525"/>
              </a:spcBef>
            </a:pPr>
            <a:r>
              <a:rPr lang="en-US" sz="2399" dirty="0">
                <a:ea typeface="Times New Roman" panose="02020603050405020304" pitchFamily="18" charset="0"/>
                <a:cs typeface="Times New Roman" panose="02020603050405020304" pitchFamily="18" charset="0"/>
              </a:rPr>
              <a:t>Residents in the District</a:t>
            </a:r>
          </a:p>
          <a:p>
            <a:pPr indent="-342717">
              <a:spcBef>
                <a:spcPts val="525"/>
              </a:spcBef>
            </a:pPr>
            <a:r>
              <a:rPr lang="en-US" sz="2399" dirty="0">
                <a:ea typeface="Times New Roman" panose="02020603050405020304" pitchFamily="18" charset="0"/>
                <a:cs typeface="Times New Roman" panose="02020603050405020304" pitchFamily="18" charset="0"/>
              </a:rPr>
              <a:t>Foundation</a:t>
            </a:r>
          </a:p>
          <a:p>
            <a:pPr indent="-342717">
              <a:spcBef>
                <a:spcPts val="525"/>
              </a:spcBef>
            </a:pPr>
            <a:r>
              <a:rPr lang="en-US" sz="2399" dirty="0">
                <a:ea typeface="Times New Roman" panose="02020603050405020304" pitchFamily="18" charset="0"/>
                <a:cs typeface="Times New Roman" panose="02020603050405020304" pitchFamily="18" charset="0"/>
              </a:rPr>
              <a:t>Community-Based Organizations and Partners</a:t>
            </a:r>
          </a:p>
          <a:p>
            <a:pPr indent="-342717">
              <a:spcBef>
                <a:spcPts val="525"/>
              </a:spcBef>
            </a:pPr>
            <a:r>
              <a:rPr lang="en-US" sz="2399" dirty="0">
                <a:ea typeface="Times New Roman" panose="02020603050405020304" pitchFamily="18" charset="0"/>
                <a:cs typeface="Times New Roman" panose="02020603050405020304" pitchFamily="18" charset="0"/>
              </a:rPr>
              <a:t>Business and Industry Partners</a:t>
            </a:r>
          </a:p>
          <a:p>
            <a:pPr indent="-342717">
              <a:spcBef>
                <a:spcPts val="525"/>
              </a:spcBef>
            </a:pPr>
            <a:r>
              <a:rPr lang="en-US" sz="2399" dirty="0">
                <a:ea typeface="Times New Roman" panose="02020603050405020304" pitchFamily="18" charset="0"/>
                <a:cs typeface="Times New Roman" panose="02020603050405020304" pitchFamily="18" charset="0"/>
              </a:rPr>
              <a:t>Government Representatives</a:t>
            </a:r>
          </a:p>
        </p:txBody>
      </p:sp>
      <p:sp>
        <p:nvSpPr>
          <p:cNvPr id="2" name="Tijdelijke aanduiding voor dianummer 1"/>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27</a:t>
            </a:fld>
            <a:endParaRPr lang="nl-NL"/>
          </a:p>
        </p:txBody>
      </p:sp>
      <p:cxnSp>
        <p:nvCxnSpPr>
          <p:cNvPr id="5" name="Straight Connector 4">
            <a:extLst>
              <a:ext uri="{FF2B5EF4-FFF2-40B4-BE49-F238E27FC236}">
                <a16:creationId xmlns:a16="http://schemas.microsoft.com/office/drawing/2014/main" id="{8B8FC186-E5BB-4F10-81AD-96D21F8F9ABF}"/>
              </a:ext>
            </a:extLst>
          </p:cNvPr>
          <p:cNvCxnSpPr>
            <a:cxnSpLocks/>
          </p:cNvCxnSpPr>
          <p:nvPr/>
        </p:nvCxnSpPr>
        <p:spPr>
          <a:xfrm>
            <a:off x="303339" y="801022"/>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28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sz="3298" dirty="0"/>
              <a:t>Challenges &amp; Opportunities</a:t>
            </a:r>
            <a:endParaRPr lang="nl-NL" sz="3298" dirty="0"/>
          </a:p>
        </p:txBody>
      </p:sp>
      <p:sp>
        <p:nvSpPr>
          <p:cNvPr id="8" name="Tijdelijke aanduiding voor verticale tekst 7"/>
          <p:cNvSpPr>
            <a:spLocks noGrp="1"/>
          </p:cNvSpPr>
          <p:nvPr>
            <p:ph type="body" orient="vert" idx="1"/>
          </p:nvPr>
        </p:nvSpPr>
        <p:spPr/>
        <p:txBody>
          <a:bodyPr>
            <a:normAutofit fontScale="92500" lnSpcReduction="20000"/>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42840" indent="0">
              <a:lnSpc>
                <a:spcPct val="120000"/>
              </a:lnSpc>
              <a:spcBef>
                <a:spcPts val="0"/>
              </a:spcBef>
              <a:buNone/>
            </a:pPr>
            <a:r>
              <a:rPr lang="en-US" sz="2923" dirty="0"/>
              <a:t>Opportunity for </a:t>
            </a:r>
            <a:r>
              <a:rPr lang="en-US" sz="2923" b="1" dirty="0"/>
              <a:t>Continuity</a:t>
            </a:r>
            <a:r>
              <a:rPr lang="en-US" sz="2923" dirty="0"/>
              <a:t> and </a:t>
            </a:r>
            <a:r>
              <a:rPr lang="en-US" sz="2923" b="1" dirty="0"/>
              <a:t>Transformation</a:t>
            </a:r>
            <a:r>
              <a:rPr lang="en-US" sz="2923" dirty="0"/>
              <a:t> through many transitions </a:t>
            </a:r>
          </a:p>
          <a:p>
            <a:pPr lvl="1">
              <a:lnSpc>
                <a:spcPct val="120000"/>
              </a:lnSpc>
              <a:spcBef>
                <a:spcPts val="0"/>
              </a:spcBef>
            </a:pPr>
            <a:r>
              <a:rPr lang="en-US" sz="2699" dirty="0"/>
              <a:t>Delivery of instruction</a:t>
            </a:r>
          </a:p>
          <a:p>
            <a:pPr lvl="1">
              <a:lnSpc>
                <a:spcPct val="120000"/>
              </a:lnSpc>
              <a:spcBef>
                <a:spcPts val="0"/>
              </a:spcBef>
            </a:pPr>
            <a:r>
              <a:rPr lang="en-US" sz="2699" dirty="0"/>
              <a:t>Customer-focus</a:t>
            </a:r>
          </a:p>
          <a:p>
            <a:pPr lvl="1">
              <a:lnSpc>
                <a:spcPct val="120000"/>
              </a:lnSpc>
              <a:spcBef>
                <a:spcPts val="0"/>
              </a:spcBef>
            </a:pPr>
            <a:r>
              <a:rPr lang="en-US" sz="2699" dirty="0"/>
              <a:t>Choice for both Traditional and Non-Traditional Students</a:t>
            </a:r>
          </a:p>
          <a:p>
            <a:pPr lvl="1">
              <a:lnSpc>
                <a:spcPct val="120000"/>
              </a:lnSpc>
              <a:spcBef>
                <a:spcPts val="0"/>
              </a:spcBef>
            </a:pPr>
            <a:r>
              <a:rPr lang="en-US" sz="2699" dirty="0"/>
              <a:t>Industry-Partner relationships</a:t>
            </a:r>
          </a:p>
          <a:p>
            <a:pPr lvl="1">
              <a:lnSpc>
                <a:spcPct val="120000"/>
              </a:lnSpc>
              <a:spcBef>
                <a:spcPts val="0"/>
              </a:spcBef>
            </a:pPr>
            <a:r>
              <a:rPr lang="en-US" sz="2699" dirty="0"/>
              <a:t>Student and Community success</a:t>
            </a:r>
          </a:p>
          <a:p>
            <a:pPr lvl="1">
              <a:lnSpc>
                <a:spcPct val="120000"/>
              </a:lnSpc>
              <a:spcBef>
                <a:spcPts val="0"/>
              </a:spcBef>
            </a:pPr>
            <a:r>
              <a:rPr lang="en-US" sz="2699" dirty="0"/>
              <a:t>New and improved facilities</a:t>
            </a:r>
          </a:p>
        </p:txBody>
      </p:sp>
      <p:sp>
        <p:nvSpPr>
          <p:cNvPr id="2" name="Tijdelijke aanduiding voor dianummer 1"/>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28</a:t>
            </a:fld>
            <a:endParaRPr lang="nl-NL"/>
          </a:p>
        </p:txBody>
      </p:sp>
      <p:cxnSp>
        <p:nvCxnSpPr>
          <p:cNvPr id="5" name="Straight Connector 4">
            <a:extLst>
              <a:ext uri="{FF2B5EF4-FFF2-40B4-BE49-F238E27FC236}">
                <a16:creationId xmlns:a16="http://schemas.microsoft.com/office/drawing/2014/main" id="{289D6C28-47BC-4527-8E5B-10A3750B5C8E}"/>
              </a:ext>
            </a:extLst>
          </p:cNvPr>
          <p:cNvCxnSpPr>
            <a:cxnSpLocks/>
          </p:cNvCxnSpPr>
          <p:nvPr/>
        </p:nvCxnSpPr>
        <p:spPr>
          <a:xfrm>
            <a:off x="303339" y="801022"/>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159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r>
              <a:rPr lang="en-US" dirty="0"/>
              <a:t>Safety, Security, Emergency Operations</a:t>
            </a:r>
            <a:endParaRPr lang="nl-NL" dirty="0"/>
          </a:p>
        </p:txBody>
      </p:sp>
      <p:sp>
        <p:nvSpPr>
          <p:cNvPr id="8" name="Tijdelijke aanduiding voor verticale tekst 7"/>
          <p:cNvSpPr>
            <a:spLocks noGrp="1"/>
          </p:cNvSpPr>
          <p:nvPr>
            <p:ph type="body" orient="vert" idx="1"/>
          </p:nvPr>
        </p:nvSpPr>
        <p:spPr>
          <a:xfrm>
            <a:off x="303339" y="1086624"/>
            <a:ext cx="8537321" cy="3448857"/>
          </a:xfrm>
        </p:spPr>
        <p:txBody>
          <a:bodyPr>
            <a:norm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428396" indent="-428396"/>
            <a:r>
              <a:rPr lang="en-US" sz="2399" dirty="0"/>
              <a:t>Key focus of the Comprehensive Integrated Plan</a:t>
            </a:r>
          </a:p>
          <a:p>
            <a:pPr marL="428396" indent="-428396"/>
            <a:r>
              <a:rPr lang="en-US" sz="2399" dirty="0"/>
              <a:t>Opportunity for your voices to be heard</a:t>
            </a:r>
          </a:p>
          <a:p>
            <a:pPr marL="428396" indent="-428396"/>
            <a:r>
              <a:rPr lang="en-US" sz="2399" dirty="0"/>
              <a:t>Planning partners ALMA Strategies will be hosting a table this afternoon during  Coffee &amp; Conversations w/Colleagues (East Dining Room)</a:t>
            </a:r>
          </a:p>
        </p:txBody>
      </p:sp>
      <p:sp>
        <p:nvSpPr>
          <p:cNvPr id="2" name="Tijdelijke aanduiding voor dianummer 1"/>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29</a:t>
            </a:fld>
            <a:endParaRPr lang="nl-NL"/>
          </a:p>
        </p:txBody>
      </p:sp>
      <p:cxnSp>
        <p:nvCxnSpPr>
          <p:cNvPr id="5" name="Straight Connector 4">
            <a:extLst>
              <a:ext uri="{FF2B5EF4-FFF2-40B4-BE49-F238E27FC236}">
                <a16:creationId xmlns:a16="http://schemas.microsoft.com/office/drawing/2014/main" id="{FDE3C0F2-B557-41E2-8652-D0C9B36F71D1}"/>
              </a:ext>
            </a:extLst>
          </p:cNvPr>
          <p:cNvCxnSpPr>
            <a:cxnSpLocks/>
          </p:cNvCxnSpPr>
          <p:nvPr/>
        </p:nvCxnSpPr>
        <p:spPr>
          <a:xfrm>
            <a:off x="303339" y="801022"/>
            <a:ext cx="84955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771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417" y="1674395"/>
            <a:ext cx="8077200" cy="1847850"/>
          </a:xfrm>
        </p:spPr>
        <p:txBody>
          <a:bodyPr>
            <a:noAutofit/>
          </a:bodyPr>
          <a:lstStyle/>
          <a:p>
            <a:pPr algn="ctr"/>
            <a:r>
              <a:rPr lang="en-US" sz="5900" b="1">
                <a:latin typeface="Gloucester MT Extra Condensed"/>
                <a:cs typeface="Calibri"/>
              </a:rPr>
              <a:t>Active Shooter Safety</a:t>
            </a:r>
            <a:br>
              <a:rPr lang="en-US" sz="2400">
                <a:latin typeface="Gloucester MT Extra Condensed"/>
              </a:rPr>
            </a:br>
            <a:r>
              <a:rPr lang="en-US" sz="2400">
                <a:latin typeface="Gloucester MT Extra Condensed"/>
                <a:cs typeface="Calibri"/>
              </a:rPr>
              <a:t> Chief Trevis, Chief of Police</a:t>
            </a:r>
            <a:endParaRPr lang="en-US">
              <a:latin typeface="Gloucester MT Extra Condensed"/>
              <a:cs typeface="Calibri"/>
            </a:endParaRPr>
          </a:p>
        </p:txBody>
      </p:sp>
      <p:cxnSp>
        <p:nvCxnSpPr>
          <p:cNvPr id="6" name="Straight Connector 5"/>
          <p:cNvCxnSpPr/>
          <p:nvPr/>
        </p:nvCxnSpPr>
        <p:spPr>
          <a:xfrm>
            <a:off x="838200" y="2800350"/>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96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8F495-BEAE-41CE-A47D-07675B443C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4001" b="10849"/>
          <a:stretch/>
        </p:blipFill>
        <p:spPr bwMode="auto">
          <a:xfrm>
            <a:off x="1784" y="-12940"/>
            <a:ext cx="9142217" cy="515510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DF0250-5D43-4B0F-B049-2C0937F09620}"/>
              </a:ext>
            </a:extLst>
          </p:cNvPr>
          <p:cNvSpPr txBox="1"/>
          <p:nvPr/>
        </p:nvSpPr>
        <p:spPr>
          <a:xfrm>
            <a:off x="269281" y="880857"/>
            <a:ext cx="5502244" cy="2376337"/>
          </a:xfrm>
          <a:prstGeom prst="rect">
            <a:avLst/>
          </a:prstGeom>
          <a:noFill/>
          <a:effectLst>
            <a:outerShdw blurRad="50800" dist="25400" dir="2700000" algn="tl" rotWithShape="0">
              <a:prstClr val="black">
                <a:alpha val="86000"/>
              </a:prstClr>
            </a:outerShdw>
          </a:effectLst>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marL="342717" indent="-342717">
              <a:buFont typeface="Arial" panose="020B0604020202020204" pitchFamily="34" charset="0"/>
              <a:buChar char="•"/>
            </a:pPr>
            <a:r>
              <a:rPr lang="en-US" sz="2998" dirty="0">
                <a:solidFill>
                  <a:schemeClr val="bg1"/>
                </a:solidFill>
              </a:rPr>
              <a:t>Student-Centered Excellence</a:t>
            </a:r>
          </a:p>
          <a:p>
            <a:pPr marL="342717" indent="-342717">
              <a:buFont typeface="Arial" panose="020B0604020202020204" pitchFamily="34" charset="0"/>
              <a:buChar char="•"/>
            </a:pPr>
            <a:r>
              <a:rPr lang="en-US" sz="2998" dirty="0">
                <a:solidFill>
                  <a:schemeClr val="bg1"/>
                </a:solidFill>
              </a:rPr>
              <a:t>Vision</a:t>
            </a:r>
          </a:p>
          <a:p>
            <a:pPr marL="342717" indent="-342717">
              <a:buFont typeface="Arial" panose="020B0604020202020204" pitchFamily="34" charset="0"/>
              <a:buChar char="•"/>
            </a:pPr>
            <a:r>
              <a:rPr lang="en-US" sz="2998" dirty="0">
                <a:solidFill>
                  <a:schemeClr val="bg1"/>
                </a:solidFill>
              </a:rPr>
              <a:t>Strategy</a:t>
            </a:r>
          </a:p>
          <a:p>
            <a:pPr marL="342717" indent="-342717">
              <a:buFont typeface="Arial" panose="020B0604020202020204" pitchFamily="34" charset="0"/>
              <a:buChar char="•"/>
            </a:pPr>
            <a:r>
              <a:rPr lang="en-US" sz="2998" dirty="0">
                <a:solidFill>
                  <a:schemeClr val="bg1"/>
                </a:solidFill>
              </a:rPr>
              <a:t>Continuity</a:t>
            </a:r>
          </a:p>
          <a:p>
            <a:pPr marL="342717" indent="-342717">
              <a:buFont typeface="Arial" panose="020B0604020202020204" pitchFamily="34" charset="0"/>
              <a:buChar char="•"/>
            </a:pPr>
            <a:r>
              <a:rPr lang="en-US" sz="2998" dirty="0">
                <a:solidFill>
                  <a:schemeClr val="bg1"/>
                </a:solidFill>
              </a:rPr>
              <a:t>Innovation</a:t>
            </a:r>
          </a:p>
        </p:txBody>
      </p:sp>
      <p:sp>
        <p:nvSpPr>
          <p:cNvPr id="5" name="TextBox 4">
            <a:extLst>
              <a:ext uri="{FF2B5EF4-FFF2-40B4-BE49-F238E27FC236}">
                <a16:creationId xmlns:a16="http://schemas.microsoft.com/office/drawing/2014/main" id="{BFF15863-EAFB-40FB-BE9B-010707E52035}"/>
              </a:ext>
            </a:extLst>
          </p:cNvPr>
          <p:cNvSpPr txBox="1"/>
          <p:nvPr/>
        </p:nvSpPr>
        <p:spPr>
          <a:xfrm>
            <a:off x="269281" y="281363"/>
            <a:ext cx="7844175" cy="599844"/>
          </a:xfrm>
          <a:prstGeom prst="rect">
            <a:avLst/>
          </a:prstGeom>
          <a:noFill/>
          <a:effectLst>
            <a:outerShdw blurRad="50800" dist="25400" dir="2700000" algn="tl" rotWithShape="0">
              <a:prstClr val="black">
                <a:alpha val="86000"/>
              </a:prstClr>
            </a:outerShdw>
          </a:effectLst>
        </p:spPr>
        <p:txBody>
          <a:bodyPr wrap="square" rtlCol="0">
            <a:spAutoFit/>
          </a:bodyPr>
          <a:lstStyle>
            <a:defPPr>
              <a:defRPr lang="nl-NL"/>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a:lstStyle>
          <a:p>
            <a:pPr lvl="0"/>
            <a:r>
              <a:rPr lang="en-US" sz="3298" b="1" dirty="0">
                <a:solidFill>
                  <a:schemeClr val="bg1"/>
                </a:solidFill>
              </a:rPr>
              <a:t>Comprehensive Integrated Planning 22-23</a:t>
            </a:r>
          </a:p>
        </p:txBody>
      </p:sp>
    </p:spTree>
    <p:extLst>
      <p:ext uri="{BB962C8B-B14F-4D97-AF65-F5344CB8AC3E}">
        <p14:creationId xmlns:p14="http://schemas.microsoft.com/office/powerpoint/2010/main" val="2875962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D6B95E-4750-4AF0-9809-F5F470192A45}"/>
              </a:ext>
            </a:extLst>
          </p:cNvPr>
          <p:cNvSpPr>
            <a:spLocks noGrp="1"/>
          </p:cNvSpPr>
          <p:nvPr>
            <p:ph type="sldNum" sz="quarter" idx="4"/>
          </p:nvPr>
        </p:nvSpPr>
        <p:spPr/>
        <p:txBody>
          <a:bodyPr/>
          <a:lstStyle>
            <a:defPPr>
              <a:defRPr lang="nl-NL"/>
            </a:defPPr>
            <a:lvl1pPr marL="0" algn="l" defTabSz="513870" rtl="0" eaLnBrk="1" latinLnBrk="0" hangingPunct="1">
              <a:defRPr sz="1011" kern="1200">
                <a:solidFill>
                  <a:schemeClr val="tx1"/>
                </a:solidFill>
                <a:latin typeface="+mn-lt"/>
                <a:ea typeface="+mn-ea"/>
                <a:cs typeface="+mn-cs"/>
              </a:defRPr>
            </a:lvl1pPr>
            <a:lvl2pPr marL="256935" algn="l" defTabSz="513870" rtl="0" eaLnBrk="1" latinLnBrk="0" hangingPunct="1">
              <a:defRPr sz="1011" kern="1200">
                <a:solidFill>
                  <a:schemeClr val="tx1"/>
                </a:solidFill>
                <a:latin typeface="+mn-lt"/>
                <a:ea typeface="+mn-ea"/>
                <a:cs typeface="+mn-cs"/>
              </a:defRPr>
            </a:lvl2pPr>
            <a:lvl3pPr marL="513870" algn="l" defTabSz="513870" rtl="0" eaLnBrk="1" latinLnBrk="0" hangingPunct="1">
              <a:defRPr sz="1011" kern="1200">
                <a:solidFill>
                  <a:schemeClr val="tx1"/>
                </a:solidFill>
                <a:latin typeface="+mn-lt"/>
                <a:ea typeface="+mn-ea"/>
                <a:cs typeface="+mn-cs"/>
              </a:defRPr>
            </a:lvl3pPr>
            <a:lvl4pPr marL="770805" algn="l" defTabSz="513870" rtl="0" eaLnBrk="1" latinLnBrk="0" hangingPunct="1">
              <a:defRPr sz="1011" kern="1200">
                <a:solidFill>
                  <a:schemeClr val="tx1"/>
                </a:solidFill>
                <a:latin typeface="+mn-lt"/>
                <a:ea typeface="+mn-ea"/>
                <a:cs typeface="+mn-cs"/>
              </a:defRPr>
            </a:lvl4pPr>
            <a:lvl5pPr marL="1027740" algn="l" defTabSz="513870" rtl="0" eaLnBrk="1" latinLnBrk="0" hangingPunct="1">
              <a:defRPr sz="1011" kern="1200">
                <a:solidFill>
                  <a:schemeClr val="tx1"/>
                </a:solidFill>
                <a:latin typeface="+mn-lt"/>
                <a:ea typeface="+mn-ea"/>
                <a:cs typeface="+mn-cs"/>
              </a:defRPr>
            </a:lvl5pPr>
            <a:lvl6pPr marL="1284675" algn="l" defTabSz="513870" rtl="0" eaLnBrk="1" latinLnBrk="0" hangingPunct="1">
              <a:defRPr sz="1011" kern="1200">
                <a:solidFill>
                  <a:schemeClr val="tx1"/>
                </a:solidFill>
                <a:latin typeface="+mn-lt"/>
                <a:ea typeface="+mn-ea"/>
                <a:cs typeface="+mn-cs"/>
              </a:defRPr>
            </a:lvl6pPr>
            <a:lvl7pPr marL="1541610" algn="l" defTabSz="513870" rtl="0" eaLnBrk="1" latinLnBrk="0" hangingPunct="1">
              <a:defRPr sz="1011" kern="1200">
                <a:solidFill>
                  <a:schemeClr val="tx1"/>
                </a:solidFill>
                <a:latin typeface="+mn-lt"/>
                <a:ea typeface="+mn-ea"/>
                <a:cs typeface="+mn-cs"/>
              </a:defRPr>
            </a:lvl7pPr>
            <a:lvl8pPr marL="1798545" algn="l" defTabSz="513870" rtl="0" eaLnBrk="1" latinLnBrk="0" hangingPunct="1">
              <a:defRPr sz="1011" kern="1200">
                <a:solidFill>
                  <a:schemeClr val="tx1"/>
                </a:solidFill>
                <a:latin typeface="+mn-lt"/>
                <a:ea typeface="+mn-ea"/>
                <a:cs typeface="+mn-cs"/>
              </a:defRPr>
            </a:lvl8pPr>
            <a:lvl9pPr marL="2055480" algn="l" defTabSz="513870" rtl="0" eaLnBrk="1" latinLnBrk="0" hangingPunct="1">
              <a:defRPr sz="1011" kern="1200">
                <a:solidFill>
                  <a:schemeClr val="tx1"/>
                </a:solidFill>
                <a:latin typeface="+mn-lt"/>
                <a:ea typeface="+mn-ea"/>
                <a:cs typeface="+mn-cs"/>
              </a:defRPr>
            </a:lvl9pPr>
          </a:lstStyle>
          <a:p>
            <a:fld id="{5EE7099E-8998-4851-915A-4F4831808297}" type="slidenum">
              <a:rPr lang="nl-NL" smtClean="0"/>
              <a:pPr/>
              <a:t>31</a:t>
            </a:fld>
            <a:endParaRPr lang="nl-NL"/>
          </a:p>
        </p:txBody>
      </p:sp>
      <p:pic>
        <p:nvPicPr>
          <p:cNvPr id="5" name="Picture 4">
            <a:extLst>
              <a:ext uri="{FF2B5EF4-FFF2-40B4-BE49-F238E27FC236}">
                <a16:creationId xmlns:a16="http://schemas.microsoft.com/office/drawing/2014/main" id="{546090E1-3634-44FB-A70F-E289D1141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40" y="-12941"/>
            <a:ext cx="9346122" cy="5269343"/>
          </a:xfrm>
          <a:prstGeom prst="rect">
            <a:avLst/>
          </a:prstGeom>
        </p:spPr>
      </p:pic>
    </p:spTree>
    <p:extLst>
      <p:ext uri="{BB962C8B-B14F-4D97-AF65-F5344CB8AC3E}">
        <p14:creationId xmlns:p14="http://schemas.microsoft.com/office/powerpoint/2010/main" val="3352693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a:xfrm>
            <a:off x="628650" y="375302"/>
            <a:ext cx="7886700" cy="994172"/>
          </a:xfrm>
        </p:spPr>
        <p:txBody>
          <a:bodyPr/>
          <a:lstStyle/>
          <a:p>
            <a:r>
              <a:rPr lang="en-US" sz="3000" b="1" dirty="0">
                <a:solidFill>
                  <a:srgbClr val="000099"/>
                </a:solidFill>
              </a:rPr>
              <a:t>Commitment to Students and Community</a:t>
            </a:r>
            <a:br>
              <a:rPr lang="en-US" b="1" dirty="0">
                <a:solidFill>
                  <a:srgbClr val="000099"/>
                </a:solidFill>
              </a:rPr>
            </a:br>
            <a:endParaRPr lang="en-US" b="1" dirty="0">
              <a:solidFill>
                <a:srgbClr val="000099"/>
              </a:solidFill>
            </a:endParaRP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4" name="Content Placeholder 3">
            <a:extLst>
              <a:ext uri="{FF2B5EF4-FFF2-40B4-BE49-F238E27FC236}">
                <a16:creationId xmlns:a16="http://schemas.microsoft.com/office/drawing/2014/main" id="{8C937460-23AC-455D-8A1A-844231775C56}"/>
              </a:ext>
            </a:extLst>
          </p:cNvPr>
          <p:cNvSpPr>
            <a:spLocks noGrp="1"/>
          </p:cNvSpPr>
          <p:nvPr>
            <p:ph idx="1"/>
          </p:nvPr>
        </p:nvSpPr>
        <p:spPr>
          <a:xfrm>
            <a:off x="280308" y="1188073"/>
            <a:ext cx="8319407" cy="3263504"/>
          </a:xfrm>
        </p:spPr>
        <p:txBody>
          <a:bodyPr>
            <a:normAutofit lnSpcReduction="10000"/>
          </a:bodyPr>
          <a:lstStyle/>
          <a:p>
            <a:pPr marL="342900" lvl="1" indent="0">
              <a:buNone/>
            </a:pPr>
            <a:r>
              <a:rPr lang="en-US" sz="2700" dirty="0"/>
              <a:t>New and improved facilities for: </a:t>
            </a:r>
          </a:p>
          <a:p>
            <a:pPr marL="342900" lvl="1" indent="0">
              <a:buNone/>
            </a:pPr>
            <a:endParaRPr lang="en-US" sz="2700" dirty="0"/>
          </a:p>
          <a:p>
            <a:pPr lvl="1"/>
            <a:r>
              <a:rPr lang="en-US" sz="2700" dirty="0"/>
              <a:t>Physical and Mental Health Resources</a:t>
            </a:r>
          </a:p>
          <a:p>
            <a:pPr lvl="1"/>
            <a:r>
              <a:rPr lang="en-US" sz="2700" dirty="0"/>
              <a:t>Warrior Pantry</a:t>
            </a:r>
          </a:p>
          <a:p>
            <a:pPr lvl="1"/>
            <a:r>
              <a:rPr lang="en-US" sz="2700" dirty="0"/>
              <a:t>Wardrobe</a:t>
            </a:r>
          </a:p>
          <a:p>
            <a:pPr lvl="1"/>
            <a:r>
              <a:rPr lang="en-US" sz="2700" dirty="0"/>
              <a:t>Physical Fitness/Dance/Pilates</a:t>
            </a:r>
          </a:p>
          <a:p>
            <a:pPr lvl="1"/>
            <a:endParaRPr lang="en-US" sz="2700" dirty="0"/>
          </a:p>
          <a:p>
            <a:pPr marL="342900" lvl="1" indent="0">
              <a:buNone/>
            </a:pPr>
            <a:r>
              <a:rPr lang="en-US" sz="2700" dirty="0"/>
              <a:t>Under construction right now</a:t>
            </a:r>
          </a:p>
          <a:p>
            <a:pPr lvl="1"/>
            <a:endParaRPr lang="en-US" sz="2700" dirty="0"/>
          </a:p>
          <a:p>
            <a:pPr lvl="1"/>
            <a:endParaRPr lang="en-US" sz="2700" dirty="0"/>
          </a:p>
          <a:p>
            <a:pPr marL="342900" lvl="1" indent="0">
              <a:buNone/>
            </a:pPr>
            <a:endParaRPr lang="en-US" sz="2700" dirty="0"/>
          </a:p>
          <a:p>
            <a:pPr lvl="1"/>
            <a:endParaRPr lang="en-US" sz="2700" dirty="0"/>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32</a:t>
            </a:fld>
            <a:endParaRPr lang="en-US" sz="1125"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90229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a:xfrm>
            <a:off x="432707" y="251032"/>
            <a:ext cx="7886700" cy="994172"/>
          </a:xfrm>
        </p:spPr>
        <p:txBody>
          <a:bodyPr/>
          <a:lstStyle/>
          <a:p>
            <a:r>
              <a:rPr lang="en-US" b="1" dirty="0">
                <a:solidFill>
                  <a:srgbClr val="000099"/>
                </a:solidFill>
              </a:rPr>
              <a:t>New Student Health Services Building</a:t>
            </a: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33</a:t>
            </a:fld>
            <a:endParaRPr lang="en-US" sz="1125"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73A031DD-E79E-6ABB-7701-C467F7690926}"/>
              </a:ext>
            </a:extLst>
          </p:cNvPr>
          <p:cNvPicPr>
            <a:picLocks noChangeAspect="1"/>
          </p:cNvPicPr>
          <p:nvPr/>
        </p:nvPicPr>
        <p:blipFill rotWithShape="1">
          <a:blip r:embed="rId2"/>
          <a:srcRect l="-1928" t="-4132" r="4330" b="4132"/>
          <a:stretch/>
        </p:blipFill>
        <p:spPr>
          <a:xfrm>
            <a:off x="341057" y="1162880"/>
            <a:ext cx="4758198" cy="2817740"/>
          </a:xfrm>
          <a:prstGeom prst="rect">
            <a:avLst/>
          </a:prstGeom>
        </p:spPr>
      </p:pic>
      <p:pic>
        <p:nvPicPr>
          <p:cNvPr id="8" name="Picture 7">
            <a:extLst>
              <a:ext uri="{FF2B5EF4-FFF2-40B4-BE49-F238E27FC236}">
                <a16:creationId xmlns:a16="http://schemas.microsoft.com/office/drawing/2014/main" id="{73BA0AE8-74A4-D323-2F9F-86F50039A0C7}"/>
              </a:ext>
            </a:extLst>
          </p:cNvPr>
          <p:cNvPicPr>
            <a:picLocks noChangeAspect="1"/>
          </p:cNvPicPr>
          <p:nvPr/>
        </p:nvPicPr>
        <p:blipFill>
          <a:blip r:embed="rId3"/>
          <a:stretch>
            <a:fillRect/>
          </a:stretch>
        </p:blipFill>
        <p:spPr>
          <a:xfrm>
            <a:off x="5404417" y="3195181"/>
            <a:ext cx="3513803" cy="1570877"/>
          </a:xfrm>
          <a:prstGeom prst="rect">
            <a:avLst/>
          </a:prstGeom>
        </p:spPr>
      </p:pic>
      <p:sp>
        <p:nvSpPr>
          <p:cNvPr id="9" name="TextBox 8">
            <a:extLst>
              <a:ext uri="{FF2B5EF4-FFF2-40B4-BE49-F238E27FC236}">
                <a16:creationId xmlns:a16="http://schemas.microsoft.com/office/drawing/2014/main" id="{8EDC035F-6FC1-2C7A-D354-294FF8B2241C}"/>
              </a:ext>
            </a:extLst>
          </p:cNvPr>
          <p:cNvSpPr txBox="1"/>
          <p:nvPr/>
        </p:nvSpPr>
        <p:spPr>
          <a:xfrm>
            <a:off x="5347837" y="1321156"/>
            <a:ext cx="2798507" cy="1061829"/>
          </a:xfrm>
          <a:prstGeom prst="rect">
            <a:avLst/>
          </a:prstGeom>
          <a:noFill/>
        </p:spPr>
        <p:txBody>
          <a:bodyPr wrap="square" rtlCol="0">
            <a:spAutoFit/>
          </a:bodyPr>
          <a:lstStyle/>
          <a:p>
            <a:pPr defTabSz="685800"/>
            <a:r>
              <a:rPr lang="en-US" sz="2100" dirty="0">
                <a:solidFill>
                  <a:prstClr val="black"/>
                </a:solidFill>
                <a:latin typeface="Calibri" panose="020F0502020204030204"/>
              </a:rPr>
              <a:t>Physical Health</a:t>
            </a:r>
          </a:p>
          <a:p>
            <a:pPr defTabSz="685800"/>
            <a:r>
              <a:rPr lang="en-US" sz="2100" dirty="0">
                <a:solidFill>
                  <a:prstClr val="black"/>
                </a:solidFill>
                <a:latin typeface="Calibri" panose="020F0502020204030204"/>
              </a:rPr>
              <a:t>Mental Health</a:t>
            </a:r>
          </a:p>
          <a:p>
            <a:pPr defTabSz="685800"/>
            <a:r>
              <a:rPr lang="en-US" sz="2100" dirty="0">
                <a:solidFill>
                  <a:prstClr val="black"/>
                </a:solidFill>
                <a:latin typeface="Calibri" panose="020F0502020204030204"/>
              </a:rPr>
              <a:t>Occupancy: 2023</a:t>
            </a:r>
          </a:p>
        </p:txBody>
      </p:sp>
    </p:spTree>
    <p:extLst>
      <p:ext uri="{BB962C8B-B14F-4D97-AF65-F5344CB8AC3E}">
        <p14:creationId xmlns:p14="http://schemas.microsoft.com/office/powerpoint/2010/main" val="1325195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a:xfrm>
            <a:off x="628650" y="218538"/>
            <a:ext cx="7886700" cy="994172"/>
          </a:xfrm>
        </p:spPr>
        <p:txBody>
          <a:bodyPr>
            <a:normAutofit/>
          </a:bodyPr>
          <a:lstStyle/>
          <a:p>
            <a:r>
              <a:rPr lang="en-US" b="1" dirty="0">
                <a:solidFill>
                  <a:srgbClr val="000099"/>
                </a:solidFill>
              </a:rPr>
              <a:t>New Modular Village</a:t>
            </a: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34</a:t>
            </a:fld>
            <a:endParaRPr lang="en-US" sz="1125" dirty="0">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1D2F16E1-D96E-339B-3B97-E6DE51EACBDD}"/>
              </a:ext>
            </a:extLst>
          </p:cNvPr>
          <p:cNvPicPr>
            <a:picLocks noChangeAspect="1"/>
          </p:cNvPicPr>
          <p:nvPr/>
        </p:nvPicPr>
        <p:blipFill rotWithShape="1">
          <a:blip r:embed="rId2"/>
          <a:srcRect l="9193" r="8911"/>
          <a:stretch/>
        </p:blipFill>
        <p:spPr>
          <a:xfrm>
            <a:off x="628650" y="1349343"/>
            <a:ext cx="5134283" cy="2849944"/>
          </a:xfrm>
          <a:prstGeom prst="rect">
            <a:avLst/>
          </a:prstGeom>
        </p:spPr>
      </p:pic>
      <p:pic>
        <p:nvPicPr>
          <p:cNvPr id="11" name="Picture 10">
            <a:extLst>
              <a:ext uri="{FF2B5EF4-FFF2-40B4-BE49-F238E27FC236}">
                <a16:creationId xmlns:a16="http://schemas.microsoft.com/office/drawing/2014/main" id="{47836344-0B36-19A9-E278-A3A8716BBF47}"/>
              </a:ext>
            </a:extLst>
          </p:cNvPr>
          <p:cNvPicPr>
            <a:picLocks noChangeAspect="1"/>
          </p:cNvPicPr>
          <p:nvPr/>
        </p:nvPicPr>
        <p:blipFill rotWithShape="1">
          <a:blip r:embed="rId3"/>
          <a:srcRect l="9535" t="3767" r="46875" b="64406"/>
          <a:stretch/>
        </p:blipFill>
        <p:spPr>
          <a:xfrm>
            <a:off x="5475339" y="3353003"/>
            <a:ext cx="3668661" cy="1516654"/>
          </a:xfrm>
          <a:prstGeom prst="rect">
            <a:avLst/>
          </a:prstGeom>
        </p:spPr>
      </p:pic>
      <p:sp>
        <p:nvSpPr>
          <p:cNvPr id="12" name="TextBox 11">
            <a:extLst>
              <a:ext uri="{FF2B5EF4-FFF2-40B4-BE49-F238E27FC236}">
                <a16:creationId xmlns:a16="http://schemas.microsoft.com/office/drawing/2014/main" id="{FEE22E16-8115-D787-F85E-7B7E076C0BDC}"/>
              </a:ext>
            </a:extLst>
          </p:cNvPr>
          <p:cNvSpPr txBox="1"/>
          <p:nvPr/>
        </p:nvSpPr>
        <p:spPr>
          <a:xfrm>
            <a:off x="5910416" y="1287143"/>
            <a:ext cx="2798507" cy="1708160"/>
          </a:xfrm>
          <a:prstGeom prst="rect">
            <a:avLst/>
          </a:prstGeom>
          <a:noFill/>
        </p:spPr>
        <p:txBody>
          <a:bodyPr wrap="square" rtlCol="0">
            <a:spAutoFit/>
          </a:bodyPr>
          <a:lstStyle/>
          <a:p>
            <a:pPr defTabSz="685800"/>
            <a:r>
              <a:rPr lang="en-US" sz="2100" dirty="0">
                <a:solidFill>
                  <a:prstClr val="black"/>
                </a:solidFill>
                <a:latin typeface="Calibri" panose="020F0502020204030204"/>
              </a:rPr>
              <a:t>Warrior Pantry</a:t>
            </a:r>
          </a:p>
          <a:p>
            <a:pPr defTabSz="685800"/>
            <a:r>
              <a:rPr lang="en-US" sz="2100" dirty="0">
                <a:solidFill>
                  <a:prstClr val="black"/>
                </a:solidFill>
                <a:latin typeface="Calibri" panose="020F0502020204030204"/>
              </a:rPr>
              <a:t>Wardrobe</a:t>
            </a:r>
          </a:p>
          <a:p>
            <a:pPr defTabSz="685800"/>
            <a:r>
              <a:rPr lang="en-US" sz="2100" dirty="0">
                <a:solidFill>
                  <a:prstClr val="black"/>
                </a:solidFill>
                <a:latin typeface="Calibri" panose="020F0502020204030204"/>
              </a:rPr>
              <a:t>Wellness Center</a:t>
            </a:r>
          </a:p>
          <a:p>
            <a:pPr defTabSz="685800"/>
            <a:r>
              <a:rPr lang="en-US" sz="2100" dirty="0">
                <a:solidFill>
                  <a:prstClr val="black"/>
                </a:solidFill>
                <a:latin typeface="Calibri" panose="020F0502020204030204"/>
              </a:rPr>
              <a:t>Dance, Pilates, Fitness</a:t>
            </a:r>
          </a:p>
          <a:p>
            <a:pPr defTabSz="685800"/>
            <a:r>
              <a:rPr lang="en-US" sz="2100" dirty="0">
                <a:solidFill>
                  <a:prstClr val="black"/>
                </a:solidFill>
                <a:latin typeface="Calibri" panose="020F0502020204030204"/>
              </a:rPr>
              <a:t>Occupancy: 2023</a:t>
            </a:r>
          </a:p>
        </p:txBody>
      </p:sp>
    </p:spTree>
    <p:extLst>
      <p:ext uri="{BB962C8B-B14F-4D97-AF65-F5344CB8AC3E}">
        <p14:creationId xmlns:p14="http://schemas.microsoft.com/office/powerpoint/2010/main" val="189313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p:txBody>
          <a:bodyPr>
            <a:normAutofit fontScale="90000"/>
          </a:bodyPr>
          <a:lstStyle/>
          <a:p>
            <a:r>
              <a:rPr lang="en-US" b="1" dirty="0">
                <a:solidFill>
                  <a:srgbClr val="000099"/>
                </a:solidFill>
              </a:rPr>
              <a:t>Affordable Student Housing Grant Application</a:t>
            </a:r>
            <a:br>
              <a:rPr lang="en-US" b="1" dirty="0">
                <a:solidFill>
                  <a:srgbClr val="000099"/>
                </a:solidFill>
              </a:rPr>
            </a:br>
            <a:endParaRPr lang="en-US" b="1" dirty="0">
              <a:solidFill>
                <a:srgbClr val="000099"/>
              </a:solidFill>
            </a:endParaRP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35</a:t>
            </a:fld>
            <a:endParaRPr lang="en-US" sz="1125" dirty="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6A8983D3-6CCD-DB1C-C950-CBEF0677AF5F}"/>
              </a:ext>
            </a:extLst>
          </p:cNvPr>
          <p:cNvPicPr>
            <a:picLocks noChangeAspect="1"/>
          </p:cNvPicPr>
          <p:nvPr/>
        </p:nvPicPr>
        <p:blipFill rotWithShape="1">
          <a:blip r:embed="rId2"/>
          <a:srcRect l="2686" t="12432" r="37058"/>
          <a:stretch/>
        </p:blipFill>
        <p:spPr>
          <a:xfrm>
            <a:off x="4103739" y="877648"/>
            <a:ext cx="4411611" cy="3828778"/>
          </a:xfrm>
          <a:prstGeom prst="rect">
            <a:avLst/>
          </a:prstGeom>
        </p:spPr>
      </p:pic>
      <p:sp>
        <p:nvSpPr>
          <p:cNvPr id="7" name="TextBox 6">
            <a:extLst>
              <a:ext uri="{FF2B5EF4-FFF2-40B4-BE49-F238E27FC236}">
                <a16:creationId xmlns:a16="http://schemas.microsoft.com/office/drawing/2014/main" id="{E64F3F72-8173-2A4E-8172-BB52BFF98BBF}"/>
              </a:ext>
            </a:extLst>
          </p:cNvPr>
          <p:cNvSpPr txBox="1"/>
          <p:nvPr/>
        </p:nvSpPr>
        <p:spPr>
          <a:xfrm>
            <a:off x="258097" y="1268016"/>
            <a:ext cx="4216196" cy="2169825"/>
          </a:xfrm>
          <a:prstGeom prst="rect">
            <a:avLst/>
          </a:prstGeom>
          <a:noFill/>
        </p:spPr>
        <p:txBody>
          <a:bodyPr wrap="square" rtlCol="0">
            <a:spAutoFit/>
          </a:bodyPr>
          <a:lstStyle/>
          <a:p>
            <a:pPr marL="428625" indent="-428625" defTabSz="685800">
              <a:buFont typeface="Arial" panose="020B0604020202020204" pitchFamily="34" charset="0"/>
              <a:buChar char="•"/>
            </a:pPr>
            <a:r>
              <a:rPr lang="en-US" sz="2700" dirty="0">
                <a:solidFill>
                  <a:prstClr val="black"/>
                </a:solidFill>
                <a:latin typeface="Calibri" panose="020F0502020204030204"/>
              </a:rPr>
              <a:t>State-funded Study</a:t>
            </a:r>
          </a:p>
          <a:p>
            <a:pPr marL="428625" indent="-428625" defTabSz="685800">
              <a:buFont typeface="Arial" panose="020B0604020202020204" pitchFamily="34" charset="0"/>
              <a:buChar char="•"/>
            </a:pPr>
            <a:r>
              <a:rPr lang="en-US" sz="2700" dirty="0">
                <a:solidFill>
                  <a:prstClr val="black"/>
                </a:solidFill>
                <a:latin typeface="Calibri" panose="020F0502020204030204"/>
              </a:rPr>
              <a:t>Need for: 1000+ beds</a:t>
            </a:r>
          </a:p>
          <a:p>
            <a:pPr marL="428625" indent="-428625" defTabSz="685800">
              <a:buFont typeface="Arial" panose="020B0604020202020204" pitchFamily="34" charset="0"/>
              <a:buChar char="•"/>
            </a:pPr>
            <a:r>
              <a:rPr lang="en-US" sz="2700" dirty="0">
                <a:solidFill>
                  <a:prstClr val="black"/>
                </a:solidFill>
                <a:latin typeface="Calibri" panose="020F0502020204030204"/>
              </a:rPr>
              <a:t>Feasible: 306 Beds</a:t>
            </a:r>
          </a:p>
          <a:p>
            <a:pPr marL="428625" indent="-428625" defTabSz="685800">
              <a:buFont typeface="Arial" panose="020B0604020202020204" pitchFamily="34" charset="0"/>
              <a:buChar char="•"/>
            </a:pPr>
            <a:r>
              <a:rPr lang="en-US" sz="2700" dirty="0">
                <a:solidFill>
                  <a:prstClr val="black"/>
                </a:solidFill>
                <a:latin typeface="Calibri" panose="020F0502020204030204"/>
              </a:rPr>
              <a:t>$68 Million Project</a:t>
            </a:r>
          </a:p>
          <a:p>
            <a:pPr marL="428625" indent="-428625" defTabSz="685800">
              <a:buFont typeface="Arial" panose="020B0604020202020204" pitchFamily="34" charset="0"/>
              <a:buChar char="•"/>
            </a:pPr>
            <a:r>
              <a:rPr lang="en-US" sz="2700" dirty="0">
                <a:solidFill>
                  <a:prstClr val="black"/>
                </a:solidFill>
                <a:latin typeface="Calibri" panose="020F0502020204030204"/>
              </a:rPr>
              <a:t>Self-sustaining</a:t>
            </a:r>
          </a:p>
        </p:txBody>
      </p:sp>
    </p:spTree>
    <p:extLst>
      <p:ext uri="{BB962C8B-B14F-4D97-AF65-F5344CB8AC3E}">
        <p14:creationId xmlns:p14="http://schemas.microsoft.com/office/powerpoint/2010/main" val="247512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a:xfrm>
            <a:off x="628650" y="102394"/>
            <a:ext cx="7886700" cy="994172"/>
          </a:xfrm>
        </p:spPr>
        <p:txBody>
          <a:bodyPr>
            <a:normAutofit fontScale="90000"/>
          </a:bodyPr>
          <a:lstStyle/>
          <a:p>
            <a:r>
              <a:rPr lang="en-US" b="1" dirty="0">
                <a:solidFill>
                  <a:srgbClr val="000099"/>
                </a:solidFill>
              </a:rPr>
              <a:t>Affordable Student Housing:  Grant Application</a:t>
            </a: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36</a:t>
            </a:fld>
            <a:endParaRPr lang="en-US" sz="1125" dirty="0">
              <a:solidFill>
                <a:prstClr val="black">
                  <a:tint val="75000"/>
                </a:prstClr>
              </a:solidFill>
              <a:latin typeface="Calibri" panose="020F0502020204030204"/>
            </a:endParaRPr>
          </a:p>
        </p:txBody>
      </p:sp>
      <p:pic>
        <p:nvPicPr>
          <p:cNvPr id="4" name="Picture 3">
            <a:extLst>
              <a:ext uri="{FF2B5EF4-FFF2-40B4-BE49-F238E27FC236}">
                <a16:creationId xmlns:a16="http://schemas.microsoft.com/office/drawing/2014/main" id="{FB50D5AB-23A7-E74F-87E7-316EE7AC6B3F}"/>
              </a:ext>
            </a:extLst>
          </p:cNvPr>
          <p:cNvPicPr>
            <a:picLocks noChangeAspect="1"/>
          </p:cNvPicPr>
          <p:nvPr/>
        </p:nvPicPr>
        <p:blipFill rotWithShape="1">
          <a:blip r:embed="rId2"/>
          <a:srcRect l="1254" t="297" r="68623" b="-297"/>
          <a:stretch/>
        </p:blipFill>
        <p:spPr>
          <a:xfrm>
            <a:off x="628650" y="1027511"/>
            <a:ext cx="2745044" cy="3808806"/>
          </a:xfrm>
          <a:prstGeom prst="rect">
            <a:avLst/>
          </a:prstGeom>
        </p:spPr>
      </p:pic>
      <p:pic>
        <p:nvPicPr>
          <p:cNvPr id="5" name="Picture 4">
            <a:extLst>
              <a:ext uri="{FF2B5EF4-FFF2-40B4-BE49-F238E27FC236}">
                <a16:creationId xmlns:a16="http://schemas.microsoft.com/office/drawing/2014/main" id="{A574AEBB-2D6D-E955-45E3-91A7A538DE18}"/>
              </a:ext>
            </a:extLst>
          </p:cNvPr>
          <p:cNvPicPr>
            <a:picLocks noChangeAspect="1"/>
          </p:cNvPicPr>
          <p:nvPr/>
        </p:nvPicPr>
        <p:blipFill rotWithShape="1">
          <a:blip r:embed="rId2"/>
          <a:srcRect l="48690" r="17444"/>
          <a:stretch/>
        </p:blipFill>
        <p:spPr>
          <a:xfrm>
            <a:off x="5323245" y="1027511"/>
            <a:ext cx="3086101" cy="3808806"/>
          </a:xfrm>
          <a:prstGeom prst="rect">
            <a:avLst/>
          </a:prstGeom>
        </p:spPr>
      </p:pic>
      <p:pic>
        <p:nvPicPr>
          <p:cNvPr id="11" name="Picture 10">
            <a:extLst>
              <a:ext uri="{FF2B5EF4-FFF2-40B4-BE49-F238E27FC236}">
                <a16:creationId xmlns:a16="http://schemas.microsoft.com/office/drawing/2014/main" id="{F0D98E0A-1078-51BA-0F4A-CC5F944A85A3}"/>
              </a:ext>
            </a:extLst>
          </p:cNvPr>
          <p:cNvPicPr>
            <a:picLocks noChangeAspect="1"/>
          </p:cNvPicPr>
          <p:nvPr/>
        </p:nvPicPr>
        <p:blipFill rotWithShape="1">
          <a:blip r:embed="rId3"/>
          <a:srcRect l="61845"/>
          <a:stretch/>
        </p:blipFill>
        <p:spPr>
          <a:xfrm>
            <a:off x="3773435" y="1027512"/>
            <a:ext cx="1150069" cy="1769800"/>
          </a:xfrm>
          <a:prstGeom prst="rect">
            <a:avLst/>
          </a:prstGeom>
        </p:spPr>
      </p:pic>
      <p:pic>
        <p:nvPicPr>
          <p:cNvPr id="12" name="Picture 11">
            <a:extLst>
              <a:ext uri="{FF2B5EF4-FFF2-40B4-BE49-F238E27FC236}">
                <a16:creationId xmlns:a16="http://schemas.microsoft.com/office/drawing/2014/main" id="{72A90426-33E6-9C80-EA83-CD49EF92C724}"/>
              </a:ext>
            </a:extLst>
          </p:cNvPr>
          <p:cNvPicPr>
            <a:picLocks noChangeAspect="1"/>
          </p:cNvPicPr>
          <p:nvPr/>
        </p:nvPicPr>
        <p:blipFill rotWithShape="1">
          <a:blip r:embed="rId4"/>
          <a:srcRect r="61968"/>
          <a:stretch/>
        </p:blipFill>
        <p:spPr>
          <a:xfrm>
            <a:off x="3820756" y="2899532"/>
            <a:ext cx="1143739" cy="1765510"/>
          </a:xfrm>
          <a:prstGeom prst="rect">
            <a:avLst/>
          </a:prstGeom>
        </p:spPr>
      </p:pic>
    </p:spTree>
    <p:extLst>
      <p:ext uri="{BB962C8B-B14F-4D97-AF65-F5344CB8AC3E}">
        <p14:creationId xmlns:p14="http://schemas.microsoft.com/office/powerpoint/2010/main" val="1391224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036-A6D9-4347-B2C5-42AB9DD97B21}"/>
              </a:ext>
            </a:extLst>
          </p:cNvPr>
          <p:cNvSpPr>
            <a:spLocks noGrp="1"/>
          </p:cNvSpPr>
          <p:nvPr>
            <p:ph type="title"/>
          </p:nvPr>
        </p:nvSpPr>
        <p:spPr>
          <a:xfrm>
            <a:off x="628650" y="102394"/>
            <a:ext cx="7886700" cy="994172"/>
          </a:xfrm>
        </p:spPr>
        <p:txBody>
          <a:bodyPr/>
          <a:lstStyle/>
          <a:p>
            <a:r>
              <a:rPr lang="en-US" b="1" dirty="0">
                <a:solidFill>
                  <a:srgbClr val="000099"/>
                </a:solidFill>
              </a:rPr>
              <a:t>Affordable Student Housing Grant Application</a:t>
            </a:r>
          </a:p>
        </p:txBody>
      </p:sp>
      <p:sp>
        <p:nvSpPr>
          <p:cNvPr id="3" name="Footer Placeholder 2">
            <a:extLst>
              <a:ext uri="{FF2B5EF4-FFF2-40B4-BE49-F238E27FC236}">
                <a16:creationId xmlns:a16="http://schemas.microsoft.com/office/drawing/2014/main" id="{EDEF2D27-DA32-4B0E-8820-F8F9FD33F6E7}"/>
              </a:ext>
            </a:extLst>
          </p:cNvPr>
          <p:cNvSpPr>
            <a:spLocks noGrp="1"/>
          </p:cNvSpPr>
          <p:nvPr>
            <p:ph type="ftr" sz="quarter" idx="11"/>
          </p:nvPr>
        </p:nvSpPr>
        <p:spPr/>
        <p:txBody>
          <a:bodyPr/>
          <a:lstStyle/>
          <a:p>
            <a:pPr defTabSz="685800"/>
            <a:r>
              <a:rPr lang="en-US">
                <a:solidFill>
                  <a:prstClr val="black">
                    <a:tint val="75000"/>
                  </a:prstClr>
                </a:solidFill>
                <a:latin typeface="Calibri" panose="020F0502020204030204"/>
              </a:rPr>
              <a:t>El Camino College</a:t>
            </a: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a:fld id="{619C6933-4F25-4DFC-9A8D-D2E2F728CCF4}" type="slidenum">
              <a:rPr lang="en-US" sz="1125">
                <a:solidFill>
                  <a:prstClr val="black">
                    <a:tint val="75000"/>
                  </a:prstClr>
                </a:solidFill>
                <a:latin typeface="Calibri" panose="020F0502020204030204"/>
              </a:rPr>
              <a:pPr defTabSz="685800"/>
              <a:t>37</a:t>
            </a:fld>
            <a:endParaRPr lang="en-US" sz="1125" dirty="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7CD836CB-6F17-1D72-FCD7-AE4A1B866213}"/>
              </a:ext>
            </a:extLst>
          </p:cNvPr>
          <p:cNvPicPr>
            <a:picLocks noChangeAspect="1"/>
          </p:cNvPicPr>
          <p:nvPr/>
        </p:nvPicPr>
        <p:blipFill>
          <a:blip r:embed="rId2"/>
          <a:stretch>
            <a:fillRect/>
          </a:stretch>
        </p:blipFill>
        <p:spPr>
          <a:xfrm>
            <a:off x="88766" y="1321200"/>
            <a:ext cx="8966469" cy="2501101"/>
          </a:xfrm>
          <a:prstGeom prst="rect">
            <a:avLst/>
          </a:prstGeom>
        </p:spPr>
      </p:pic>
    </p:spTree>
    <p:extLst>
      <p:ext uri="{BB962C8B-B14F-4D97-AF65-F5344CB8AC3E}">
        <p14:creationId xmlns:p14="http://schemas.microsoft.com/office/powerpoint/2010/main" val="3523247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066" y="1550779"/>
            <a:ext cx="8077200" cy="1847850"/>
          </a:xfrm>
        </p:spPr>
        <p:txBody>
          <a:bodyPr>
            <a:noAutofit/>
          </a:bodyPr>
          <a:lstStyle/>
          <a:p>
            <a:pPr algn="ctr"/>
            <a:r>
              <a:rPr lang="en-US" sz="5900" b="1" dirty="0">
                <a:latin typeface="Gloucester MT Extra Condensed"/>
                <a:cs typeface="Calibri"/>
              </a:rPr>
              <a:t>IMPACT Video</a:t>
            </a:r>
            <a:br>
              <a:rPr lang="en-US" sz="5900" b="1" dirty="0">
                <a:latin typeface="Gloucester MT Extra Condensed"/>
                <a:cs typeface="Calibri"/>
              </a:rPr>
            </a:br>
            <a:r>
              <a:rPr lang="en-US" sz="2400" dirty="0">
                <a:latin typeface="Gloucester MT Extra Condensed"/>
                <a:cs typeface="Calibri"/>
              </a:rPr>
              <a:t>Polly Parks</a:t>
            </a:r>
            <a:endParaRPr lang="en-US" dirty="0">
              <a:latin typeface="Gloucester MT Extra Condensed"/>
            </a:endParaRPr>
          </a:p>
        </p:txBody>
      </p:sp>
      <p:cxnSp>
        <p:nvCxnSpPr>
          <p:cNvPr id="6" name="Straight Connector 5"/>
          <p:cNvCxnSpPr/>
          <p:nvPr/>
        </p:nvCxnSpPr>
        <p:spPr>
          <a:xfrm>
            <a:off x="680832" y="2698970"/>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061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70CF9A-9A80-4914-8D07-C76D5FC385D6}"/>
              </a:ext>
            </a:extLst>
          </p:cNvPr>
          <p:cNvSpPr txBox="1"/>
          <p:nvPr/>
        </p:nvSpPr>
        <p:spPr>
          <a:xfrm>
            <a:off x="230183" y="661531"/>
            <a:ext cx="741485" cy="6247864"/>
          </a:xfrm>
          <a:prstGeom prst="rect">
            <a:avLst/>
          </a:prstGeom>
          <a:noFill/>
        </p:spPr>
        <p:txBody>
          <a:bodyPr vert="wordArtVert" wrap="square" rtlCol="0">
            <a:spAutoFit/>
          </a:bodyPr>
          <a:lstStyle/>
          <a:p>
            <a:r>
              <a:rPr lang="en-US" sz="3200" dirty="0">
                <a:solidFill>
                  <a:srgbClr val="4004C6"/>
                </a:solidFill>
                <a:latin typeface="Gloucester MT Extra Condensed" panose="02030808020601010101" pitchFamily="18" charset="0"/>
              </a:rPr>
              <a:t>IMPACT</a:t>
            </a:r>
          </a:p>
        </p:txBody>
      </p:sp>
      <p:sp>
        <p:nvSpPr>
          <p:cNvPr id="4" name="TextBox 3">
            <a:extLst>
              <a:ext uri="{FF2B5EF4-FFF2-40B4-BE49-F238E27FC236}">
                <a16:creationId xmlns:a16="http://schemas.microsoft.com/office/drawing/2014/main" id="{A83BBDD3-4508-438B-A277-20E80774475F}"/>
              </a:ext>
            </a:extLst>
          </p:cNvPr>
          <p:cNvSpPr txBox="1"/>
          <p:nvPr/>
        </p:nvSpPr>
        <p:spPr>
          <a:xfrm>
            <a:off x="753101" y="707143"/>
            <a:ext cx="3482671" cy="584775"/>
          </a:xfrm>
          <a:prstGeom prst="rect">
            <a:avLst/>
          </a:prstGeom>
          <a:noFill/>
        </p:spPr>
        <p:txBody>
          <a:bodyPr wrap="square" rtlCol="0">
            <a:spAutoFit/>
          </a:bodyPr>
          <a:lstStyle/>
          <a:p>
            <a:r>
              <a:rPr lang="en-US" sz="3200" dirty="0">
                <a:latin typeface="Gloucester MT Extra Condensed" panose="02030808020601010101" pitchFamily="18" charset="0"/>
              </a:rPr>
              <a:t>nnovative</a:t>
            </a:r>
          </a:p>
        </p:txBody>
      </p:sp>
      <p:sp>
        <p:nvSpPr>
          <p:cNvPr id="8" name="Rectangle 7">
            <a:extLst>
              <a:ext uri="{FF2B5EF4-FFF2-40B4-BE49-F238E27FC236}">
                <a16:creationId xmlns:a16="http://schemas.microsoft.com/office/drawing/2014/main" id="{0A09313D-123E-4B9C-A2EE-7C3E56960418}"/>
              </a:ext>
            </a:extLst>
          </p:cNvPr>
          <p:cNvSpPr/>
          <p:nvPr/>
        </p:nvSpPr>
        <p:spPr>
          <a:xfrm>
            <a:off x="741072" y="1235375"/>
            <a:ext cx="1280287" cy="584775"/>
          </a:xfrm>
          <a:prstGeom prst="rect">
            <a:avLst/>
          </a:prstGeom>
        </p:spPr>
        <p:txBody>
          <a:bodyPr wrap="none">
            <a:spAutoFit/>
          </a:bodyPr>
          <a:lstStyle/>
          <a:p>
            <a:r>
              <a:rPr lang="en-US" sz="3200" dirty="0" err="1">
                <a:latin typeface="Gloucester MT Extra Condensed" panose="02030808020601010101" pitchFamily="18" charset="0"/>
              </a:rPr>
              <a:t>easurable</a:t>
            </a:r>
            <a:endParaRPr lang="en-US" sz="3200" dirty="0">
              <a:latin typeface="Gloucester MT Extra Condensed" panose="02030808020601010101" pitchFamily="18" charset="0"/>
            </a:endParaRPr>
          </a:p>
        </p:txBody>
      </p:sp>
      <p:sp>
        <p:nvSpPr>
          <p:cNvPr id="9" name="Rectangle 8">
            <a:extLst>
              <a:ext uri="{FF2B5EF4-FFF2-40B4-BE49-F238E27FC236}">
                <a16:creationId xmlns:a16="http://schemas.microsoft.com/office/drawing/2014/main" id="{34376693-6DB8-4209-80EA-4747788B4C7E}"/>
              </a:ext>
            </a:extLst>
          </p:cNvPr>
          <p:cNvSpPr/>
          <p:nvPr/>
        </p:nvSpPr>
        <p:spPr>
          <a:xfrm>
            <a:off x="731505" y="1781244"/>
            <a:ext cx="1252266" cy="584775"/>
          </a:xfrm>
          <a:prstGeom prst="rect">
            <a:avLst/>
          </a:prstGeom>
        </p:spPr>
        <p:txBody>
          <a:bodyPr wrap="none">
            <a:spAutoFit/>
          </a:bodyPr>
          <a:lstStyle/>
          <a:p>
            <a:r>
              <a:rPr lang="en-US" sz="3200" dirty="0" err="1">
                <a:latin typeface="Gloucester MT Extra Condensed" panose="02030808020601010101" pitchFamily="18" charset="0"/>
              </a:rPr>
              <a:t>urposeful</a:t>
            </a:r>
            <a:endParaRPr lang="en-US" sz="3200" dirty="0">
              <a:latin typeface="Gloucester MT Extra Condensed" panose="02030808020601010101" pitchFamily="18" charset="0"/>
            </a:endParaRPr>
          </a:p>
        </p:txBody>
      </p:sp>
      <p:sp>
        <p:nvSpPr>
          <p:cNvPr id="10" name="Rectangle 9">
            <a:extLst>
              <a:ext uri="{FF2B5EF4-FFF2-40B4-BE49-F238E27FC236}">
                <a16:creationId xmlns:a16="http://schemas.microsoft.com/office/drawing/2014/main" id="{FD7D1E77-99A5-4E9E-9691-323E050276EA}"/>
              </a:ext>
            </a:extLst>
          </p:cNvPr>
          <p:cNvSpPr/>
          <p:nvPr/>
        </p:nvSpPr>
        <p:spPr>
          <a:xfrm>
            <a:off x="741072" y="2291839"/>
            <a:ext cx="1212961" cy="584775"/>
          </a:xfrm>
          <a:prstGeom prst="rect">
            <a:avLst/>
          </a:prstGeom>
        </p:spPr>
        <p:txBody>
          <a:bodyPr wrap="none">
            <a:spAutoFit/>
          </a:bodyPr>
          <a:lstStyle/>
          <a:p>
            <a:r>
              <a:rPr lang="en-US" sz="3200" dirty="0" err="1">
                <a:latin typeface="Gloucester MT Extra Condensed" panose="02030808020601010101" pitchFamily="18" charset="0"/>
              </a:rPr>
              <a:t>nti</a:t>
            </a:r>
            <a:r>
              <a:rPr lang="en-US" sz="3200" dirty="0">
                <a:latin typeface="Gloucester MT Extra Condensed" panose="02030808020601010101" pitchFamily="18" charset="0"/>
              </a:rPr>
              <a:t>-racist</a:t>
            </a:r>
          </a:p>
        </p:txBody>
      </p:sp>
      <p:sp>
        <p:nvSpPr>
          <p:cNvPr id="11" name="Rectangle 10">
            <a:extLst>
              <a:ext uri="{FF2B5EF4-FFF2-40B4-BE49-F238E27FC236}">
                <a16:creationId xmlns:a16="http://schemas.microsoft.com/office/drawing/2014/main" id="{B02247AC-2273-4CB0-9268-B1943F190D2C}"/>
              </a:ext>
            </a:extLst>
          </p:cNvPr>
          <p:cNvSpPr/>
          <p:nvPr/>
        </p:nvSpPr>
        <p:spPr>
          <a:xfrm>
            <a:off x="741072" y="2838065"/>
            <a:ext cx="771365" cy="584775"/>
          </a:xfrm>
          <a:prstGeom prst="rect">
            <a:avLst/>
          </a:prstGeom>
        </p:spPr>
        <p:txBody>
          <a:bodyPr wrap="none">
            <a:spAutoFit/>
          </a:bodyPr>
          <a:lstStyle/>
          <a:p>
            <a:r>
              <a:rPr lang="en-US" sz="3200" dirty="0" err="1">
                <a:latin typeface="Gloucester MT Extra Condensed" panose="02030808020601010101" pitchFamily="18" charset="0"/>
              </a:rPr>
              <a:t>aring</a:t>
            </a:r>
            <a:endParaRPr lang="en-US" sz="3200" dirty="0">
              <a:latin typeface="Gloucester MT Extra Condensed" panose="02030808020601010101" pitchFamily="18" charset="0"/>
            </a:endParaRPr>
          </a:p>
        </p:txBody>
      </p:sp>
      <p:sp>
        <p:nvSpPr>
          <p:cNvPr id="12" name="Rectangle 11">
            <a:extLst>
              <a:ext uri="{FF2B5EF4-FFF2-40B4-BE49-F238E27FC236}">
                <a16:creationId xmlns:a16="http://schemas.microsoft.com/office/drawing/2014/main" id="{59B3B3CC-8492-4437-BB8F-1B4F23447E69}"/>
              </a:ext>
            </a:extLst>
          </p:cNvPr>
          <p:cNvSpPr/>
          <p:nvPr/>
        </p:nvSpPr>
        <p:spPr>
          <a:xfrm>
            <a:off x="741072" y="3395955"/>
            <a:ext cx="1753365" cy="584775"/>
          </a:xfrm>
          <a:prstGeom prst="rect">
            <a:avLst/>
          </a:prstGeom>
        </p:spPr>
        <p:txBody>
          <a:bodyPr wrap="none">
            <a:spAutoFit/>
          </a:bodyPr>
          <a:lstStyle/>
          <a:p>
            <a:r>
              <a:rPr lang="en-US" sz="3200" dirty="0" err="1">
                <a:latin typeface="Gloucester MT Extra Condensed" panose="02030808020601010101" pitchFamily="18" charset="0"/>
              </a:rPr>
              <a:t>ransformative</a:t>
            </a:r>
            <a:endParaRPr lang="en-US" sz="3200" dirty="0">
              <a:latin typeface="Gloucester MT Extra Condensed" panose="02030808020601010101" pitchFamily="18" charset="0"/>
            </a:endParaRPr>
          </a:p>
        </p:txBody>
      </p:sp>
      <p:pic>
        <p:nvPicPr>
          <p:cNvPr id="3" name="Online Media 2">
            <a:hlinkClick r:id="" action="ppaction://media"/>
            <a:extLst>
              <a:ext uri="{FF2B5EF4-FFF2-40B4-BE49-F238E27FC236}">
                <a16:creationId xmlns:a16="http://schemas.microsoft.com/office/drawing/2014/main" id="{DAD07C79-60DB-4830-ADF3-42005959628D}"/>
              </a:ext>
            </a:extLst>
          </p:cNvPr>
          <p:cNvPicPr>
            <a:picLocks noRot="1" noChangeAspect="1"/>
          </p:cNvPicPr>
          <p:nvPr>
            <a:videoFile r:link="rId1"/>
          </p:nvPr>
        </p:nvPicPr>
        <p:blipFill>
          <a:blip r:embed="rId3"/>
          <a:stretch>
            <a:fillRect/>
          </a:stretch>
        </p:blipFill>
        <p:spPr>
          <a:xfrm>
            <a:off x="2690226" y="541454"/>
            <a:ext cx="6223591" cy="3500770"/>
          </a:xfrm>
          <a:prstGeom prst="rect">
            <a:avLst/>
          </a:prstGeom>
        </p:spPr>
      </p:pic>
    </p:spTree>
    <p:extLst>
      <p:ext uri="{BB962C8B-B14F-4D97-AF65-F5344CB8AC3E}">
        <p14:creationId xmlns:p14="http://schemas.microsoft.com/office/powerpoint/2010/main" val="2980687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a:extLst>
              <a:ext uri="{FF2B5EF4-FFF2-40B4-BE49-F238E27FC236}">
                <a16:creationId xmlns:a16="http://schemas.microsoft.com/office/drawing/2014/main" id="{DBB58844-29D0-4065-BE0F-A2E73DB9BF4F}"/>
              </a:ext>
            </a:extLst>
          </p:cNvPr>
          <p:cNvSpPr>
            <a:spLocks noGrp="1" noChangeArrowheads="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175">
                <a:solidFill>
                  <a:schemeClr val="tx1"/>
                </a:solidFill>
                <a:latin typeface="Verdana" panose="020B0604030504040204" pitchFamily="34" charset="0"/>
              </a:defRPr>
            </a:lvl1pPr>
            <a:lvl2pPr marL="557213" indent="-214313">
              <a:spcBef>
                <a:spcPct val="20000"/>
              </a:spcBef>
              <a:buClr>
                <a:schemeClr val="accent2"/>
              </a:buClr>
              <a:buSzPct val="70000"/>
              <a:buFont typeface="Wingdings" panose="05000000000000000000" pitchFamily="2" charset="2"/>
              <a:buChar char="l"/>
              <a:defRPr sz="1875">
                <a:solidFill>
                  <a:schemeClr val="tx1"/>
                </a:solidFill>
                <a:latin typeface="Verdana" panose="020B0604030504040204" pitchFamily="34" charset="0"/>
              </a:defRPr>
            </a:lvl2pPr>
            <a:lvl3pPr marL="857250" indent="-171450">
              <a:spcBef>
                <a:spcPct val="20000"/>
              </a:spcBef>
              <a:buClr>
                <a:schemeClr val="tx2"/>
              </a:buClr>
              <a:buSzPct val="65000"/>
              <a:buFont typeface="Wingdings" panose="05000000000000000000" pitchFamily="2" charset="2"/>
              <a:buChar char="¡"/>
              <a:defRPr sz="1650">
                <a:solidFill>
                  <a:schemeClr val="tx1"/>
                </a:solidFill>
                <a:latin typeface="Verdana" panose="020B0604030504040204" pitchFamily="34" charset="0"/>
              </a:defRPr>
            </a:lvl3pPr>
            <a:lvl4pPr marL="1200150" indent="-171450">
              <a:spcBef>
                <a:spcPct val="20000"/>
              </a:spcBef>
              <a:buClr>
                <a:schemeClr val="accent2"/>
              </a:buClr>
              <a:buSzPct val="70000"/>
              <a:buFont typeface="Wingdings" panose="05000000000000000000" pitchFamily="2" charset="2"/>
              <a:buChar char="l"/>
              <a:defRPr sz="1425">
                <a:solidFill>
                  <a:schemeClr val="tx1"/>
                </a:solidFill>
                <a:latin typeface="Verdana" panose="020B0604030504040204" pitchFamily="34" charset="0"/>
              </a:defRPr>
            </a:lvl4pPr>
            <a:lvl5pPr marL="1543050" indent="-171450">
              <a:spcBef>
                <a:spcPct val="20000"/>
              </a:spcBef>
              <a:buClr>
                <a:schemeClr val="tx2"/>
              </a:buClr>
              <a:buSzPct val="60000"/>
              <a:buFont typeface="Wingdings" panose="05000000000000000000" pitchFamily="2" charset="2"/>
              <a:buChar char="¡"/>
              <a:defRPr sz="1425">
                <a:solidFill>
                  <a:schemeClr val="tx1"/>
                </a:solidFill>
                <a:latin typeface="Verdana" panose="020B0604030504040204" pitchFamily="34" charset="0"/>
              </a:defRPr>
            </a:lvl5pPr>
            <a:lvl6pPr marL="18859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6pPr>
            <a:lvl7pPr marL="22288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7pPr>
            <a:lvl8pPr marL="25717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8pPr>
            <a:lvl9pPr marL="29146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9pPr>
          </a:lstStyle>
          <a:p>
            <a:pPr defTabSz="685800" fontAlgn="base">
              <a:spcBef>
                <a:spcPct val="0"/>
              </a:spcBef>
              <a:spcAft>
                <a:spcPct val="0"/>
              </a:spcAft>
              <a:buClrTx/>
              <a:buSzTx/>
              <a:buNone/>
            </a:pPr>
            <a:fld id="{1C3B3E73-0524-4F44-9FBC-A7A5E3040EA5}" type="slidenum">
              <a:rPr lang="en-US" altLang="en-US" sz="900">
                <a:solidFill>
                  <a:srgbClr val="000000"/>
                </a:solidFill>
              </a:rPr>
              <a:pPr defTabSz="685800" fontAlgn="base">
                <a:spcBef>
                  <a:spcPct val="0"/>
                </a:spcBef>
                <a:spcAft>
                  <a:spcPct val="0"/>
                </a:spcAft>
                <a:buClrTx/>
                <a:buSzTx/>
                <a:buNone/>
              </a:pPr>
              <a:t>4</a:t>
            </a:fld>
            <a:endParaRPr lang="en-US" altLang="en-US" sz="900">
              <a:solidFill>
                <a:srgbClr val="000000"/>
              </a:solidFill>
            </a:endParaRPr>
          </a:p>
        </p:txBody>
      </p:sp>
      <p:sp>
        <p:nvSpPr>
          <p:cNvPr id="4099" name="Rectangle 2">
            <a:extLst>
              <a:ext uri="{FF2B5EF4-FFF2-40B4-BE49-F238E27FC236}">
                <a16:creationId xmlns:a16="http://schemas.microsoft.com/office/drawing/2014/main" id="{A47874A2-A900-4846-8DF9-AE50B7DC9561}"/>
              </a:ext>
            </a:extLst>
          </p:cNvPr>
          <p:cNvSpPr>
            <a:spLocks noGrp="1" noChangeArrowheads="1"/>
          </p:cNvSpPr>
          <p:nvPr>
            <p:ph type="ctrTitle"/>
          </p:nvPr>
        </p:nvSpPr>
        <p:spPr>
          <a:xfrm>
            <a:off x="1857375" y="880193"/>
            <a:ext cx="5429250" cy="1143000"/>
          </a:xfrm>
        </p:spPr>
        <p:txBody>
          <a:bodyPr/>
          <a:lstStyle/>
          <a:p>
            <a:pPr algn="ctr" eaLnBrk="1" hangingPunct="1"/>
            <a:r>
              <a:rPr lang="en-US" altLang="en-US" sz="2700" dirty="0"/>
              <a:t>Responding to an Active Shooter/Armed Intruder </a:t>
            </a:r>
            <a:br>
              <a:rPr lang="en-US" altLang="en-US" dirty="0"/>
            </a:br>
            <a:r>
              <a:rPr lang="en-US" altLang="en-US" dirty="0"/>
              <a:t>	</a:t>
            </a:r>
          </a:p>
        </p:txBody>
      </p:sp>
      <p:sp>
        <p:nvSpPr>
          <p:cNvPr id="4100" name="Rectangle 3">
            <a:extLst>
              <a:ext uri="{FF2B5EF4-FFF2-40B4-BE49-F238E27FC236}">
                <a16:creationId xmlns:a16="http://schemas.microsoft.com/office/drawing/2014/main" id="{522AE04D-0EDB-4F20-A5D3-332B2994358F}"/>
              </a:ext>
            </a:extLst>
          </p:cNvPr>
          <p:cNvSpPr>
            <a:spLocks noGrp="1" noChangeArrowheads="1"/>
          </p:cNvSpPr>
          <p:nvPr>
            <p:ph type="subTitle" idx="1"/>
          </p:nvPr>
        </p:nvSpPr>
        <p:spPr>
          <a:xfrm>
            <a:off x="1857375" y="2379442"/>
            <a:ext cx="5429250" cy="1314450"/>
          </a:xfrm>
        </p:spPr>
        <p:txBody>
          <a:bodyPr/>
          <a:lstStyle/>
          <a:p>
            <a:pPr algn="ctr" eaLnBrk="1" hangingPunct="1"/>
            <a:r>
              <a:rPr lang="en-US" altLang="en-US" sz="1500" dirty="0"/>
              <a:t>El Camino College Police Department</a:t>
            </a:r>
          </a:p>
          <a:p>
            <a:pPr algn="ctr" eaLnBrk="1" hangingPunct="1"/>
            <a:r>
              <a:rPr lang="en-US" altLang="en-US" sz="1500" dirty="0"/>
              <a:t>Chief Michael Trevis</a:t>
            </a:r>
          </a:p>
          <a:p>
            <a:pPr algn="ctr" eaLnBrk="1" hangingPunct="1"/>
            <a:r>
              <a:rPr lang="en-US" altLang="en-US" sz="1500" dirty="0"/>
              <a:t>Spring Professional Development Day</a:t>
            </a:r>
          </a:p>
          <a:p>
            <a:pPr algn="ctr" eaLnBrk="1" hangingPunct="1"/>
            <a:r>
              <a:rPr lang="en-US" altLang="en-US" sz="1500" dirty="0"/>
              <a:t>February 9, 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47825"/>
            <a:ext cx="8077200" cy="1847850"/>
          </a:xfrm>
        </p:spPr>
        <p:txBody>
          <a:bodyPr>
            <a:noAutofit/>
          </a:bodyPr>
          <a:lstStyle/>
          <a:p>
            <a:pPr algn="ctr"/>
            <a:r>
              <a:rPr lang="en-US" sz="5900" b="1" dirty="0">
                <a:latin typeface="Gloucester MT Extra Condensed"/>
              </a:rPr>
              <a:t>Announcements</a:t>
            </a:r>
            <a:br>
              <a:rPr lang="en-US" sz="2400" dirty="0">
                <a:latin typeface="Gloucester MT Extra Condensed"/>
              </a:rPr>
            </a:br>
            <a:r>
              <a:rPr lang="en-US" sz="2400" dirty="0">
                <a:latin typeface="Gloucester MT Extra Condensed"/>
              </a:rPr>
              <a:t>Anna Brochet</a:t>
            </a:r>
            <a:br>
              <a:rPr lang="en-US" sz="2400" dirty="0">
                <a:latin typeface="Gloucester MT Extra Condensed"/>
              </a:rPr>
            </a:br>
            <a:r>
              <a:rPr lang="en-US" sz="2400" dirty="0">
                <a:latin typeface="Gloucester MT Extra Condensed"/>
              </a:rPr>
              <a:t>Academic Senate Vice President for Faculty Development</a:t>
            </a:r>
            <a:endParaRPr lang="en-US" dirty="0">
              <a:latin typeface="Gloucester MT Extra Condensed"/>
              <a:cs typeface="Calibri"/>
            </a:endParaRPr>
          </a:p>
        </p:txBody>
      </p:sp>
      <p:cxnSp>
        <p:nvCxnSpPr>
          <p:cNvPr id="6" name="Straight Connector 5"/>
          <p:cNvCxnSpPr/>
          <p:nvPr/>
        </p:nvCxnSpPr>
        <p:spPr>
          <a:xfrm>
            <a:off x="838200" y="2633081"/>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540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486AE7-8167-4418-8CB7-2F20B2FE9292}"/>
              </a:ext>
            </a:extLst>
          </p:cNvPr>
          <p:cNvSpPr>
            <a:spLocks noGrp="1"/>
          </p:cNvSpPr>
          <p:nvPr>
            <p:ph idx="4294967295"/>
          </p:nvPr>
        </p:nvSpPr>
        <p:spPr>
          <a:xfrm>
            <a:off x="571500" y="2571750"/>
            <a:ext cx="8124825" cy="2243138"/>
          </a:xfrm>
        </p:spPr>
        <p:txBody>
          <a:bodyPr vert="horz" lIns="91440" tIns="45720" rIns="91440" bIns="45720" rtlCol="0" anchor="t">
            <a:noAutofit/>
          </a:bodyPr>
          <a:lstStyle/>
          <a:p>
            <a:pPr marL="0" indent="0">
              <a:spcBef>
                <a:spcPct val="0"/>
              </a:spcBef>
              <a:buNone/>
            </a:pPr>
            <a:r>
              <a:rPr lang="en-US" sz="2100" dirty="0">
                <a:ea typeface="+mn-lt"/>
                <a:cs typeface="+mn-lt"/>
              </a:rPr>
              <a:t>10:45am – 12:00pm    Division/Department Meetings (Various Locations)</a:t>
            </a:r>
            <a:endParaRPr lang="en-US" sz="2100" dirty="0">
              <a:ea typeface="Calibri"/>
              <a:cs typeface="Calibri"/>
            </a:endParaRPr>
          </a:p>
          <a:p>
            <a:pPr marL="0" indent="0">
              <a:spcBef>
                <a:spcPct val="0"/>
              </a:spcBef>
              <a:buNone/>
            </a:pPr>
            <a:r>
              <a:rPr lang="en-US" sz="2100" dirty="0">
                <a:ea typeface="+mn-lt"/>
                <a:cs typeface="+mn-lt"/>
              </a:rPr>
              <a:t>11:30am – 1:30pm      Campus Lunch (North Gym)</a:t>
            </a:r>
          </a:p>
          <a:p>
            <a:pPr marL="0" indent="0">
              <a:spcBef>
                <a:spcPct val="0"/>
              </a:spcBef>
              <a:buNone/>
            </a:pPr>
            <a:r>
              <a:rPr lang="en-US" sz="2100" dirty="0">
                <a:ea typeface="+mn-lt"/>
                <a:cs typeface="+mn-lt"/>
              </a:rPr>
              <a:t>12:30pm – 1:30pm      Tenure Reception (East Dining Room)      </a:t>
            </a:r>
          </a:p>
          <a:p>
            <a:pPr marL="0" indent="0">
              <a:spcBef>
                <a:spcPct val="0"/>
              </a:spcBef>
              <a:buNone/>
            </a:pPr>
            <a:r>
              <a:rPr lang="en-US" sz="2100" dirty="0">
                <a:ea typeface="Calibri"/>
                <a:cs typeface="Calibri"/>
              </a:rPr>
              <a:t>2:00pm – 3:00pm        Coffee &amp; Conversation with Colleagues </a:t>
            </a:r>
            <a:br>
              <a:rPr lang="en-US" sz="2100" dirty="0">
                <a:ea typeface="Calibri"/>
                <a:cs typeface="Calibri"/>
              </a:rPr>
            </a:br>
            <a:r>
              <a:rPr lang="en-US" sz="2100" dirty="0">
                <a:ea typeface="Calibri"/>
                <a:cs typeface="Calibri"/>
              </a:rPr>
              <a:t>                                        (East Dining Room)</a:t>
            </a:r>
          </a:p>
        </p:txBody>
      </p:sp>
      <p:pic>
        <p:nvPicPr>
          <p:cNvPr id="6" name="Picture 6">
            <a:extLst>
              <a:ext uri="{FF2B5EF4-FFF2-40B4-BE49-F238E27FC236}">
                <a16:creationId xmlns:a16="http://schemas.microsoft.com/office/drawing/2014/main" id="{22D8B7D9-C088-EA1F-37A2-49EE57835667}"/>
              </a:ext>
            </a:extLst>
          </p:cNvPr>
          <p:cNvPicPr>
            <a:picLocks noChangeAspect="1"/>
          </p:cNvPicPr>
          <p:nvPr/>
        </p:nvPicPr>
        <p:blipFill>
          <a:blip r:embed="rId2"/>
          <a:stretch>
            <a:fillRect/>
          </a:stretch>
        </p:blipFill>
        <p:spPr>
          <a:xfrm>
            <a:off x="1075990" y="266915"/>
            <a:ext cx="6866655" cy="1396986"/>
          </a:xfrm>
          <a:prstGeom prst="rect">
            <a:avLst/>
          </a:prstGeom>
        </p:spPr>
      </p:pic>
      <p:sp>
        <p:nvSpPr>
          <p:cNvPr id="7" name="TextBox 6">
            <a:extLst>
              <a:ext uri="{FF2B5EF4-FFF2-40B4-BE49-F238E27FC236}">
                <a16:creationId xmlns:a16="http://schemas.microsoft.com/office/drawing/2014/main" id="{2093CBD0-9D6F-D386-41E6-93FF2E0DC95A}"/>
              </a:ext>
            </a:extLst>
          </p:cNvPr>
          <p:cNvSpPr txBox="1"/>
          <p:nvPr/>
        </p:nvSpPr>
        <p:spPr>
          <a:xfrm>
            <a:off x="2429951" y="1664508"/>
            <a:ext cx="4077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rial"/>
                <a:ea typeface="Calibri"/>
                <a:cs typeface="Calibri"/>
              </a:rPr>
              <a:t>Spring 2023 Schedule</a:t>
            </a:r>
            <a:endParaRPr lang="en-US" sz="2800" b="1">
              <a:latin typeface="Arial"/>
              <a:cs typeface="Arial"/>
            </a:endParaRPr>
          </a:p>
        </p:txBody>
      </p:sp>
    </p:spTree>
    <p:extLst>
      <p:ext uri="{BB962C8B-B14F-4D97-AF65-F5344CB8AC3E}">
        <p14:creationId xmlns:p14="http://schemas.microsoft.com/office/powerpoint/2010/main" val="582255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7EBF43-A76F-4D99-81FB-E98E865E4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7384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Ask Me Buttons!</a:t>
            </a:r>
            <a:endParaRPr lang="en-US" sz="4300" dirty="0"/>
          </a:p>
        </p:txBody>
      </p:sp>
      <p:pic>
        <p:nvPicPr>
          <p:cNvPr id="1026" name="Picture 2" descr="cid:image001.png@01D8B3DC.18B7B7E0">
            <a:extLst>
              <a:ext uri="{FF2B5EF4-FFF2-40B4-BE49-F238E27FC236}">
                <a16:creationId xmlns:a16="http://schemas.microsoft.com/office/drawing/2014/main" id="{5F6624F4-D907-4B45-A83A-12D3C6CE45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9200" y="893076"/>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cid:image002.png@01D8B3DC.18B7B7E0">
            <a:extLst>
              <a:ext uri="{FF2B5EF4-FFF2-40B4-BE49-F238E27FC236}">
                <a16:creationId xmlns:a16="http://schemas.microsoft.com/office/drawing/2014/main" id="{A0175064-88C7-462E-A03C-08019A2162B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07001" y="1975985"/>
            <a:ext cx="2616200" cy="1028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520F809-5841-418C-B28B-626094D1F189}"/>
              </a:ext>
            </a:extLst>
          </p:cNvPr>
          <p:cNvSpPr>
            <a:spLocks noChangeArrowheads="1"/>
          </p:cNvSpPr>
          <p:nvPr/>
        </p:nvSpPr>
        <p:spPr bwMode="auto">
          <a:xfrm>
            <a:off x="1554163" y="12440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a:endParaRPr lang="en-US">
              <a:solidFill>
                <a:prstClr val="black"/>
              </a:solidFill>
              <a:latin typeface="Calibri"/>
            </a:endParaRPr>
          </a:p>
        </p:txBody>
      </p:sp>
      <p:sp>
        <p:nvSpPr>
          <p:cNvPr id="6" name="Rectangle 4">
            <a:extLst>
              <a:ext uri="{FF2B5EF4-FFF2-40B4-BE49-F238E27FC236}">
                <a16:creationId xmlns:a16="http://schemas.microsoft.com/office/drawing/2014/main" id="{CFDD52A7-7099-4F1F-AA61-9FFD16C9C620}"/>
              </a:ext>
            </a:extLst>
          </p:cNvPr>
          <p:cNvSpPr>
            <a:spLocks noChangeArrowheads="1"/>
          </p:cNvSpPr>
          <p:nvPr/>
        </p:nvSpPr>
        <p:spPr bwMode="auto">
          <a:xfrm>
            <a:off x="1554163" y="17012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8"/>
            <a:endParaRPr lang="en-US">
              <a:solidFill>
                <a:prstClr val="black"/>
              </a:solidFill>
              <a:latin typeface="Calibri"/>
            </a:endParaRPr>
          </a:p>
        </p:txBody>
      </p:sp>
      <p:sp>
        <p:nvSpPr>
          <p:cNvPr id="9" name="Rectangle 8">
            <a:extLst>
              <a:ext uri="{FF2B5EF4-FFF2-40B4-BE49-F238E27FC236}">
                <a16:creationId xmlns:a16="http://schemas.microsoft.com/office/drawing/2014/main" id="{3FF39D41-429D-4D75-82B2-121419D762C4}"/>
              </a:ext>
            </a:extLst>
          </p:cNvPr>
          <p:cNvSpPr/>
          <p:nvPr/>
        </p:nvSpPr>
        <p:spPr>
          <a:xfrm>
            <a:off x="838200" y="4021995"/>
            <a:ext cx="7772400" cy="738664"/>
          </a:xfrm>
          <a:prstGeom prst="rect">
            <a:avLst/>
          </a:prstGeom>
        </p:spPr>
        <p:txBody>
          <a:bodyPr wrap="square">
            <a:spAutoFit/>
          </a:bodyPr>
          <a:lstStyle/>
          <a:p>
            <a:pPr algn="ctr" defTabSz="914378" fontAlgn="base"/>
            <a:r>
              <a:rPr lang="en-US" sz="1400" b="1" dirty="0">
                <a:solidFill>
                  <a:srgbClr val="1F497D"/>
                </a:solidFill>
                <a:latin typeface="Calibri"/>
              </a:rPr>
              <a:t>The Office of Professional Development &amp; Learning, along with Outreach and School Relations, invite you to join us again and wear your ASK ME buttons during the first two weeks of the semester. This lets students know that we are here to help so they can succeed at El Camino! </a:t>
            </a:r>
            <a:endParaRPr lang="en-US" sz="1000" b="1" dirty="0">
              <a:solidFill>
                <a:srgbClr val="1F497D"/>
              </a:solidFill>
              <a:latin typeface="Calibri"/>
            </a:endParaRPr>
          </a:p>
        </p:txBody>
      </p:sp>
    </p:spTree>
    <p:extLst>
      <p:ext uri="{BB962C8B-B14F-4D97-AF65-F5344CB8AC3E}">
        <p14:creationId xmlns:p14="http://schemas.microsoft.com/office/powerpoint/2010/main" val="274905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1F162E34-97BA-4461-B7E8-00CA71EC082B}"/>
              </a:ext>
            </a:extLst>
          </p:cNvPr>
          <p:cNvSpPr>
            <a:spLocks noGrp="1" noChangeArrowheads="1"/>
          </p:cNvSpPr>
          <p:nvPr>
            <p:ph type="title"/>
          </p:nvPr>
        </p:nvSpPr>
        <p:spPr>
          <a:xfrm>
            <a:off x="1990656" y="268647"/>
            <a:ext cx="5485210" cy="857250"/>
          </a:xfrm>
        </p:spPr>
        <p:txBody>
          <a:bodyPr/>
          <a:lstStyle/>
          <a:p>
            <a:pPr algn="ctr"/>
            <a:r>
              <a:rPr lang="en-US" altLang="en-US" dirty="0"/>
              <a:t>Surviving an Active Shooter</a:t>
            </a:r>
            <a:br>
              <a:rPr lang="en-US" altLang="en-US" dirty="0"/>
            </a:br>
            <a:r>
              <a:rPr lang="en-US" altLang="en-US" sz="2100" dirty="0"/>
              <a:t>The Ohio State University</a:t>
            </a:r>
            <a:endParaRPr lang="en-US" altLang="en-US" dirty="0"/>
          </a:p>
        </p:txBody>
      </p:sp>
      <p:sp>
        <p:nvSpPr>
          <p:cNvPr id="25603" name="Slide Number Placeholder 3">
            <a:extLst>
              <a:ext uri="{FF2B5EF4-FFF2-40B4-BE49-F238E27FC236}">
                <a16:creationId xmlns:a16="http://schemas.microsoft.com/office/drawing/2014/main" id="{1E223D44-CC71-4D89-B250-9BF5A33D4A47}"/>
              </a:ext>
            </a:extLst>
          </p:cNvPr>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175">
                <a:solidFill>
                  <a:schemeClr val="tx1"/>
                </a:solidFill>
                <a:latin typeface="Verdana" panose="020B0604030504040204" pitchFamily="34" charset="0"/>
              </a:defRPr>
            </a:lvl1pPr>
            <a:lvl2pPr marL="557213" indent="-214313">
              <a:spcBef>
                <a:spcPct val="20000"/>
              </a:spcBef>
              <a:buClr>
                <a:schemeClr val="accent2"/>
              </a:buClr>
              <a:buSzPct val="70000"/>
              <a:buFont typeface="Wingdings" panose="05000000000000000000" pitchFamily="2" charset="2"/>
              <a:buChar char="l"/>
              <a:defRPr sz="1875">
                <a:solidFill>
                  <a:schemeClr val="tx1"/>
                </a:solidFill>
                <a:latin typeface="Verdana" panose="020B0604030504040204" pitchFamily="34" charset="0"/>
              </a:defRPr>
            </a:lvl2pPr>
            <a:lvl3pPr marL="857250" indent="-171450">
              <a:spcBef>
                <a:spcPct val="20000"/>
              </a:spcBef>
              <a:buClr>
                <a:schemeClr val="tx2"/>
              </a:buClr>
              <a:buSzPct val="65000"/>
              <a:buFont typeface="Wingdings" panose="05000000000000000000" pitchFamily="2" charset="2"/>
              <a:buChar char="¡"/>
              <a:defRPr sz="1650">
                <a:solidFill>
                  <a:schemeClr val="tx1"/>
                </a:solidFill>
                <a:latin typeface="Verdana" panose="020B0604030504040204" pitchFamily="34" charset="0"/>
              </a:defRPr>
            </a:lvl3pPr>
            <a:lvl4pPr marL="1200150" indent="-171450">
              <a:spcBef>
                <a:spcPct val="20000"/>
              </a:spcBef>
              <a:buClr>
                <a:schemeClr val="accent2"/>
              </a:buClr>
              <a:buSzPct val="70000"/>
              <a:buFont typeface="Wingdings" panose="05000000000000000000" pitchFamily="2" charset="2"/>
              <a:buChar char="l"/>
              <a:defRPr sz="1425">
                <a:solidFill>
                  <a:schemeClr val="tx1"/>
                </a:solidFill>
                <a:latin typeface="Verdana" panose="020B0604030504040204" pitchFamily="34" charset="0"/>
              </a:defRPr>
            </a:lvl4pPr>
            <a:lvl5pPr marL="1543050" indent="-171450">
              <a:spcBef>
                <a:spcPct val="20000"/>
              </a:spcBef>
              <a:buClr>
                <a:schemeClr val="tx2"/>
              </a:buClr>
              <a:buSzPct val="60000"/>
              <a:buFont typeface="Wingdings" panose="05000000000000000000" pitchFamily="2" charset="2"/>
              <a:buChar char="¡"/>
              <a:defRPr sz="1425">
                <a:solidFill>
                  <a:schemeClr val="tx1"/>
                </a:solidFill>
                <a:latin typeface="Verdana" panose="020B0604030504040204" pitchFamily="34" charset="0"/>
              </a:defRPr>
            </a:lvl5pPr>
            <a:lvl6pPr marL="18859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6pPr>
            <a:lvl7pPr marL="22288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7pPr>
            <a:lvl8pPr marL="25717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8pPr>
            <a:lvl9pPr marL="29146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9pPr>
          </a:lstStyle>
          <a:p>
            <a:pPr defTabSz="685800" fontAlgn="base">
              <a:spcBef>
                <a:spcPct val="0"/>
              </a:spcBef>
              <a:spcAft>
                <a:spcPct val="0"/>
              </a:spcAft>
              <a:buClrTx/>
              <a:buSzTx/>
              <a:buNone/>
            </a:pPr>
            <a:fld id="{77B8129A-A90F-4CBB-8FE8-457C12BA590A}" type="slidenum">
              <a:rPr lang="en-US" altLang="en-US" sz="900">
                <a:solidFill>
                  <a:srgbClr val="000000"/>
                </a:solidFill>
              </a:rPr>
              <a:pPr defTabSz="685800" fontAlgn="base">
                <a:spcBef>
                  <a:spcPct val="0"/>
                </a:spcBef>
                <a:spcAft>
                  <a:spcPct val="0"/>
                </a:spcAft>
                <a:buClrTx/>
                <a:buSzTx/>
                <a:buNone/>
              </a:pPr>
              <a:t>5</a:t>
            </a:fld>
            <a:endParaRPr lang="en-US" altLang="en-US" sz="900">
              <a:solidFill>
                <a:srgbClr val="000000"/>
              </a:solidFill>
            </a:endParaRPr>
          </a:p>
        </p:txBody>
      </p:sp>
      <p:pic>
        <p:nvPicPr>
          <p:cNvPr id="5" name="Online Media 4">
            <a:hlinkClick r:id="" action="ppaction://media"/>
            <a:extLst>
              <a:ext uri="{FF2B5EF4-FFF2-40B4-BE49-F238E27FC236}">
                <a16:creationId xmlns:a16="http://schemas.microsoft.com/office/drawing/2014/main" id="{445B33C9-33CF-45E0-A5AD-1D630EBD3009}"/>
              </a:ext>
            </a:extLst>
          </p:cNvPr>
          <p:cNvPicPr>
            <a:picLocks noGrp="1" noRot="1" noChangeAspect="1"/>
          </p:cNvPicPr>
          <p:nvPr>
            <p:ph idx="1"/>
            <a:videoFile r:link="rId1"/>
          </p:nvPr>
        </p:nvPicPr>
        <p:blipFill>
          <a:blip r:embed="rId4"/>
          <a:stretch>
            <a:fillRect/>
          </a:stretch>
        </p:blipFill>
        <p:spPr>
          <a:xfrm>
            <a:off x="1990656" y="1195581"/>
            <a:ext cx="6081840" cy="34210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01459CA-E15F-4532-86DB-49779F430D7A}"/>
              </a:ext>
            </a:extLst>
          </p:cNvPr>
          <p:cNvSpPr>
            <a:spLocks noGrp="1" noChangeArrowheads="1"/>
          </p:cNvSpPr>
          <p:nvPr>
            <p:ph type="title"/>
          </p:nvPr>
        </p:nvSpPr>
        <p:spPr/>
        <p:txBody>
          <a:bodyPr/>
          <a:lstStyle/>
          <a:p>
            <a:r>
              <a:rPr lang="en-US" altLang="en-US"/>
              <a:t>Run, Hide, Fight</a:t>
            </a:r>
          </a:p>
        </p:txBody>
      </p:sp>
      <p:sp>
        <p:nvSpPr>
          <p:cNvPr id="21507" name="Content Placeholder 2">
            <a:extLst>
              <a:ext uri="{FF2B5EF4-FFF2-40B4-BE49-F238E27FC236}">
                <a16:creationId xmlns:a16="http://schemas.microsoft.com/office/drawing/2014/main" id="{5594DD26-6D3D-47C9-9760-07D9919ADE2E}"/>
              </a:ext>
            </a:extLst>
          </p:cNvPr>
          <p:cNvSpPr>
            <a:spLocks noGrp="1" noChangeArrowheads="1"/>
          </p:cNvSpPr>
          <p:nvPr>
            <p:ph idx="1"/>
          </p:nvPr>
        </p:nvSpPr>
        <p:spPr/>
        <p:txBody>
          <a:bodyPr/>
          <a:lstStyle/>
          <a:p>
            <a:pPr>
              <a:defRPr/>
            </a:pPr>
            <a:r>
              <a:rPr lang="en-US" altLang="en-US" sz="1600" dirty="0"/>
              <a:t>Run if possible; get far and call 9-1-1</a:t>
            </a:r>
          </a:p>
          <a:p>
            <a:pPr marL="0" indent="0">
              <a:buNone/>
              <a:defRPr/>
            </a:pPr>
            <a:endParaRPr lang="en-US" altLang="en-US" sz="1600" dirty="0"/>
          </a:p>
          <a:p>
            <a:pPr>
              <a:defRPr/>
            </a:pPr>
            <a:r>
              <a:rPr lang="en-US" altLang="en-US" sz="1600" dirty="0"/>
              <a:t>Hide if running is not a possibility.  For example, running may not be possible if the alert has stated that the shooter is near your current location, or if you hear shots that seem to be close</a:t>
            </a:r>
          </a:p>
          <a:p>
            <a:pPr marL="0" indent="0">
              <a:buNone/>
              <a:defRPr/>
            </a:pPr>
            <a:endParaRPr lang="en-US" altLang="en-US" sz="1600" dirty="0"/>
          </a:p>
          <a:p>
            <a:pPr>
              <a:defRPr/>
            </a:pPr>
            <a:r>
              <a:rPr lang="en-US" altLang="en-US" sz="1600" dirty="0"/>
              <a:t>Fight. Use any objects around you to do so.  El Camino College is absolutely not advocating that you put yourself in harm’s way, but you might find yourself in a situation where defending yourself is your only choice</a:t>
            </a:r>
          </a:p>
          <a:p>
            <a:pPr>
              <a:defRPr/>
            </a:pPr>
            <a:endParaRPr lang="en-US" altLang="en-US" sz="2400" dirty="0"/>
          </a:p>
        </p:txBody>
      </p:sp>
      <p:sp>
        <p:nvSpPr>
          <p:cNvPr id="17412" name="Slide Number Placeholder 3">
            <a:extLst>
              <a:ext uri="{FF2B5EF4-FFF2-40B4-BE49-F238E27FC236}">
                <a16:creationId xmlns:a16="http://schemas.microsoft.com/office/drawing/2014/main" id="{537C9B0D-2313-457E-88B3-38A8CCF381ED}"/>
              </a:ext>
            </a:extLst>
          </p:cNvPr>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175">
                <a:solidFill>
                  <a:schemeClr val="tx1"/>
                </a:solidFill>
                <a:latin typeface="Verdana" panose="020B0604030504040204" pitchFamily="34" charset="0"/>
              </a:defRPr>
            </a:lvl1pPr>
            <a:lvl2pPr marL="557213" indent="-214313">
              <a:spcBef>
                <a:spcPct val="20000"/>
              </a:spcBef>
              <a:buClr>
                <a:schemeClr val="accent2"/>
              </a:buClr>
              <a:buSzPct val="70000"/>
              <a:buFont typeface="Wingdings" panose="05000000000000000000" pitchFamily="2" charset="2"/>
              <a:buChar char="l"/>
              <a:defRPr sz="1875">
                <a:solidFill>
                  <a:schemeClr val="tx1"/>
                </a:solidFill>
                <a:latin typeface="Verdana" panose="020B0604030504040204" pitchFamily="34" charset="0"/>
              </a:defRPr>
            </a:lvl2pPr>
            <a:lvl3pPr marL="857250" indent="-171450">
              <a:spcBef>
                <a:spcPct val="20000"/>
              </a:spcBef>
              <a:buClr>
                <a:schemeClr val="tx2"/>
              </a:buClr>
              <a:buSzPct val="65000"/>
              <a:buFont typeface="Wingdings" panose="05000000000000000000" pitchFamily="2" charset="2"/>
              <a:buChar char="¡"/>
              <a:defRPr sz="1650">
                <a:solidFill>
                  <a:schemeClr val="tx1"/>
                </a:solidFill>
                <a:latin typeface="Verdana" panose="020B0604030504040204" pitchFamily="34" charset="0"/>
              </a:defRPr>
            </a:lvl3pPr>
            <a:lvl4pPr marL="1200150" indent="-171450">
              <a:spcBef>
                <a:spcPct val="20000"/>
              </a:spcBef>
              <a:buClr>
                <a:schemeClr val="accent2"/>
              </a:buClr>
              <a:buSzPct val="70000"/>
              <a:buFont typeface="Wingdings" panose="05000000000000000000" pitchFamily="2" charset="2"/>
              <a:buChar char="l"/>
              <a:defRPr sz="1425">
                <a:solidFill>
                  <a:schemeClr val="tx1"/>
                </a:solidFill>
                <a:latin typeface="Verdana" panose="020B0604030504040204" pitchFamily="34" charset="0"/>
              </a:defRPr>
            </a:lvl4pPr>
            <a:lvl5pPr marL="1543050" indent="-171450">
              <a:spcBef>
                <a:spcPct val="20000"/>
              </a:spcBef>
              <a:buClr>
                <a:schemeClr val="tx2"/>
              </a:buClr>
              <a:buSzPct val="60000"/>
              <a:buFont typeface="Wingdings" panose="05000000000000000000" pitchFamily="2" charset="2"/>
              <a:buChar char="¡"/>
              <a:defRPr sz="1425">
                <a:solidFill>
                  <a:schemeClr val="tx1"/>
                </a:solidFill>
                <a:latin typeface="Verdana" panose="020B0604030504040204" pitchFamily="34" charset="0"/>
              </a:defRPr>
            </a:lvl5pPr>
            <a:lvl6pPr marL="18859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6pPr>
            <a:lvl7pPr marL="22288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7pPr>
            <a:lvl8pPr marL="25717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8pPr>
            <a:lvl9pPr marL="29146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9pPr>
          </a:lstStyle>
          <a:p>
            <a:pPr defTabSz="685800" fontAlgn="base">
              <a:spcBef>
                <a:spcPct val="0"/>
              </a:spcBef>
              <a:spcAft>
                <a:spcPct val="0"/>
              </a:spcAft>
              <a:buClrTx/>
              <a:buSzTx/>
              <a:buNone/>
            </a:pPr>
            <a:fld id="{1AC51DB9-9BBD-48BD-ACE2-E9E60ED544F4}" type="slidenum">
              <a:rPr lang="en-US" altLang="en-US" sz="900">
                <a:solidFill>
                  <a:srgbClr val="000000"/>
                </a:solidFill>
              </a:rPr>
              <a:pPr defTabSz="685800" fontAlgn="base">
                <a:spcBef>
                  <a:spcPct val="0"/>
                </a:spcBef>
                <a:spcAft>
                  <a:spcPct val="0"/>
                </a:spcAft>
                <a:buClrTx/>
                <a:buSzTx/>
                <a:buNone/>
              </a:pPr>
              <a:t>6</a:t>
            </a:fld>
            <a:endParaRPr lang="en-US" altLang="en-US" sz="9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C1EF653-DE3E-45CF-B2D6-A87F3AF5AE72}"/>
              </a:ext>
            </a:extLst>
          </p:cNvPr>
          <p:cNvSpPr>
            <a:spLocks noGrp="1" noChangeArrowheads="1"/>
          </p:cNvSpPr>
          <p:nvPr>
            <p:ph type="title"/>
          </p:nvPr>
        </p:nvSpPr>
        <p:spPr/>
        <p:txBody>
          <a:bodyPr/>
          <a:lstStyle/>
          <a:p>
            <a:r>
              <a:rPr lang="en-US" altLang="en-US"/>
              <a:t>Emergency Communications  </a:t>
            </a:r>
          </a:p>
        </p:txBody>
      </p:sp>
      <p:sp>
        <p:nvSpPr>
          <p:cNvPr id="3" name="Content Placeholder 2">
            <a:extLst>
              <a:ext uri="{FF2B5EF4-FFF2-40B4-BE49-F238E27FC236}">
                <a16:creationId xmlns:a16="http://schemas.microsoft.com/office/drawing/2014/main" id="{0C7925CA-BFE9-4660-B0E8-FFB8191D29B2}"/>
              </a:ext>
            </a:extLst>
          </p:cNvPr>
          <p:cNvSpPr>
            <a:spLocks noGrp="1"/>
          </p:cNvSpPr>
          <p:nvPr>
            <p:ph idx="1"/>
          </p:nvPr>
        </p:nvSpPr>
        <p:spPr>
          <a:xfrm>
            <a:off x="1370013" y="1229916"/>
            <a:ext cx="5485209" cy="2343150"/>
          </a:xfrm>
        </p:spPr>
        <p:txBody>
          <a:bodyPr/>
          <a:lstStyle/>
          <a:p>
            <a:pPr>
              <a:defRPr/>
            </a:pPr>
            <a:r>
              <a:rPr lang="en-US" sz="1800" dirty="0"/>
              <a:t>Sign up for NIXLE</a:t>
            </a:r>
          </a:p>
          <a:p>
            <a:pPr lvl="1">
              <a:defRPr/>
            </a:pPr>
            <a:r>
              <a:rPr lang="en-US" sz="1400" dirty="0"/>
              <a:t>Text ECCPD to 888777</a:t>
            </a:r>
          </a:p>
          <a:p>
            <a:pPr marL="342900" lvl="1" indent="0">
              <a:buNone/>
              <a:defRPr/>
            </a:pPr>
            <a:endParaRPr lang="en-US" sz="1200" dirty="0"/>
          </a:p>
          <a:p>
            <a:pPr>
              <a:defRPr/>
            </a:pPr>
            <a:r>
              <a:rPr lang="en-US" sz="1800" dirty="0"/>
              <a:t>ECCPD Contact</a:t>
            </a:r>
          </a:p>
          <a:p>
            <a:pPr lvl="1">
              <a:defRPr/>
            </a:pPr>
            <a:r>
              <a:rPr lang="en-US" sz="1400" dirty="0"/>
              <a:t>Open 24 hours, 365 days a year</a:t>
            </a:r>
          </a:p>
          <a:p>
            <a:pPr lvl="1">
              <a:defRPr/>
            </a:pPr>
            <a:r>
              <a:rPr lang="en-US" sz="1400" dirty="0"/>
              <a:t>310-660-3100</a:t>
            </a:r>
          </a:p>
          <a:p>
            <a:pPr lvl="1">
              <a:defRPr/>
            </a:pPr>
            <a:r>
              <a:rPr lang="en-US" sz="1400" dirty="0"/>
              <a:t>9-1-1</a:t>
            </a:r>
          </a:p>
          <a:p>
            <a:pPr lvl="1">
              <a:defRPr/>
            </a:pPr>
            <a:r>
              <a:rPr lang="en-US" sz="1400" dirty="0"/>
              <a:t>Text to 911</a:t>
            </a:r>
          </a:p>
          <a:p>
            <a:pPr lvl="1">
              <a:defRPr/>
            </a:pPr>
            <a:r>
              <a:rPr lang="en-US" sz="1400" dirty="0"/>
              <a:t>Emergency phone: blue poles, red phones, blue emergency call boxes, Cisco desk top phone. </a:t>
            </a:r>
          </a:p>
        </p:txBody>
      </p:sp>
      <p:sp>
        <p:nvSpPr>
          <p:cNvPr id="28676" name="Slide Number Placeholder 3">
            <a:extLst>
              <a:ext uri="{FF2B5EF4-FFF2-40B4-BE49-F238E27FC236}">
                <a16:creationId xmlns:a16="http://schemas.microsoft.com/office/drawing/2014/main" id="{2C163763-6F6C-49D8-8575-0DEA6EE8A5B3}"/>
              </a:ext>
            </a:extLst>
          </p:cNvPr>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175">
                <a:solidFill>
                  <a:schemeClr val="tx1"/>
                </a:solidFill>
                <a:latin typeface="Verdana" panose="020B0604030504040204" pitchFamily="34" charset="0"/>
              </a:defRPr>
            </a:lvl1pPr>
            <a:lvl2pPr marL="557213" indent="-214313">
              <a:spcBef>
                <a:spcPct val="20000"/>
              </a:spcBef>
              <a:buClr>
                <a:schemeClr val="accent2"/>
              </a:buClr>
              <a:buSzPct val="70000"/>
              <a:buFont typeface="Wingdings" panose="05000000000000000000" pitchFamily="2" charset="2"/>
              <a:buChar char="l"/>
              <a:defRPr sz="1875">
                <a:solidFill>
                  <a:schemeClr val="tx1"/>
                </a:solidFill>
                <a:latin typeface="Verdana" panose="020B0604030504040204" pitchFamily="34" charset="0"/>
              </a:defRPr>
            </a:lvl2pPr>
            <a:lvl3pPr marL="857250" indent="-171450">
              <a:spcBef>
                <a:spcPct val="20000"/>
              </a:spcBef>
              <a:buClr>
                <a:schemeClr val="tx2"/>
              </a:buClr>
              <a:buSzPct val="65000"/>
              <a:buFont typeface="Wingdings" panose="05000000000000000000" pitchFamily="2" charset="2"/>
              <a:buChar char="¡"/>
              <a:defRPr sz="1650">
                <a:solidFill>
                  <a:schemeClr val="tx1"/>
                </a:solidFill>
                <a:latin typeface="Verdana" panose="020B0604030504040204" pitchFamily="34" charset="0"/>
              </a:defRPr>
            </a:lvl3pPr>
            <a:lvl4pPr marL="1200150" indent="-171450">
              <a:spcBef>
                <a:spcPct val="20000"/>
              </a:spcBef>
              <a:buClr>
                <a:schemeClr val="accent2"/>
              </a:buClr>
              <a:buSzPct val="70000"/>
              <a:buFont typeface="Wingdings" panose="05000000000000000000" pitchFamily="2" charset="2"/>
              <a:buChar char="l"/>
              <a:defRPr sz="1425">
                <a:solidFill>
                  <a:schemeClr val="tx1"/>
                </a:solidFill>
                <a:latin typeface="Verdana" panose="020B0604030504040204" pitchFamily="34" charset="0"/>
              </a:defRPr>
            </a:lvl4pPr>
            <a:lvl5pPr marL="1543050" indent="-171450">
              <a:spcBef>
                <a:spcPct val="20000"/>
              </a:spcBef>
              <a:buClr>
                <a:schemeClr val="tx2"/>
              </a:buClr>
              <a:buSzPct val="60000"/>
              <a:buFont typeface="Wingdings" panose="05000000000000000000" pitchFamily="2" charset="2"/>
              <a:buChar char="¡"/>
              <a:defRPr sz="1425">
                <a:solidFill>
                  <a:schemeClr val="tx1"/>
                </a:solidFill>
                <a:latin typeface="Verdana" panose="020B0604030504040204" pitchFamily="34" charset="0"/>
              </a:defRPr>
            </a:lvl5pPr>
            <a:lvl6pPr marL="18859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6pPr>
            <a:lvl7pPr marL="22288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7pPr>
            <a:lvl8pPr marL="25717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8pPr>
            <a:lvl9pPr marL="29146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9pPr>
          </a:lstStyle>
          <a:p>
            <a:pPr defTabSz="685800" fontAlgn="base">
              <a:spcBef>
                <a:spcPct val="0"/>
              </a:spcBef>
              <a:spcAft>
                <a:spcPct val="0"/>
              </a:spcAft>
              <a:buClrTx/>
              <a:buSzTx/>
              <a:buNone/>
            </a:pPr>
            <a:fld id="{4339415B-6173-4137-8AD6-0C8BFF6879B7}" type="slidenum">
              <a:rPr lang="en-US" altLang="en-US" sz="900">
                <a:solidFill>
                  <a:srgbClr val="000000"/>
                </a:solidFill>
              </a:rPr>
              <a:pPr defTabSz="685800" fontAlgn="base">
                <a:spcBef>
                  <a:spcPct val="0"/>
                </a:spcBef>
                <a:spcAft>
                  <a:spcPct val="0"/>
                </a:spcAft>
                <a:buClrTx/>
                <a:buSzTx/>
                <a:buNone/>
              </a:pPr>
              <a:t>7</a:t>
            </a:fld>
            <a:endParaRPr lang="en-US" altLang="en-US" sz="900">
              <a:solidFill>
                <a:srgbClr val="000000"/>
              </a:solidFill>
            </a:endParaRPr>
          </a:p>
        </p:txBody>
      </p:sp>
      <p:pic>
        <p:nvPicPr>
          <p:cNvPr id="28677" name="Picture 4">
            <a:extLst>
              <a:ext uri="{FF2B5EF4-FFF2-40B4-BE49-F238E27FC236}">
                <a16:creationId xmlns:a16="http://schemas.microsoft.com/office/drawing/2014/main" id="{BA7032A9-7C70-48EB-BEA5-F004E79450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7319" y="4024312"/>
            <a:ext cx="13144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a:extLst>
              <a:ext uri="{FF2B5EF4-FFF2-40B4-BE49-F238E27FC236}">
                <a16:creationId xmlns:a16="http://schemas.microsoft.com/office/drawing/2014/main" id="{348C500F-0F55-4045-A056-AA8D2DA5E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188" y="4015978"/>
            <a:ext cx="13144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6">
            <a:extLst>
              <a:ext uri="{FF2B5EF4-FFF2-40B4-BE49-F238E27FC236}">
                <a16:creationId xmlns:a16="http://schemas.microsoft.com/office/drawing/2014/main" id="{5B42A2A4-36CE-4430-AB1D-E0DB563194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284" r="5059"/>
          <a:stretch/>
        </p:blipFill>
        <p:spPr bwMode="auto">
          <a:xfrm>
            <a:off x="4737497" y="3924300"/>
            <a:ext cx="76414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a:extLst>
              <a:ext uri="{FF2B5EF4-FFF2-40B4-BE49-F238E27FC236}">
                <a16:creationId xmlns:a16="http://schemas.microsoft.com/office/drawing/2014/main" id="{08C1AAB6-CC76-476B-8467-22DC5F959D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9301" y="3983831"/>
            <a:ext cx="1373981" cy="102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71C4DEB-A73B-4C16-A482-301706AC0B56}"/>
              </a:ext>
            </a:extLst>
          </p:cNvPr>
          <p:cNvSpPr>
            <a:spLocks noGrp="1"/>
          </p:cNvSpPr>
          <p:nvPr>
            <p:ph type="title"/>
          </p:nvPr>
        </p:nvSpPr>
        <p:spPr/>
        <p:txBody>
          <a:bodyPr/>
          <a:lstStyle/>
          <a:p>
            <a:r>
              <a:rPr lang="en-US" altLang="en-US" dirty="0"/>
              <a:t>End of Slides</a:t>
            </a:r>
          </a:p>
        </p:txBody>
      </p:sp>
      <p:sp>
        <p:nvSpPr>
          <p:cNvPr id="29700" name="Slide Number Placeholder 3">
            <a:extLst>
              <a:ext uri="{FF2B5EF4-FFF2-40B4-BE49-F238E27FC236}">
                <a16:creationId xmlns:a16="http://schemas.microsoft.com/office/drawing/2014/main" id="{8B868175-591C-41E2-B009-EF727B803F02}"/>
              </a:ext>
            </a:extLst>
          </p:cNvPr>
          <p:cNvSpPr>
            <a:spLocks noGrp="1"/>
          </p:cNvSpPr>
          <p:nvPr>
            <p:ph type="sldNum" sz="quarter" idx="12"/>
          </p:nvPr>
        </p:nvSpPr>
        <p:spPr>
          <a:noFill/>
        </p:spPr>
        <p:txBody>
          <a:bodyPr/>
          <a:lstStyle>
            <a:lvl1pPr>
              <a:spcBef>
                <a:spcPct val="20000"/>
              </a:spcBef>
              <a:buClr>
                <a:schemeClr val="tx2"/>
              </a:buClr>
              <a:buSzPct val="70000"/>
              <a:buFont typeface="Wingdings" panose="05000000000000000000" pitchFamily="2" charset="2"/>
              <a:buChar char="¡"/>
              <a:defRPr sz="2175">
                <a:solidFill>
                  <a:schemeClr val="tx1"/>
                </a:solidFill>
                <a:latin typeface="Verdana" panose="020B0604030504040204" pitchFamily="34" charset="0"/>
              </a:defRPr>
            </a:lvl1pPr>
            <a:lvl2pPr marL="557213" indent="-214313">
              <a:spcBef>
                <a:spcPct val="20000"/>
              </a:spcBef>
              <a:buClr>
                <a:schemeClr val="accent2"/>
              </a:buClr>
              <a:buSzPct val="70000"/>
              <a:buFont typeface="Wingdings" panose="05000000000000000000" pitchFamily="2" charset="2"/>
              <a:buChar char="l"/>
              <a:defRPr sz="1875">
                <a:solidFill>
                  <a:schemeClr val="tx1"/>
                </a:solidFill>
                <a:latin typeface="Verdana" panose="020B0604030504040204" pitchFamily="34" charset="0"/>
              </a:defRPr>
            </a:lvl2pPr>
            <a:lvl3pPr marL="857250" indent="-171450">
              <a:spcBef>
                <a:spcPct val="20000"/>
              </a:spcBef>
              <a:buClr>
                <a:schemeClr val="tx2"/>
              </a:buClr>
              <a:buSzPct val="65000"/>
              <a:buFont typeface="Wingdings" panose="05000000000000000000" pitchFamily="2" charset="2"/>
              <a:buChar char="¡"/>
              <a:defRPr sz="1650">
                <a:solidFill>
                  <a:schemeClr val="tx1"/>
                </a:solidFill>
                <a:latin typeface="Verdana" panose="020B0604030504040204" pitchFamily="34" charset="0"/>
              </a:defRPr>
            </a:lvl3pPr>
            <a:lvl4pPr marL="1200150" indent="-171450">
              <a:spcBef>
                <a:spcPct val="20000"/>
              </a:spcBef>
              <a:buClr>
                <a:schemeClr val="accent2"/>
              </a:buClr>
              <a:buSzPct val="70000"/>
              <a:buFont typeface="Wingdings" panose="05000000000000000000" pitchFamily="2" charset="2"/>
              <a:buChar char="l"/>
              <a:defRPr sz="1425">
                <a:solidFill>
                  <a:schemeClr val="tx1"/>
                </a:solidFill>
                <a:latin typeface="Verdana" panose="020B0604030504040204" pitchFamily="34" charset="0"/>
              </a:defRPr>
            </a:lvl4pPr>
            <a:lvl5pPr marL="1543050" indent="-171450">
              <a:spcBef>
                <a:spcPct val="20000"/>
              </a:spcBef>
              <a:buClr>
                <a:schemeClr val="tx2"/>
              </a:buClr>
              <a:buSzPct val="60000"/>
              <a:buFont typeface="Wingdings" panose="05000000000000000000" pitchFamily="2" charset="2"/>
              <a:buChar char="¡"/>
              <a:defRPr sz="1425">
                <a:solidFill>
                  <a:schemeClr val="tx1"/>
                </a:solidFill>
                <a:latin typeface="Verdana" panose="020B0604030504040204" pitchFamily="34" charset="0"/>
              </a:defRPr>
            </a:lvl5pPr>
            <a:lvl6pPr marL="18859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6pPr>
            <a:lvl7pPr marL="22288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7pPr>
            <a:lvl8pPr marL="25717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8pPr>
            <a:lvl9pPr marL="2914650" indent="-171450" eaLnBrk="0" fontAlgn="base" hangingPunct="0">
              <a:spcBef>
                <a:spcPct val="20000"/>
              </a:spcBef>
              <a:spcAft>
                <a:spcPct val="0"/>
              </a:spcAft>
              <a:buClr>
                <a:schemeClr val="tx2"/>
              </a:buClr>
              <a:buSzPct val="60000"/>
              <a:buFont typeface="Wingdings" panose="05000000000000000000" pitchFamily="2" charset="2"/>
              <a:buChar char="¡"/>
              <a:defRPr sz="1425">
                <a:solidFill>
                  <a:schemeClr val="tx1"/>
                </a:solidFill>
                <a:latin typeface="Verdana" panose="020B0604030504040204" pitchFamily="34" charset="0"/>
              </a:defRPr>
            </a:lvl9pPr>
          </a:lstStyle>
          <a:p>
            <a:pPr defTabSz="685800" fontAlgn="base">
              <a:spcBef>
                <a:spcPct val="0"/>
              </a:spcBef>
              <a:spcAft>
                <a:spcPct val="0"/>
              </a:spcAft>
              <a:buClrTx/>
              <a:buSzTx/>
              <a:buNone/>
            </a:pPr>
            <a:fld id="{2ACB91E6-066C-4DA0-8C5B-15A159440AC9}" type="slidenum">
              <a:rPr lang="en-US" altLang="en-US" sz="900">
                <a:solidFill>
                  <a:srgbClr val="000000"/>
                </a:solidFill>
              </a:rPr>
              <a:pPr defTabSz="685800" fontAlgn="base">
                <a:spcBef>
                  <a:spcPct val="0"/>
                </a:spcBef>
                <a:spcAft>
                  <a:spcPct val="0"/>
                </a:spcAft>
                <a:buClrTx/>
                <a:buSzTx/>
                <a:buNone/>
              </a:pPr>
              <a:t>8</a:t>
            </a:fld>
            <a:endParaRPr lang="en-US" altLang="en-US" sz="9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417" y="1674395"/>
            <a:ext cx="8077200" cy="1847850"/>
          </a:xfrm>
        </p:spPr>
        <p:txBody>
          <a:bodyPr>
            <a:noAutofit/>
          </a:bodyPr>
          <a:lstStyle/>
          <a:p>
            <a:pPr algn="ctr"/>
            <a:r>
              <a:rPr lang="en-US" sz="5900" b="1">
                <a:latin typeface="Gloucester MT Extra Condensed"/>
                <a:cs typeface="Calibri"/>
              </a:rPr>
              <a:t>Re-Centering Exercise</a:t>
            </a:r>
            <a:br>
              <a:rPr lang="en-US" sz="5900" b="1">
                <a:latin typeface="Gloucester MT Extra Condensed"/>
                <a:cs typeface="Calibri"/>
              </a:rPr>
            </a:br>
            <a:r>
              <a:rPr lang="en-US" sz="2400">
                <a:latin typeface="Gloucester MT Extra Condensed"/>
                <a:cs typeface="Calibri"/>
              </a:rPr>
              <a:t>Anna Brochet and Maria Garcia</a:t>
            </a:r>
          </a:p>
        </p:txBody>
      </p:sp>
      <p:cxnSp>
        <p:nvCxnSpPr>
          <p:cNvPr id="6" name="Straight Connector 5"/>
          <p:cNvCxnSpPr/>
          <p:nvPr/>
        </p:nvCxnSpPr>
        <p:spPr>
          <a:xfrm>
            <a:off x="838200" y="2800350"/>
            <a:ext cx="75438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1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rporate template-set Universiteit Leiden">
  <a:themeElements>
    <a:clrScheme name="El Camino College">
      <a:dk1>
        <a:sysClr val="windowText" lastClr="000000"/>
      </a:dk1>
      <a:lt1>
        <a:sysClr val="window" lastClr="FFFFFF"/>
      </a:lt1>
      <a:dk2>
        <a:srgbClr val="17406D"/>
      </a:dk2>
      <a:lt2>
        <a:srgbClr val="DBEFF9"/>
      </a:lt2>
      <a:accent1>
        <a:srgbClr val="20419A"/>
      </a:accent1>
      <a:accent2>
        <a:srgbClr val="00A6E9"/>
      </a:accent2>
      <a:accent3>
        <a:srgbClr val="FFC000"/>
      </a:accent3>
      <a:accent4>
        <a:srgbClr val="5EBD72"/>
      </a:accent4>
      <a:accent5>
        <a:srgbClr val="FFE043"/>
      </a:accent5>
      <a:accent6>
        <a:srgbClr val="7030A0"/>
      </a:accent6>
      <a:hlink>
        <a:srgbClr val="20419A"/>
      </a:hlink>
      <a:folHlink>
        <a:srgbClr val="00A6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08000" tIns="108000" rIns="108000" bIns="108000" rtlCol="0">
        <a:noAutofit/>
      </a:bodyPr>
      <a:lstStyle>
        <a:defPPr>
          <a:defRPr noProof="0" dirty="0" err="1" smtClean="0">
            <a:solidFill>
              <a:schemeClr val="bg2"/>
            </a:solidFill>
          </a:defRPr>
        </a:defPPr>
      </a:lstStyle>
    </a:txDef>
  </a:objectDefaults>
  <a:extraClrSchemeLst/>
  <a:extLst>
    <a:ext uri="{05A4C25C-085E-4340-85A3-A5531E510DB2}">
      <thm15:themeFamily xmlns:thm15="http://schemas.microsoft.com/office/thememl/2012/main" name="Presentatie13" id="{780304BA-CDCD-8844-8E6E-7902A21ADE0E}" vid="{D3F50A02-835A-6D46-A99D-9C469D42905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1CA67CB41E134D9C100B094035B4AC" ma:contentTypeVersion="13" ma:contentTypeDescription="Create a new document." ma:contentTypeScope="" ma:versionID="c09927193d1ed0162466155caacc2bc0">
  <xsd:schema xmlns:xsd="http://www.w3.org/2001/XMLSchema" xmlns:xs="http://www.w3.org/2001/XMLSchema" xmlns:p="http://schemas.microsoft.com/office/2006/metadata/properties" xmlns:ns3="5f968515-4d2f-4c1c-9de9-10a1b89db73a" xmlns:ns4="bfd03877-a83c-422c-bb82-f2bd2e31703d" targetNamespace="http://schemas.microsoft.com/office/2006/metadata/properties" ma:root="true" ma:fieldsID="59fe43642f619bfacee7e5cc3f854954" ns3:_="" ns4:_="">
    <xsd:import namespace="5f968515-4d2f-4c1c-9de9-10a1b89db73a"/>
    <xsd:import namespace="bfd03877-a83c-422c-bb82-f2bd2e31703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968515-4d2f-4c1c-9de9-10a1b89db7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03877-a83c-422c-bb82-f2bd2e31703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EE11F-6015-4BB1-98D9-9614EE4ED32E}">
  <ds:schemaRefs>
    <ds:schemaRef ds:uri="http://purl.org/dc/dcmitype/"/>
    <ds:schemaRef ds:uri="http://schemas.microsoft.com/office/2006/metadata/properties"/>
    <ds:schemaRef ds:uri="http://purl.org/dc/terms/"/>
    <ds:schemaRef ds:uri="http://schemas.openxmlformats.org/package/2006/metadata/core-properties"/>
    <ds:schemaRef ds:uri="bfd03877-a83c-422c-bb82-f2bd2e31703d"/>
    <ds:schemaRef ds:uri="http://schemas.microsoft.com/office/2006/documentManagement/types"/>
    <ds:schemaRef ds:uri="http://purl.org/dc/elements/1.1/"/>
    <ds:schemaRef ds:uri="http://schemas.microsoft.com/office/infopath/2007/PartnerControls"/>
    <ds:schemaRef ds:uri="5f968515-4d2f-4c1c-9de9-10a1b89db73a"/>
    <ds:schemaRef ds:uri="http://www.w3.org/XML/1998/namespace"/>
  </ds:schemaRefs>
</ds:datastoreItem>
</file>

<file path=customXml/itemProps2.xml><?xml version="1.0" encoding="utf-8"?>
<ds:datastoreItem xmlns:ds="http://schemas.openxmlformats.org/officeDocument/2006/customXml" ds:itemID="{BEF08773-A155-48E7-A2F3-401D978AFC2F}">
  <ds:schemaRefs>
    <ds:schemaRef ds:uri="http://schemas.microsoft.com/sharepoint/v3/contenttype/forms"/>
  </ds:schemaRefs>
</ds:datastoreItem>
</file>

<file path=customXml/itemProps3.xml><?xml version="1.0" encoding="utf-8"?>
<ds:datastoreItem xmlns:ds="http://schemas.openxmlformats.org/officeDocument/2006/customXml" ds:itemID="{43C354F9-CB72-42FC-BD6A-1D9875E1E642}">
  <ds:schemaRefs>
    <ds:schemaRef ds:uri="5f968515-4d2f-4c1c-9de9-10a1b89db73a"/>
    <ds:schemaRef ds:uri="bfd03877-a83c-422c-bb82-f2bd2e3170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4718</TotalTime>
  <Words>1196</Words>
  <Application>Microsoft Office PowerPoint</Application>
  <PresentationFormat>On-screen Show (16:9)</PresentationFormat>
  <Paragraphs>189</Paragraphs>
  <Slides>43</Slides>
  <Notes>2</Notes>
  <HiddenSlides>0</HiddenSlides>
  <MMClips>5</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43</vt:i4>
      </vt:variant>
    </vt:vector>
  </HeadingPairs>
  <TitlesOfParts>
    <vt:vector size="56" baseType="lpstr">
      <vt:lpstr>Arial</vt:lpstr>
      <vt:lpstr>Calibri</vt:lpstr>
      <vt:lpstr>Calibri Light</vt:lpstr>
      <vt:lpstr>Gloucester MT Extra Condensed</vt:lpstr>
      <vt:lpstr>Minion</vt:lpstr>
      <vt:lpstr>Times New Roman</vt:lpstr>
      <vt:lpstr>Verdana</vt:lpstr>
      <vt:lpstr>Wingdings</vt:lpstr>
      <vt:lpstr>Office Theme</vt:lpstr>
      <vt:lpstr>Eclipse</vt:lpstr>
      <vt:lpstr>Metropolitan</vt:lpstr>
      <vt:lpstr>1_Office Theme</vt:lpstr>
      <vt:lpstr>Corporate template-set Universiteit Leiden</vt:lpstr>
      <vt:lpstr>PowerPoint Presentation</vt:lpstr>
      <vt:lpstr>FORGOT TO CHECK-IN?  SCAN QR CODE to receive flex!  </vt:lpstr>
      <vt:lpstr>Active Shooter Safety  Chief Trevis, Chief of Police</vt:lpstr>
      <vt:lpstr>Responding to an Active Shooter/Armed Intruder   </vt:lpstr>
      <vt:lpstr>Surviving an Active Shooter The Ohio State University</vt:lpstr>
      <vt:lpstr>Run, Hide, Fight</vt:lpstr>
      <vt:lpstr>Emergency Communications  </vt:lpstr>
      <vt:lpstr>End of Slides</vt:lpstr>
      <vt:lpstr>Re-Centering Exercise Anna Brochet and Maria Garcia</vt:lpstr>
      <vt:lpstr>The last few years might have felt like:</vt:lpstr>
      <vt:lpstr>Release the Pressure</vt:lpstr>
      <vt:lpstr>Long Slow Deep Breathing</vt:lpstr>
      <vt:lpstr>3 Long Slow Deep Breaths</vt:lpstr>
      <vt:lpstr>Movement to Release Tension </vt:lpstr>
      <vt:lpstr>Time to release that pressure!!!!</vt:lpstr>
      <vt:lpstr> Vilma Fuentes and Isabel Gonzalez</vt:lpstr>
      <vt:lpstr>PowerPoint Presentation</vt:lpstr>
      <vt:lpstr>PowerPoint Presentation</vt:lpstr>
      <vt:lpstr>President's Address </vt:lpstr>
      <vt:lpstr>PowerPoint Presentation</vt:lpstr>
      <vt:lpstr>PowerPoint Presentation</vt:lpstr>
      <vt:lpstr>PowerPoint Presentation</vt:lpstr>
      <vt:lpstr>PowerPoint Presentation</vt:lpstr>
      <vt:lpstr>Comprehensive Integrated Plan</vt:lpstr>
      <vt:lpstr>LA County Fastest Growing Industry Sectors by 2028</vt:lpstr>
      <vt:lpstr>LA County Top-5 Living Wage Occupations by Employment Numeric Change 2018-2028</vt:lpstr>
      <vt:lpstr>Listening to Our Communities</vt:lpstr>
      <vt:lpstr>Challenges &amp; Opportunities</vt:lpstr>
      <vt:lpstr>Safety, Security, Emergency Operations</vt:lpstr>
      <vt:lpstr>PowerPoint Presentation</vt:lpstr>
      <vt:lpstr>PowerPoint Presentation</vt:lpstr>
      <vt:lpstr>Commitment to Students and Community </vt:lpstr>
      <vt:lpstr>New Student Health Services Building</vt:lpstr>
      <vt:lpstr>New Modular Village</vt:lpstr>
      <vt:lpstr>Affordable Student Housing Grant Application </vt:lpstr>
      <vt:lpstr>Affordable Student Housing:  Grant Application</vt:lpstr>
      <vt:lpstr>Affordable Student Housing Grant Application</vt:lpstr>
      <vt:lpstr>IMPACT Video Polly Parks</vt:lpstr>
      <vt:lpstr>PowerPoint Presentation</vt:lpstr>
      <vt:lpstr>Announcements Anna Brochet Academic Senate Vice President for Faculty Development</vt:lpstr>
      <vt:lpstr>PowerPoint Presentation</vt:lpstr>
      <vt:lpstr>PowerPoint Presentation</vt:lpstr>
      <vt:lpstr>Ask Me Buttons!</vt:lpstr>
    </vt:vector>
  </TitlesOfParts>
  <Company>El Camino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Hua, Tuan</cp:lastModifiedBy>
  <cp:revision>119</cp:revision>
  <dcterms:created xsi:type="dcterms:W3CDTF">2018-02-21T16:13:04Z</dcterms:created>
  <dcterms:modified xsi:type="dcterms:W3CDTF">2023-02-09T17:36:57Z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0x0101001D1CA67CB41E134D9C100B094035B4AC</vt:lpwstr>
  </property>
</Properties>
</file>