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4293" r:id="rId2"/>
    <p:sldMasterId id="2147484298" r:id="rId3"/>
    <p:sldMasterId id="2147484310" r:id="rId4"/>
    <p:sldMasterId id="2147484329" r:id="rId5"/>
    <p:sldMasterId id="2147484331" r:id="rId6"/>
    <p:sldMasterId id="2147484333" r:id="rId7"/>
    <p:sldMasterId id="2147484335" r:id="rId8"/>
    <p:sldMasterId id="2147484337" r:id="rId9"/>
    <p:sldMasterId id="2147484339" r:id="rId10"/>
    <p:sldMasterId id="2147484341" r:id="rId11"/>
    <p:sldMasterId id="2147484343" r:id="rId12"/>
    <p:sldMasterId id="2147484233" r:id="rId13"/>
    <p:sldMasterId id="2147484270" r:id="rId14"/>
    <p:sldMasterId id="2147484346" r:id="rId15"/>
    <p:sldMasterId id="2147484348" r:id="rId16"/>
  </p:sldMasterIdLst>
  <p:notesMasterIdLst>
    <p:notesMasterId r:id="rId98"/>
  </p:notesMasterIdLst>
  <p:handoutMasterIdLst>
    <p:handoutMasterId r:id="rId99"/>
  </p:handoutMasterIdLst>
  <p:sldIdLst>
    <p:sldId id="333" r:id="rId17"/>
    <p:sldId id="289" r:id="rId18"/>
    <p:sldId id="450" r:id="rId19"/>
    <p:sldId id="456" r:id="rId20"/>
    <p:sldId id="332" r:id="rId21"/>
    <p:sldId id="331" r:id="rId22"/>
    <p:sldId id="445" r:id="rId23"/>
    <p:sldId id="366" r:id="rId24"/>
    <p:sldId id="369" r:id="rId25"/>
    <p:sldId id="368" r:id="rId26"/>
    <p:sldId id="367" r:id="rId27"/>
    <p:sldId id="387" r:id="rId28"/>
    <p:sldId id="392" r:id="rId29"/>
    <p:sldId id="448" r:id="rId30"/>
    <p:sldId id="391" r:id="rId31"/>
    <p:sldId id="396" r:id="rId32"/>
    <p:sldId id="397" r:id="rId33"/>
    <p:sldId id="390" r:id="rId34"/>
    <p:sldId id="273" r:id="rId35"/>
    <p:sldId id="393" r:id="rId36"/>
    <p:sldId id="270" r:id="rId37"/>
    <p:sldId id="271" r:id="rId38"/>
    <p:sldId id="446" r:id="rId39"/>
    <p:sldId id="394" r:id="rId40"/>
    <p:sldId id="389" r:id="rId41"/>
    <p:sldId id="376" r:id="rId42"/>
    <p:sldId id="377" r:id="rId43"/>
    <p:sldId id="453" r:id="rId44"/>
    <p:sldId id="364" r:id="rId45"/>
    <p:sldId id="370" r:id="rId46"/>
    <p:sldId id="302" r:id="rId47"/>
    <p:sldId id="373" r:id="rId48"/>
    <p:sldId id="449" r:id="rId49"/>
    <p:sldId id="378" r:id="rId50"/>
    <p:sldId id="365" r:id="rId51"/>
    <p:sldId id="371" r:id="rId52"/>
    <p:sldId id="339" r:id="rId53"/>
    <p:sldId id="323" r:id="rId54"/>
    <p:sldId id="326" r:id="rId55"/>
    <p:sldId id="342" r:id="rId56"/>
    <p:sldId id="340" r:id="rId57"/>
    <p:sldId id="372" r:id="rId58"/>
    <p:sldId id="293" r:id="rId59"/>
    <p:sldId id="325" r:id="rId60"/>
    <p:sldId id="351" r:id="rId61"/>
    <p:sldId id="354" r:id="rId62"/>
    <p:sldId id="345" r:id="rId63"/>
    <p:sldId id="355" r:id="rId64"/>
    <p:sldId id="356" r:id="rId65"/>
    <p:sldId id="297" r:id="rId66"/>
    <p:sldId id="346" r:id="rId67"/>
    <p:sldId id="357" r:id="rId68"/>
    <p:sldId id="353" r:id="rId69"/>
    <p:sldId id="341" r:id="rId70"/>
    <p:sldId id="344" r:id="rId71"/>
    <p:sldId id="379" r:id="rId72"/>
    <p:sldId id="454" r:id="rId73"/>
    <p:sldId id="338" r:id="rId74"/>
    <p:sldId id="299" r:id="rId75"/>
    <p:sldId id="292" r:id="rId76"/>
    <p:sldId id="358" r:id="rId77"/>
    <p:sldId id="359" r:id="rId78"/>
    <p:sldId id="362" r:id="rId79"/>
    <p:sldId id="336" r:id="rId80"/>
    <p:sldId id="360" r:id="rId81"/>
    <p:sldId id="347" r:id="rId82"/>
    <p:sldId id="380" r:id="rId83"/>
    <p:sldId id="381" r:id="rId84"/>
    <p:sldId id="385" r:id="rId85"/>
    <p:sldId id="383" r:id="rId86"/>
    <p:sldId id="384" r:id="rId87"/>
    <p:sldId id="361" r:id="rId88"/>
    <p:sldId id="374" r:id="rId89"/>
    <p:sldId id="363" r:id="rId90"/>
    <p:sldId id="375" r:id="rId91"/>
    <p:sldId id="386" r:id="rId92"/>
    <p:sldId id="455" r:id="rId93"/>
    <p:sldId id="451" r:id="rId94"/>
    <p:sldId id="452" r:id="rId95"/>
    <p:sldId id="327" r:id="rId96"/>
    <p:sldId id="330" r:id="rId97"/>
  </p:sldIdLst>
  <p:sldSz cx="9144000" cy="6858000" type="screen4x3"/>
  <p:notesSz cx="7315200" cy="9601200"/>
  <p:custDataLst>
    <p:tags r:id="rId10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NP6TmLPOqy1gTjxuUkTfDQ==" hashData="PMplizzxbMbj82s4de2MEiKS1xK+CsfA4G5Af9BGn6nwkCvOsSmvw/WIqZhF66hNb+VBt+Sx6HHIQzJBMPS8H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E93"/>
    <a:srgbClr val="933A1E"/>
    <a:srgbClr val="000000"/>
    <a:srgbClr val="235074"/>
    <a:srgbClr val="9A2C1A"/>
    <a:srgbClr val="E9E9E9"/>
    <a:srgbClr val="DE0AC5"/>
    <a:srgbClr val="CC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0C6B1-0FA2-7A59-7762-E0967CDC5CFC}" v="37" dt="2021-08-18T15:26:46.424"/>
    <p1510:client id="{985C7778-9085-4405-92CF-7AE94F83BBF8}" v="4" dt="2021-08-18T13:33:05.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tags" Target="tags/tag1.xml"/><Relationship Id="rId105"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2dd3bbe4a9b81e5c397e52d78100532b14ceeeb6e1f2cd839db63f2c5f6ebe3::" providerId="AD" clId="Web-{3400C6B1-0FA2-7A59-7762-E0967CDC5CFC}"/>
    <pc:docChg chg="addSld delSld modSld">
      <pc:chgData name="Guest User" userId="S::urn:spo:anon#32dd3bbe4a9b81e5c397e52d78100532b14ceeeb6e1f2cd839db63f2c5f6ebe3::" providerId="AD" clId="Web-{3400C6B1-0FA2-7A59-7762-E0967CDC5CFC}" dt="2021-08-18T15:26:43.893" v="21"/>
      <pc:docMkLst>
        <pc:docMk/>
      </pc:docMkLst>
      <pc:sldChg chg="modSp">
        <pc:chgData name="Guest User" userId="S::urn:spo:anon#32dd3bbe4a9b81e5c397e52d78100532b14ceeeb6e1f2cd839db63f2c5f6ebe3::" providerId="AD" clId="Web-{3400C6B1-0FA2-7A59-7762-E0967CDC5CFC}" dt="2021-08-18T15:22:29.338" v="19" actId="20577"/>
        <pc:sldMkLst>
          <pc:docMk/>
          <pc:sldMk cId="1400015787" sldId="387"/>
        </pc:sldMkLst>
        <pc:spChg chg="mod">
          <ac:chgData name="Guest User" userId="S::urn:spo:anon#32dd3bbe4a9b81e5c397e52d78100532b14ceeeb6e1f2cd839db63f2c5f6ebe3::" providerId="AD" clId="Web-{3400C6B1-0FA2-7A59-7762-E0967CDC5CFC}" dt="2021-08-18T15:22:29.338" v="19" actId="20577"/>
          <ac:spMkLst>
            <pc:docMk/>
            <pc:sldMk cId="1400015787" sldId="387"/>
            <ac:spMk id="2" creationId="{587DE3C7-EBC8-4D7E-A496-25C179647975}"/>
          </ac:spMkLst>
        </pc:spChg>
      </pc:sldChg>
      <pc:sldChg chg="add del">
        <pc:chgData name="Guest User" userId="S::urn:spo:anon#32dd3bbe4a9b81e5c397e52d78100532b14ceeeb6e1f2cd839db63f2c5f6ebe3::" providerId="AD" clId="Web-{3400C6B1-0FA2-7A59-7762-E0967CDC5CFC}" dt="2021-08-18T15:26:43.893" v="21"/>
        <pc:sldMkLst>
          <pc:docMk/>
          <pc:sldMk cId="4120003143" sldId="450"/>
        </pc:sldMkLst>
      </pc:sldChg>
    </pc:docChg>
  </pc:docChgLst>
  <pc:docChgLst>
    <pc:chgData name="Jess Landis" userId="a3539dbd-2205-4370-872f-7a9f2661948e" providerId="ADAL" clId="{985C7778-9085-4405-92CF-7AE94F83BBF8}"/>
    <pc:docChg chg="undo custSel addSld delSld modSld sldOrd modNotesMaster modHandout">
      <pc:chgData name="Jess Landis" userId="a3539dbd-2205-4370-872f-7a9f2661948e" providerId="ADAL" clId="{985C7778-9085-4405-92CF-7AE94F83BBF8}" dt="2021-08-18T13:38:31.830" v="511" actId="20577"/>
      <pc:docMkLst>
        <pc:docMk/>
      </pc:docMkLst>
      <pc:sldChg chg="modSp mod">
        <pc:chgData name="Jess Landis" userId="a3539dbd-2205-4370-872f-7a9f2661948e" providerId="ADAL" clId="{985C7778-9085-4405-92CF-7AE94F83BBF8}" dt="2021-08-18T13:34:21.933" v="406" actId="20577"/>
        <pc:sldMkLst>
          <pc:docMk/>
          <pc:sldMk cId="265230302" sldId="289"/>
        </pc:sldMkLst>
        <pc:spChg chg="mod">
          <ac:chgData name="Jess Landis" userId="a3539dbd-2205-4370-872f-7a9f2661948e" providerId="ADAL" clId="{985C7778-9085-4405-92CF-7AE94F83BBF8}" dt="2021-08-18T13:34:21.933" v="406" actId="20577"/>
          <ac:spMkLst>
            <pc:docMk/>
            <pc:sldMk cId="265230302" sldId="289"/>
            <ac:spMk id="10" creationId="{00000000-0000-0000-0000-000000000000}"/>
          </ac:spMkLst>
        </pc:spChg>
      </pc:sldChg>
      <pc:sldChg chg="addSp delSp modSp mod ord modClrScheme chgLayout">
        <pc:chgData name="Jess Landis" userId="a3539dbd-2205-4370-872f-7a9f2661948e" providerId="ADAL" clId="{985C7778-9085-4405-92CF-7AE94F83BBF8}" dt="2021-08-18T13:36:37.900" v="504" actId="20577"/>
        <pc:sldMkLst>
          <pc:docMk/>
          <pc:sldMk cId="2466433405" sldId="332"/>
        </pc:sldMkLst>
        <pc:spChg chg="add del mod">
          <ac:chgData name="Jess Landis" userId="a3539dbd-2205-4370-872f-7a9f2661948e" providerId="ADAL" clId="{985C7778-9085-4405-92CF-7AE94F83BBF8}" dt="2021-08-18T02:48:08.017" v="2" actId="478"/>
          <ac:spMkLst>
            <pc:docMk/>
            <pc:sldMk cId="2466433405" sldId="332"/>
            <ac:spMk id="3" creationId="{20779AD0-CAEB-4B42-B2DA-57EF69E44EAC}"/>
          </ac:spMkLst>
        </pc:spChg>
        <pc:spChg chg="mod ord">
          <ac:chgData name="Jess Landis" userId="a3539dbd-2205-4370-872f-7a9f2661948e" providerId="ADAL" clId="{985C7778-9085-4405-92CF-7AE94F83BBF8}" dt="2021-08-18T13:36:37.900" v="504" actId="20577"/>
          <ac:spMkLst>
            <pc:docMk/>
            <pc:sldMk cId="2466433405" sldId="332"/>
            <ac:spMk id="5" creationId="{00000000-0000-0000-0000-000000000000}"/>
          </ac:spMkLst>
        </pc:spChg>
        <pc:spChg chg="del mod ord">
          <ac:chgData name="Jess Landis" userId="a3539dbd-2205-4370-872f-7a9f2661948e" providerId="ADAL" clId="{985C7778-9085-4405-92CF-7AE94F83BBF8}" dt="2021-08-18T03:07:07.537" v="257" actId="478"/>
          <ac:spMkLst>
            <pc:docMk/>
            <pc:sldMk cId="2466433405" sldId="332"/>
            <ac:spMk id="6" creationId="{00000000-0000-0000-0000-000000000000}"/>
          </ac:spMkLst>
        </pc:spChg>
        <pc:spChg chg="del">
          <ac:chgData name="Jess Landis" userId="a3539dbd-2205-4370-872f-7a9f2661948e" providerId="ADAL" clId="{985C7778-9085-4405-92CF-7AE94F83BBF8}" dt="2021-08-18T02:48:04.405" v="1" actId="478"/>
          <ac:spMkLst>
            <pc:docMk/>
            <pc:sldMk cId="2466433405" sldId="332"/>
            <ac:spMk id="7" creationId="{00000000-0000-0000-0000-000000000000}"/>
          </ac:spMkLst>
        </pc:spChg>
        <pc:spChg chg="add del mod">
          <ac:chgData name="Jess Landis" userId="a3539dbd-2205-4370-872f-7a9f2661948e" providerId="ADAL" clId="{985C7778-9085-4405-92CF-7AE94F83BBF8}" dt="2021-08-18T03:07:09.039" v="258" actId="478"/>
          <ac:spMkLst>
            <pc:docMk/>
            <pc:sldMk cId="2466433405" sldId="332"/>
            <ac:spMk id="8" creationId="{5F6B947B-50FA-4477-82AE-2AE02403CF1D}"/>
          </ac:spMkLst>
        </pc:spChg>
        <pc:spChg chg="del mod ord">
          <ac:chgData name="Jess Landis" userId="a3539dbd-2205-4370-872f-7a9f2661948e" providerId="ADAL" clId="{985C7778-9085-4405-92CF-7AE94F83BBF8}" dt="2021-08-18T03:06:55.479" v="254" actId="478"/>
          <ac:spMkLst>
            <pc:docMk/>
            <pc:sldMk cId="2466433405" sldId="332"/>
            <ac:spMk id="9" creationId="{00000000-0000-0000-0000-000000000000}"/>
          </ac:spMkLst>
        </pc:spChg>
        <pc:spChg chg="del mod ord">
          <ac:chgData name="Jess Landis" userId="a3539dbd-2205-4370-872f-7a9f2661948e" providerId="ADAL" clId="{985C7778-9085-4405-92CF-7AE94F83BBF8}" dt="2021-08-18T03:06:59.729" v="255" actId="478"/>
          <ac:spMkLst>
            <pc:docMk/>
            <pc:sldMk cId="2466433405" sldId="332"/>
            <ac:spMk id="10" creationId="{00000000-0000-0000-0000-000000000000}"/>
          </ac:spMkLst>
        </pc:spChg>
      </pc:sldChg>
      <pc:sldChg chg="addSp delSp modSp mod">
        <pc:chgData name="Jess Landis" userId="a3539dbd-2205-4370-872f-7a9f2661948e" providerId="ADAL" clId="{985C7778-9085-4405-92CF-7AE94F83BBF8}" dt="2021-08-18T03:08:53.567" v="381" actId="14100"/>
        <pc:sldMkLst>
          <pc:docMk/>
          <pc:sldMk cId="4271868323" sldId="333"/>
        </pc:sldMkLst>
        <pc:spChg chg="mod">
          <ac:chgData name="Jess Landis" userId="a3539dbd-2205-4370-872f-7a9f2661948e" providerId="ADAL" clId="{985C7778-9085-4405-92CF-7AE94F83BBF8}" dt="2021-08-18T03:08:53.567" v="381" actId="14100"/>
          <ac:spMkLst>
            <pc:docMk/>
            <pc:sldMk cId="4271868323" sldId="333"/>
            <ac:spMk id="2" creationId="{00000000-0000-0000-0000-000000000000}"/>
          </ac:spMkLst>
        </pc:spChg>
        <pc:spChg chg="add del mod">
          <ac:chgData name="Jess Landis" userId="a3539dbd-2205-4370-872f-7a9f2661948e" providerId="ADAL" clId="{985C7778-9085-4405-92CF-7AE94F83BBF8}" dt="2021-08-18T02:50:34.112" v="32" actId="20577"/>
          <ac:spMkLst>
            <pc:docMk/>
            <pc:sldMk cId="4271868323" sldId="333"/>
            <ac:spMk id="3" creationId="{00000000-0000-0000-0000-000000000000}"/>
          </ac:spMkLst>
        </pc:spChg>
        <pc:spChg chg="add del mod">
          <ac:chgData name="Jess Landis" userId="a3539dbd-2205-4370-872f-7a9f2661948e" providerId="ADAL" clId="{985C7778-9085-4405-92CF-7AE94F83BBF8}" dt="2021-08-18T02:50:25.161" v="22" actId="478"/>
          <ac:spMkLst>
            <pc:docMk/>
            <pc:sldMk cId="4271868323" sldId="333"/>
            <ac:spMk id="5" creationId="{F764A92B-3834-4A40-AD72-6FC40B154A41}"/>
          </ac:spMkLst>
        </pc:spChg>
      </pc:sldChg>
      <pc:sldChg chg="modSp mod">
        <pc:chgData name="Jess Landis" userId="a3539dbd-2205-4370-872f-7a9f2661948e" providerId="ADAL" clId="{985C7778-9085-4405-92CF-7AE94F83BBF8}" dt="2021-08-18T03:05:10.807" v="249" actId="20577"/>
        <pc:sldMkLst>
          <pc:docMk/>
          <pc:sldMk cId="2074521658" sldId="344"/>
        </pc:sldMkLst>
        <pc:spChg chg="mod">
          <ac:chgData name="Jess Landis" userId="a3539dbd-2205-4370-872f-7a9f2661948e" providerId="ADAL" clId="{985C7778-9085-4405-92CF-7AE94F83BBF8}" dt="2021-08-18T03:05:10.807" v="249" actId="20577"/>
          <ac:spMkLst>
            <pc:docMk/>
            <pc:sldMk cId="2074521658" sldId="344"/>
            <ac:spMk id="4" creationId="{00000000-0000-0000-0000-000000000000}"/>
          </ac:spMkLst>
        </pc:spChg>
      </pc:sldChg>
      <pc:sldChg chg="del">
        <pc:chgData name="Jess Landis" userId="a3539dbd-2205-4370-872f-7a9f2661948e" providerId="ADAL" clId="{985C7778-9085-4405-92CF-7AE94F83BBF8}" dt="2021-08-18T02:47:51.981" v="0" actId="2696"/>
        <pc:sldMkLst>
          <pc:docMk/>
          <pc:sldMk cId="877031040" sldId="382"/>
        </pc:sldMkLst>
      </pc:sldChg>
      <pc:sldChg chg="modSp mod">
        <pc:chgData name="Jess Landis" userId="a3539dbd-2205-4370-872f-7a9f2661948e" providerId="ADAL" clId="{985C7778-9085-4405-92CF-7AE94F83BBF8}" dt="2021-08-18T03:13:31.944" v="389" actId="20577"/>
        <pc:sldMkLst>
          <pc:docMk/>
          <pc:sldMk cId="3304416977" sldId="390"/>
        </pc:sldMkLst>
        <pc:spChg chg="mod">
          <ac:chgData name="Jess Landis" userId="a3539dbd-2205-4370-872f-7a9f2661948e" providerId="ADAL" clId="{985C7778-9085-4405-92CF-7AE94F83BBF8}" dt="2021-08-18T03:13:31.944" v="389" actId="20577"/>
          <ac:spMkLst>
            <pc:docMk/>
            <pc:sldMk cId="3304416977" sldId="390"/>
            <ac:spMk id="4" creationId="{140D9048-ACCD-43FA-BBB3-CEE26D939993}"/>
          </ac:spMkLst>
        </pc:spChg>
      </pc:sldChg>
      <pc:sldChg chg="addSp delSp modSp new mod ord modClrScheme chgLayout">
        <pc:chgData name="Jess Landis" userId="a3539dbd-2205-4370-872f-7a9f2661948e" providerId="ADAL" clId="{985C7778-9085-4405-92CF-7AE94F83BBF8}" dt="2021-08-18T03:09:27.442" v="385"/>
        <pc:sldMkLst>
          <pc:docMk/>
          <pc:sldMk cId="4120003143" sldId="450"/>
        </pc:sldMkLst>
        <pc:spChg chg="del mod ord">
          <ac:chgData name="Jess Landis" userId="a3539dbd-2205-4370-872f-7a9f2661948e" providerId="ADAL" clId="{985C7778-9085-4405-92CF-7AE94F83BBF8}" dt="2021-08-18T02:52:23.690" v="49" actId="700"/>
          <ac:spMkLst>
            <pc:docMk/>
            <pc:sldMk cId="4120003143" sldId="450"/>
            <ac:spMk id="2" creationId="{E1B17DDA-496C-4DE3-8CA8-7A8303733902}"/>
          </ac:spMkLst>
        </pc:spChg>
        <pc:spChg chg="del mod ord">
          <ac:chgData name="Jess Landis" userId="a3539dbd-2205-4370-872f-7a9f2661948e" providerId="ADAL" clId="{985C7778-9085-4405-92CF-7AE94F83BBF8}" dt="2021-08-18T02:52:23.690" v="49" actId="700"/>
          <ac:spMkLst>
            <pc:docMk/>
            <pc:sldMk cId="4120003143" sldId="450"/>
            <ac:spMk id="3" creationId="{A69D13B0-3F48-4E30-A7D7-C767A88FBBFA}"/>
          </ac:spMkLst>
        </pc:spChg>
        <pc:spChg chg="del">
          <ac:chgData name="Jess Landis" userId="a3539dbd-2205-4370-872f-7a9f2661948e" providerId="ADAL" clId="{985C7778-9085-4405-92CF-7AE94F83BBF8}" dt="2021-08-18T02:52:23.690" v="49" actId="700"/>
          <ac:spMkLst>
            <pc:docMk/>
            <pc:sldMk cId="4120003143" sldId="450"/>
            <ac:spMk id="4" creationId="{3B959CF1-7B57-41A0-8C1A-1DB5A7EA027D}"/>
          </ac:spMkLst>
        </pc:spChg>
        <pc:spChg chg="add mod ord">
          <ac:chgData name="Jess Landis" userId="a3539dbd-2205-4370-872f-7a9f2661948e" providerId="ADAL" clId="{985C7778-9085-4405-92CF-7AE94F83BBF8}" dt="2021-08-18T02:55:17.755" v="94" actId="1076"/>
          <ac:spMkLst>
            <pc:docMk/>
            <pc:sldMk cId="4120003143" sldId="450"/>
            <ac:spMk id="5" creationId="{34D0193F-F411-448F-8066-605130FE2763}"/>
          </ac:spMkLst>
        </pc:spChg>
        <pc:spChg chg="add mod ord">
          <ac:chgData name="Jess Landis" userId="a3539dbd-2205-4370-872f-7a9f2661948e" providerId="ADAL" clId="{985C7778-9085-4405-92CF-7AE94F83BBF8}" dt="2021-08-18T02:52:33.960" v="61" actId="20577"/>
          <ac:spMkLst>
            <pc:docMk/>
            <pc:sldMk cId="4120003143" sldId="450"/>
            <ac:spMk id="6" creationId="{4A89952F-5C93-4AEB-97B8-0152D2279F78}"/>
          </ac:spMkLst>
        </pc:spChg>
      </pc:sldChg>
      <pc:sldChg chg="addSp delSp modSp new mod modClrScheme chgLayout">
        <pc:chgData name="Jess Landis" userId="a3539dbd-2205-4370-872f-7a9f2661948e" providerId="ADAL" clId="{985C7778-9085-4405-92CF-7AE94F83BBF8}" dt="2021-08-18T02:57:45.280" v="124" actId="20577"/>
        <pc:sldMkLst>
          <pc:docMk/>
          <pc:sldMk cId="2465834211" sldId="451"/>
        </pc:sldMkLst>
        <pc:spChg chg="del mod ord">
          <ac:chgData name="Jess Landis" userId="a3539dbd-2205-4370-872f-7a9f2661948e" providerId="ADAL" clId="{985C7778-9085-4405-92CF-7AE94F83BBF8}" dt="2021-08-18T02:57:34.124" v="96" actId="700"/>
          <ac:spMkLst>
            <pc:docMk/>
            <pc:sldMk cId="2465834211" sldId="451"/>
            <ac:spMk id="2" creationId="{F9B0101D-6011-4C71-A166-313DA1D77B11}"/>
          </ac:spMkLst>
        </pc:spChg>
        <pc:spChg chg="add mod ord">
          <ac:chgData name="Jess Landis" userId="a3539dbd-2205-4370-872f-7a9f2661948e" providerId="ADAL" clId="{985C7778-9085-4405-92CF-7AE94F83BBF8}" dt="2021-08-18T02:57:41.125" v="113" actId="20577"/>
          <ac:spMkLst>
            <pc:docMk/>
            <pc:sldMk cId="2465834211" sldId="451"/>
            <ac:spMk id="3" creationId="{0C4277A4-AC18-499C-A1E0-E585236E12AB}"/>
          </ac:spMkLst>
        </pc:spChg>
        <pc:spChg chg="add mod ord">
          <ac:chgData name="Jess Landis" userId="a3539dbd-2205-4370-872f-7a9f2661948e" providerId="ADAL" clId="{985C7778-9085-4405-92CF-7AE94F83BBF8}" dt="2021-08-18T02:57:45.280" v="124" actId="20577"/>
          <ac:spMkLst>
            <pc:docMk/>
            <pc:sldMk cId="2465834211" sldId="451"/>
            <ac:spMk id="4" creationId="{829D5C3F-305F-43F3-BBD7-72ED9C1606AF}"/>
          </ac:spMkLst>
        </pc:spChg>
      </pc:sldChg>
      <pc:sldChg chg="addSp delSp modSp new mod modClrScheme chgLayout">
        <pc:chgData name="Jess Landis" userId="a3539dbd-2205-4370-872f-7a9f2661948e" providerId="ADAL" clId="{985C7778-9085-4405-92CF-7AE94F83BBF8}" dt="2021-08-18T13:38:31.830" v="511" actId="20577"/>
        <pc:sldMkLst>
          <pc:docMk/>
          <pc:sldMk cId="3806760080" sldId="452"/>
        </pc:sldMkLst>
        <pc:spChg chg="del">
          <ac:chgData name="Jess Landis" userId="a3539dbd-2205-4370-872f-7a9f2661948e" providerId="ADAL" clId="{985C7778-9085-4405-92CF-7AE94F83BBF8}" dt="2021-08-18T02:59:27.651" v="126" actId="700"/>
          <ac:spMkLst>
            <pc:docMk/>
            <pc:sldMk cId="3806760080" sldId="452"/>
            <ac:spMk id="2" creationId="{2506CAC0-D5C3-4F5E-B046-857A3A12B403}"/>
          </ac:spMkLst>
        </pc:spChg>
        <pc:spChg chg="del mod ord">
          <ac:chgData name="Jess Landis" userId="a3539dbd-2205-4370-872f-7a9f2661948e" providerId="ADAL" clId="{985C7778-9085-4405-92CF-7AE94F83BBF8}" dt="2021-08-18T02:59:27.651" v="126" actId="700"/>
          <ac:spMkLst>
            <pc:docMk/>
            <pc:sldMk cId="3806760080" sldId="452"/>
            <ac:spMk id="3" creationId="{F5CD6FB2-8825-4B18-AB41-D4969CFB6FD6}"/>
          </ac:spMkLst>
        </pc:spChg>
        <pc:spChg chg="add mod ord">
          <ac:chgData name="Jess Landis" userId="a3539dbd-2205-4370-872f-7a9f2661948e" providerId="ADAL" clId="{985C7778-9085-4405-92CF-7AE94F83BBF8}" dt="2021-08-18T13:38:31.830" v="511" actId="20577"/>
          <ac:spMkLst>
            <pc:docMk/>
            <pc:sldMk cId="3806760080" sldId="452"/>
            <ac:spMk id="4" creationId="{ECE6C30D-AE7C-465D-9C57-FC08EEB9F77D}"/>
          </ac:spMkLst>
        </pc:spChg>
        <pc:spChg chg="add mod ord">
          <ac:chgData name="Jess Landis" userId="a3539dbd-2205-4370-872f-7a9f2661948e" providerId="ADAL" clId="{985C7778-9085-4405-92CF-7AE94F83BBF8}" dt="2021-08-18T03:00:27.609" v="173" actId="1076"/>
          <ac:spMkLst>
            <pc:docMk/>
            <pc:sldMk cId="3806760080" sldId="452"/>
            <ac:spMk id="5" creationId="{C9623E4C-D346-4C7F-8966-33AF4D933F33}"/>
          </ac:spMkLst>
        </pc:spChg>
      </pc:sldChg>
      <pc:sldChg chg="addSp delSp modSp new mod ord modClrScheme chgLayout">
        <pc:chgData name="Jess Landis" userId="a3539dbd-2205-4370-872f-7a9f2661948e" providerId="ADAL" clId="{985C7778-9085-4405-92CF-7AE94F83BBF8}" dt="2021-08-18T03:05:31.679" v="251"/>
        <pc:sldMkLst>
          <pc:docMk/>
          <pc:sldMk cId="2501836618" sldId="453"/>
        </pc:sldMkLst>
        <pc:spChg chg="del mod ord">
          <ac:chgData name="Jess Landis" userId="a3539dbd-2205-4370-872f-7a9f2661948e" providerId="ADAL" clId="{985C7778-9085-4405-92CF-7AE94F83BBF8}" dt="2021-08-18T03:00:58.370" v="175" actId="700"/>
          <ac:spMkLst>
            <pc:docMk/>
            <pc:sldMk cId="2501836618" sldId="453"/>
            <ac:spMk id="2" creationId="{F9F83A22-5D27-4ED4-A800-BB7BA5ECE11E}"/>
          </ac:spMkLst>
        </pc:spChg>
        <pc:spChg chg="del">
          <ac:chgData name="Jess Landis" userId="a3539dbd-2205-4370-872f-7a9f2661948e" providerId="ADAL" clId="{985C7778-9085-4405-92CF-7AE94F83BBF8}" dt="2021-08-18T03:00:58.370" v="175" actId="700"/>
          <ac:spMkLst>
            <pc:docMk/>
            <pc:sldMk cId="2501836618" sldId="453"/>
            <ac:spMk id="3" creationId="{240580F3-226C-4B97-9626-D874F6FB3950}"/>
          </ac:spMkLst>
        </pc:spChg>
        <pc:spChg chg="del">
          <ac:chgData name="Jess Landis" userId="a3539dbd-2205-4370-872f-7a9f2661948e" providerId="ADAL" clId="{985C7778-9085-4405-92CF-7AE94F83BBF8}" dt="2021-08-18T03:00:58.370" v="175" actId="700"/>
          <ac:spMkLst>
            <pc:docMk/>
            <pc:sldMk cId="2501836618" sldId="453"/>
            <ac:spMk id="4" creationId="{4634DBE4-44CB-4C76-9C6E-881B05CCBAF3}"/>
          </ac:spMkLst>
        </pc:spChg>
        <pc:spChg chg="add mod ord">
          <ac:chgData name="Jess Landis" userId="a3539dbd-2205-4370-872f-7a9f2661948e" providerId="ADAL" clId="{985C7778-9085-4405-92CF-7AE94F83BBF8}" dt="2021-08-18T03:01:01.154" v="180" actId="20577"/>
          <ac:spMkLst>
            <pc:docMk/>
            <pc:sldMk cId="2501836618" sldId="453"/>
            <ac:spMk id="5" creationId="{48FE2312-45C6-43AD-B4AB-7A6C0F095C53}"/>
          </ac:spMkLst>
        </pc:spChg>
        <pc:spChg chg="add mod ord">
          <ac:chgData name="Jess Landis" userId="a3539dbd-2205-4370-872f-7a9f2661948e" providerId="ADAL" clId="{985C7778-9085-4405-92CF-7AE94F83BBF8}" dt="2021-08-18T03:00:58.370" v="175" actId="700"/>
          <ac:spMkLst>
            <pc:docMk/>
            <pc:sldMk cId="2501836618" sldId="453"/>
            <ac:spMk id="6" creationId="{D575BDCA-B531-45C4-ABF5-8B542B18A9BC}"/>
          </ac:spMkLst>
        </pc:spChg>
      </pc:sldChg>
      <pc:sldChg chg="add ord">
        <pc:chgData name="Jess Landis" userId="a3539dbd-2205-4370-872f-7a9f2661948e" providerId="ADAL" clId="{985C7778-9085-4405-92CF-7AE94F83BBF8}" dt="2021-08-18T03:01:39.405" v="186"/>
        <pc:sldMkLst>
          <pc:docMk/>
          <pc:sldMk cId="515775053" sldId="454"/>
        </pc:sldMkLst>
      </pc:sldChg>
      <pc:sldChg chg="add ord">
        <pc:chgData name="Jess Landis" userId="a3539dbd-2205-4370-872f-7a9f2661948e" providerId="ADAL" clId="{985C7778-9085-4405-92CF-7AE94F83BBF8}" dt="2021-08-18T03:01:22.248" v="184"/>
        <pc:sldMkLst>
          <pc:docMk/>
          <pc:sldMk cId="2060475567" sldId="455"/>
        </pc:sldMkLst>
      </pc:sldChg>
      <pc:sldChg chg="add ord">
        <pc:chgData name="Jess Landis" userId="a3539dbd-2205-4370-872f-7a9f2661948e" providerId="ADAL" clId="{985C7778-9085-4405-92CF-7AE94F83BBF8}" dt="2021-08-18T03:10:08.968" v="387"/>
        <pc:sldMkLst>
          <pc:docMk/>
          <pc:sldMk cId="1358520479" sldId="45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4101D-CC02-460E-BA66-0B754F589C3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2CE37B-DE1E-4992-AAC7-5EA9A3399A0C}">
      <dgm:prSet/>
      <dgm:spPr/>
      <dgm:t>
        <a:bodyPr/>
        <a:lstStyle/>
        <a:p>
          <a:r>
            <a:rPr lang="en-US"/>
            <a:t>What happens if a report does not meet the Jurisdiction Requirements?</a:t>
          </a:r>
        </a:p>
      </dgm:t>
    </dgm:pt>
    <dgm:pt modelId="{7F6D870A-74D0-4A9E-BFA9-0AD021A70587}" type="parTrans" cxnId="{F99E852B-370A-40FE-B37A-90775FA93A1B}">
      <dgm:prSet/>
      <dgm:spPr/>
      <dgm:t>
        <a:bodyPr/>
        <a:lstStyle/>
        <a:p>
          <a:endParaRPr lang="en-US"/>
        </a:p>
      </dgm:t>
    </dgm:pt>
    <dgm:pt modelId="{F6F2CF1F-2EA5-4343-B3DE-2F1BEA27EA2F}" type="sibTrans" cxnId="{F99E852B-370A-40FE-B37A-90775FA93A1B}">
      <dgm:prSet/>
      <dgm:spPr/>
      <dgm:t>
        <a:bodyPr/>
        <a:lstStyle/>
        <a:p>
          <a:endParaRPr lang="en-US"/>
        </a:p>
      </dgm:t>
    </dgm:pt>
    <dgm:pt modelId="{AA276641-9495-413F-9328-0AEC280B5DA2}">
      <dgm:prSet/>
      <dgm:spPr/>
      <dgm:t>
        <a:bodyPr/>
        <a:lstStyle/>
        <a:p>
          <a:r>
            <a:rPr lang="en-US"/>
            <a:t>Compliance vs. Campus Climate</a:t>
          </a:r>
        </a:p>
      </dgm:t>
    </dgm:pt>
    <dgm:pt modelId="{4A3B42BC-6AC3-47D0-AAA2-86681096C788}" type="parTrans" cxnId="{036178A7-E77D-4C95-8A05-0B9E1C73271E}">
      <dgm:prSet/>
      <dgm:spPr/>
      <dgm:t>
        <a:bodyPr/>
        <a:lstStyle/>
        <a:p>
          <a:endParaRPr lang="en-US"/>
        </a:p>
      </dgm:t>
    </dgm:pt>
    <dgm:pt modelId="{33863DD4-8530-4897-939A-556E7FE12A43}" type="sibTrans" cxnId="{036178A7-E77D-4C95-8A05-0B9E1C73271E}">
      <dgm:prSet/>
      <dgm:spPr/>
      <dgm:t>
        <a:bodyPr/>
        <a:lstStyle/>
        <a:p>
          <a:endParaRPr lang="en-US"/>
        </a:p>
      </dgm:t>
    </dgm:pt>
    <dgm:pt modelId="{65C6FDB7-DC95-4EBC-ADE2-19A857F25FBA}" type="pres">
      <dgm:prSet presAssocID="{8C84101D-CC02-460E-BA66-0B754F589C3A}" presName="root" presStyleCnt="0">
        <dgm:presLayoutVars>
          <dgm:dir/>
          <dgm:resizeHandles val="exact"/>
        </dgm:presLayoutVars>
      </dgm:prSet>
      <dgm:spPr/>
    </dgm:pt>
    <dgm:pt modelId="{DC91C254-A6B6-40F4-BB4D-296745B8EBF5}" type="pres">
      <dgm:prSet presAssocID="{BD2CE37B-DE1E-4992-AAC7-5EA9A3399A0C}" presName="compNode" presStyleCnt="0"/>
      <dgm:spPr/>
    </dgm:pt>
    <dgm:pt modelId="{3FE7A022-45F8-4B44-9678-9C8E7828FAF3}" type="pres">
      <dgm:prSet presAssocID="{BD2CE37B-DE1E-4992-AAC7-5EA9A3399A0C}" presName="bgRect" presStyleLbl="bgShp" presStyleIdx="0" presStyleCnt="2"/>
      <dgm:spPr/>
    </dgm:pt>
    <dgm:pt modelId="{EFF88C19-F249-4D44-853C-E96A4BB3AB14}" type="pres">
      <dgm:prSet presAssocID="{BD2CE37B-DE1E-4992-AAC7-5EA9A3399A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9AAB94B0-14D0-4793-A7F8-6D5AE3D0A4EE}" type="pres">
      <dgm:prSet presAssocID="{BD2CE37B-DE1E-4992-AAC7-5EA9A3399A0C}" presName="spaceRect" presStyleCnt="0"/>
      <dgm:spPr/>
    </dgm:pt>
    <dgm:pt modelId="{A0BA6A0A-CEBC-4681-B39D-A04C7EA27A34}" type="pres">
      <dgm:prSet presAssocID="{BD2CE37B-DE1E-4992-AAC7-5EA9A3399A0C}" presName="parTx" presStyleLbl="revTx" presStyleIdx="0" presStyleCnt="2">
        <dgm:presLayoutVars>
          <dgm:chMax val="0"/>
          <dgm:chPref val="0"/>
        </dgm:presLayoutVars>
      </dgm:prSet>
      <dgm:spPr/>
    </dgm:pt>
    <dgm:pt modelId="{79F1BE6F-023D-4B81-9143-7558F942D7FF}" type="pres">
      <dgm:prSet presAssocID="{F6F2CF1F-2EA5-4343-B3DE-2F1BEA27EA2F}" presName="sibTrans" presStyleCnt="0"/>
      <dgm:spPr/>
    </dgm:pt>
    <dgm:pt modelId="{76867EAD-0B6B-4A39-BF78-C6960F9B2882}" type="pres">
      <dgm:prSet presAssocID="{AA276641-9495-413F-9328-0AEC280B5DA2}" presName="compNode" presStyleCnt="0"/>
      <dgm:spPr/>
    </dgm:pt>
    <dgm:pt modelId="{9DD7B044-6E93-4984-A52E-BC4A528CCD34}" type="pres">
      <dgm:prSet presAssocID="{AA276641-9495-413F-9328-0AEC280B5DA2}" presName="bgRect" presStyleLbl="bgShp" presStyleIdx="1" presStyleCnt="2"/>
      <dgm:spPr/>
    </dgm:pt>
    <dgm:pt modelId="{434C7B6E-BE92-462F-9655-BF778404E59A}" type="pres">
      <dgm:prSet presAssocID="{AA276641-9495-413F-9328-0AEC280B5D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7EBF284-C307-4BCE-BB98-0C5998EF6BF9}" type="pres">
      <dgm:prSet presAssocID="{AA276641-9495-413F-9328-0AEC280B5DA2}" presName="spaceRect" presStyleCnt="0"/>
      <dgm:spPr/>
    </dgm:pt>
    <dgm:pt modelId="{1E012880-934A-406D-8EC6-B59487B1F57B}" type="pres">
      <dgm:prSet presAssocID="{AA276641-9495-413F-9328-0AEC280B5DA2}" presName="parTx" presStyleLbl="revTx" presStyleIdx="1" presStyleCnt="2">
        <dgm:presLayoutVars>
          <dgm:chMax val="0"/>
          <dgm:chPref val="0"/>
        </dgm:presLayoutVars>
      </dgm:prSet>
      <dgm:spPr/>
    </dgm:pt>
  </dgm:ptLst>
  <dgm:cxnLst>
    <dgm:cxn modelId="{91852112-230B-46BE-AA82-01C45C4299B8}" type="presOf" srcId="{BD2CE37B-DE1E-4992-AAC7-5EA9A3399A0C}" destId="{A0BA6A0A-CEBC-4681-B39D-A04C7EA27A34}" srcOrd="0" destOrd="0" presId="urn:microsoft.com/office/officeart/2018/2/layout/IconVerticalSolidList"/>
    <dgm:cxn modelId="{F99E852B-370A-40FE-B37A-90775FA93A1B}" srcId="{8C84101D-CC02-460E-BA66-0B754F589C3A}" destId="{BD2CE37B-DE1E-4992-AAC7-5EA9A3399A0C}" srcOrd="0" destOrd="0" parTransId="{7F6D870A-74D0-4A9E-BFA9-0AD021A70587}" sibTransId="{F6F2CF1F-2EA5-4343-B3DE-2F1BEA27EA2F}"/>
    <dgm:cxn modelId="{14902485-022B-48CB-9008-70332FF1D2BF}" type="presOf" srcId="{8C84101D-CC02-460E-BA66-0B754F589C3A}" destId="{65C6FDB7-DC95-4EBC-ADE2-19A857F25FBA}" srcOrd="0" destOrd="0" presId="urn:microsoft.com/office/officeart/2018/2/layout/IconVerticalSolidList"/>
    <dgm:cxn modelId="{036178A7-E77D-4C95-8A05-0B9E1C73271E}" srcId="{8C84101D-CC02-460E-BA66-0B754F589C3A}" destId="{AA276641-9495-413F-9328-0AEC280B5DA2}" srcOrd="1" destOrd="0" parTransId="{4A3B42BC-6AC3-47D0-AAA2-86681096C788}" sibTransId="{33863DD4-8530-4897-939A-556E7FE12A43}"/>
    <dgm:cxn modelId="{343AE1B9-518D-439E-8B6B-C13027FCA1FC}" type="presOf" srcId="{AA276641-9495-413F-9328-0AEC280B5DA2}" destId="{1E012880-934A-406D-8EC6-B59487B1F57B}" srcOrd="0" destOrd="0" presId="urn:microsoft.com/office/officeart/2018/2/layout/IconVerticalSolidList"/>
    <dgm:cxn modelId="{7BF67AD8-8554-416A-84AB-AACF799A0727}" type="presParOf" srcId="{65C6FDB7-DC95-4EBC-ADE2-19A857F25FBA}" destId="{DC91C254-A6B6-40F4-BB4D-296745B8EBF5}" srcOrd="0" destOrd="0" presId="urn:microsoft.com/office/officeart/2018/2/layout/IconVerticalSolidList"/>
    <dgm:cxn modelId="{801C2CFC-3606-41BB-8104-BFD40525E5C8}" type="presParOf" srcId="{DC91C254-A6B6-40F4-BB4D-296745B8EBF5}" destId="{3FE7A022-45F8-4B44-9678-9C8E7828FAF3}" srcOrd="0" destOrd="0" presId="urn:microsoft.com/office/officeart/2018/2/layout/IconVerticalSolidList"/>
    <dgm:cxn modelId="{BA5F64F6-5064-4047-BF91-9AA8B7F3D6B2}" type="presParOf" srcId="{DC91C254-A6B6-40F4-BB4D-296745B8EBF5}" destId="{EFF88C19-F249-4D44-853C-E96A4BB3AB14}" srcOrd="1" destOrd="0" presId="urn:microsoft.com/office/officeart/2018/2/layout/IconVerticalSolidList"/>
    <dgm:cxn modelId="{1B6044F9-2353-4E2E-A4FF-28F5C544FF91}" type="presParOf" srcId="{DC91C254-A6B6-40F4-BB4D-296745B8EBF5}" destId="{9AAB94B0-14D0-4793-A7F8-6D5AE3D0A4EE}" srcOrd="2" destOrd="0" presId="urn:microsoft.com/office/officeart/2018/2/layout/IconVerticalSolidList"/>
    <dgm:cxn modelId="{8375C692-CDF0-4626-99B3-5FA8F15D6232}" type="presParOf" srcId="{DC91C254-A6B6-40F4-BB4D-296745B8EBF5}" destId="{A0BA6A0A-CEBC-4681-B39D-A04C7EA27A34}" srcOrd="3" destOrd="0" presId="urn:microsoft.com/office/officeart/2018/2/layout/IconVerticalSolidList"/>
    <dgm:cxn modelId="{DF36661A-F236-4699-8493-D443625C163A}" type="presParOf" srcId="{65C6FDB7-DC95-4EBC-ADE2-19A857F25FBA}" destId="{79F1BE6F-023D-4B81-9143-7558F942D7FF}" srcOrd="1" destOrd="0" presId="urn:microsoft.com/office/officeart/2018/2/layout/IconVerticalSolidList"/>
    <dgm:cxn modelId="{B08C29D4-86D3-46B2-8A8C-A8F68E4339EE}" type="presParOf" srcId="{65C6FDB7-DC95-4EBC-ADE2-19A857F25FBA}" destId="{76867EAD-0B6B-4A39-BF78-C6960F9B2882}" srcOrd="2" destOrd="0" presId="urn:microsoft.com/office/officeart/2018/2/layout/IconVerticalSolidList"/>
    <dgm:cxn modelId="{49891DAA-3F41-4B2F-829A-A3C34BF44824}" type="presParOf" srcId="{76867EAD-0B6B-4A39-BF78-C6960F9B2882}" destId="{9DD7B044-6E93-4984-A52E-BC4A528CCD34}" srcOrd="0" destOrd="0" presId="urn:microsoft.com/office/officeart/2018/2/layout/IconVerticalSolidList"/>
    <dgm:cxn modelId="{EDB075A1-F139-40FB-AA96-C7046740AAF9}" type="presParOf" srcId="{76867EAD-0B6B-4A39-BF78-C6960F9B2882}" destId="{434C7B6E-BE92-462F-9655-BF778404E59A}" srcOrd="1" destOrd="0" presId="urn:microsoft.com/office/officeart/2018/2/layout/IconVerticalSolidList"/>
    <dgm:cxn modelId="{B6076D4A-7363-43AC-844C-9E601541EEDF}" type="presParOf" srcId="{76867EAD-0B6B-4A39-BF78-C6960F9B2882}" destId="{C7EBF284-C307-4BCE-BB98-0C5998EF6BF9}" srcOrd="2" destOrd="0" presId="urn:microsoft.com/office/officeart/2018/2/layout/IconVerticalSolidList"/>
    <dgm:cxn modelId="{D46FA9F8-4540-4A59-9638-D499890F0154}" type="presParOf" srcId="{76867EAD-0B6B-4A39-BF78-C6960F9B2882}" destId="{1E012880-934A-406D-8EC6-B59487B1F5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7B1AC-7670-4B63-B72C-7FBC3353B9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78E85B-25E4-4052-B74F-84CEE6EC00F3}">
      <dgm:prSet/>
      <dgm:spPr/>
      <dgm:t>
        <a:bodyPr/>
        <a:lstStyle/>
        <a:p>
          <a:r>
            <a:rPr lang="en-US"/>
            <a:t>Equity</a:t>
          </a:r>
        </a:p>
      </dgm:t>
    </dgm:pt>
    <dgm:pt modelId="{55AC8C70-239B-4716-80A3-B93DB86BF99F}" type="parTrans" cxnId="{B5E4A74E-CEF0-4E48-9686-33E63D4FE6F5}">
      <dgm:prSet/>
      <dgm:spPr/>
      <dgm:t>
        <a:bodyPr/>
        <a:lstStyle/>
        <a:p>
          <a:endParaRPr lang="en-US"/>
        </a:p>
      </dgm:t>
    </dgm:pt>
    <dgm:pt modelId="{B1D4C1A6-C9EB-4E27-8FB3-FBBB7CBF8315}" type="sibTrans" cxnId="{B5E4A74E-CEF0-4E48-9686-33E63D4FE6F5}">
      <dgm:prSet/>
      <dgm:spPr/>
      <dgm:t>
        <a:bodyPr/>
        <a:lstStyle/>
        <a:p>
          <a:endParaRPr lang="en-US"/>
        </a:p>
      </dgm:t>
    </dgm:pt>
    <dgm:pt modelId="{33DC34D5-D31B-4311-B769-D8121E5E941D}">
      <dgm:prSet/>
      <dgm:spPr/>
      <dgm:t>
        <a:bodyPr/>
        <a:lstStyle/>
        <a:p>
          <a:r>
            <a:rPr lang="en-US"/>
            <a:t>Impartiality </a:t>
          </a:r>
        </a:p>
      </dgm:t>
    </dgm:pt>
    <dgm:pt modelId="{2FFEC9B0-BA57-4C9A-BD55-76E37FE8515A}" type="parTrans" cxnId="{3546DC5B-5FB9-4010-B1CD-8F36A429DE6C}">
      <dgm:prSet/>
      <dgm:spPr/>
      <dgm:t>
        <a:bodyPr/>
        <a:lstStyle/>
        <a:p>
          <a:endParaRPr lang="en-US"/>
        </a:p>
      </dgm:t>
    </dgm:pt>
    <dgm:pt modelId="{700F50BF-2EFB-4257-8CB2-C78F573513A7}" type="sibTrans" cxnId="{3546DC5B-5FB9-4010-B1CD-8F36A429DE6C}">
      <dgm:prSet/>
      <dgm:spPr/>
      <dgm:t>
        <a:bodyPr/>
        <a:lstStyle/>
        <a:p>
          <a:endParaRPr lang="en-US"/>
        </a:p>
      </dgm:t>
    </dgm:pt>
    <dgm:pt modelId="{3E7C1BE5-73F5-4EB7-825F-3ED088D16D44}">
      <dgm:prSet/>
      <dgm:spPr/>
      <dgm:t>
        <a:bodyPr/>
        <a:lstStyle/>
        <a:p>
          <a:r>
            <a:rPr lang="en-US"/>
            <a:t>Fairness</a:t>
          </a:r>
        </a:p>
      </dgm:t>
    </dgm:pt>
    <dgm:pt modelId="{5EA02759-D798-4264-9698-54BDE4249A35}" type="parTrans" cxnId="{24082A11-1912-4F38-A9CC-2EA35E1EC8DD}">
      <dgm:prSet/>
      <dgm:spPr/>
      <dgm:t>
        <a:bodyPr/>
        <a:lstStyle/>
        <a:p>
          <a:endParaRPr lang="en-US"/>
        </a:p>
      </dgm:t>
    </dgm:pt>
    <dgm:pt modelId="{3B3FAA8F-A622-4331-A9E7-D895F579EF0F}" type="sibTrans" cxnId="{24082A11-1912-4F38-A9CC-2EA35E1EC8DD}">
      <dgm:prSet/>
      <dgm:spPr/>
      <dgm:t>
        <a:bodyPr/>
        <a:lstStyle/>
        <a:p>
          <a:endParaRPr lang="en-US"/>
        </a:p>
      </dgm:t>
    </dgm:pt>
    <dgm:pt modelId="{A63A6054-FB35-42E1-A0EE-407139605CC1}">
      <dgm:prSet/>
      <dgm:spPr/>
      <dgm:t>
        <a:bodyPr/>
        <a:lstStyle/>
        <a:p>
          <a:r>
            <a:rPr lang="en-US"/>
            <a:t>Transparency </a:t>
          </a:r>
        </a:p>
      </dgm:t>
    </dgm:pt>
    <dgm:pt modelId="{CBE7CB7D-2FCD-4577-9DCE-C3F736AAC948}" type="parTrans" cxnId="{119CC9DB-8E58-4D29-BFAF-547850856CF5}">
      <dgm:prSet/>
      <dgm:spPr/>
      <dgm:t>
        <a:bodyPr/>
        <a:lstStyle/>
        <a:p>
          <a:endParaRPr lang="en-US"/>
        </a:p>
      </dgm:t>
    </dgm:pt>
    <dgm:pt modelId="{A581FB00-A18A-496D-945E-86B9362759F4}" type="sibTrans" cxnId="{119CC9DB-8E58-4D29-BFAF-547850856CF5}">
      <dgm:prSet/>
      <dgm:spPr/>
      <dgm:t>
        <a:bodyPr/>
        <a:lstStyle/>
        <a:p>
          <a:endParaRPr lang="en-US"/>
        </a:p>
      </dgm:t>
    </dgm:pt>
    <dgm:pt modelId="{94A36EA8-0810-4FC1-9CC8-821339C1FF8D}" type="pres">
      <dgm:prSet presAssocID="{6C57B1AC-7670-4B63-B72C-7FBC3353B918}" presName="root" presStyleCnt="0">
        <dgm:presLayoutVars>
          <dgm:dir/>
          <dgm:resizeHandles val="exact"/>
        </dgm:presLayoutVars>
      </dgm:prSet>
      <dgm:spPr/>
    </dgm:pt>
    <dgm:pt modelId="{0C91CC15-D687-43F6-95F9-F8ED60E501EE}" type="pres">
      <dgm:prSet presAssocID="{BD78E85B-25E4-4052-B74F-84CEE6EC00F3}" presName="compNode" presStyleCnt="0"/>
      <dgm:spPr/>
    </dgm:pt>
    <dgm:pt modelId="{40FD9BC9-541A-4550-A304-099663319881}" type="pres">
      <dgm:prSet presAssocID="{BD78E85B-25E4-4052-B74F-84CEE6EC00F3}" presName="bgRect" presStyleLbl="bgShp" presStyleIdx="0" presStyleCnt="4"/>
      <dgm:spPr/>
    </dgm:pt>
    <dgm:pt modelId="{7F496837-8163-4A5A-8149-E9DF9C0AC0D3}" type="pres">
      <dgm:prSet presAssocID="{BD78E85B-25E4-4052-B74F-84CEE6EC00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itments"/>
        </a:ext>
      </dgm:extLst>
    </dgm:pt>
    <dgm:pt modelId="{03DAA817-7297-4100-8E2B-5B260DBFB5A9}" type="pres">
      <dgm:prSet presAssocID="{BD78E85B-25E4-4052-B74F-84CEE6EC00F3}" presName="spaceRect" presStyleCnt="0"/>
      <dgm:spPr/>
    </dgm:pt>
    <dgm:pt modelId="{FD73C3E6-9DBE-451D-ACB6-24CEC71F6B17}" type="pres">
      <dgm:prSet presAssocID="{BD78E85B-25E4-4052-B74F-84CEE6EC00F3}" presName="parTx" presStyleLbl="revTx" presStyleIdx="0" presStyleCnt="4">
        <dgm:presLayoutVars>
          <dgm:chMax val="0"/>
          <dgm:chPref val="0"/>
        </dgm:presLayoutVars>
      </dgm:prSet>
      <dgm:spPr/>
    </dgm:pt>
    <dgm:pt modelId="{3B7A8320-F33A-4989-8024-DE0149F4E503}" type="pres">
      <dgm:prSet presAssocID="{B1D4C1A6-C9EB-4E27-8FB3-FBBB7CBF8315}" presName="sibTrans" presStyleCnt="0"/>
      <dgm:spPr/>
    </dgm:pt>
    <dgm:pt modelId="{05454484-89B9-4512-B69A-7FE0A787872D}" type="pres">
      <dgm:prSet presAssocID="{33DC34D5-D31B-4311-B769-D8121E5E941D}" presName="compNode" presStyleCnt="0"/>
      <dgm:spPr/>
    </dgm:pt>
    <dgm:pt modelId="{3ED29497-BBF2-4C1F-9185-A1BBCF8F7DEF}" type="pres">
      <dgm:prSet presAssocID="{33DC34D5-D31B-4311-B769-D8121E5E941D}" presName="bgRect" presStyleLbl="bgShp" presStyleIdx="1" presStyleCnt="4"/>
      <dgm:spPr/>
    </dgm:pt>
    <dgm:pt modelId="{19A9C7E4-3DB3-4B86-9A91-37D4434FC603}" type="pres">
      <dgm:prSet presAssocID="{33DC34D5-D31B-4311-B769-D8121E5E94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ad"/>
        </a:ext>
      </dgm:extLst>
    </dgm:pt>
    <dgm:pt modelId="{30888826-8E7B-4ABF-9486-52C37B21CEA0}" type="pres">
      <dgm:prSet presAssocID="{33DC34D5-D31B-4311-B769-D8121E5E941D}" presName="spaceRect" presStyleCnt="0"/>
      <dgm:spPr/>
    </dgm:pt>
    <dgm:pt modelId="{59142135-B249-4CF2-8565-4F9AC3F20908}" type="pres">
      <dgm:prSet presAssocID="{33DC34D5-D31B-4311-B769-D8121E5E941D}" presName="parTx" presStyleLbl="revTx" presStyleIdx="1" presStyleCnt="4">
        <dgm:presLayoutVars>
          <dgm:chMax val="0"/>
          <dgm:chPref val="0"/>
        </dgm:presLayoutVars>
      </dgm:prSet>
      <dgm:spPr/>
    </dgm:pt>
    <dgm:pt modelId="{FF545AC3-65F1-4178-AB74-E40DCCD9F8F6}" type="pres">
      <dgm:prSet presAssocID="{700F50BF-2EFB-4257-8CB2-C78F573513A7}" presName="sibTrans" presStyleCnt="0"/>
      <dgm:spPr/>
    </dgm:pt>
    <dgm:pt modelId="{2367CBEE-6FD3-4430-BF41-9FB383563238}" type="pres">
      <dgm:prSet presAssocID="{3E7C1BE5-73F5-4EB7-825F-3ED088D16D44}" presName="compNode" presStyleCnt="0"/>
      <dgm:spPr/>
    </dgm:pt>
    <dgm:pt modelId="{1611E2F5-1E62-4E1D-A580-3E4F33A38E39}" type="pres">
      <dgm:prSet presAssocID="{3E7C1BE5-73F5-4EB7-825F-3ED088D16D44}" presName="bgRect" presStyleLbl="bgShp" presStyleIdx="2" presStyleCnt="4"/>
      <dgm:spPr/>
    </dgm:pt>
    <dgm:pt modelId="{AE406850-3AF6-43F7-81F1-B53693EA1C38}" type="pres">
      <dgm:prSet presAssocID="{3E7C1BE5-73F5-4EB7-825F-3ED088D16D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a:ext>
      </dgm:extLst>
    </dgm:pt>
    <dgm:pt modelId="{6F8F3384-1389-4127-9B53-9F64B37764A5}" type="pres">
      <dgm:prSet presAssocID="{3E7C1BE5-73F5-4EB7-825F-3ED088D16D44}" presName="spaceRect" presStyleCnt="0"/>
      <dgm:spPr/>
    </dgm:pt>
    <dgm:pt modelId="{18C3A75A-EB24-4DA2-B3C8-92FCDF7DE936}" type="pres">
      <dgm:prSet presAssocID="{3E7C1BE5-73F5-4EB7-825F-3ED088D16D44}" presName="parTx" presStyleLbl="revTx" presStyleIdx="2" presStyleCnt="4">
        <dgm:presLayoutVars>
          <dgm:chMax val="0"/>
          <dgm:chPref val="0"/>
        </dgm:presLayoutVars>
      </dgm:prSet>
      <dgm:spPr/>
    </dgm:pt>
    <dgm:pt modelId="{136A6B4B-D648-4076-92AF-9E85CFDE63FB}" type="pres">
      <dgm:prSet presAssocID="{3B3FAA8F-A622-4331-A9E7-D895F579EF0F}" presName="sibTrans" presStyleCnt="0"/>
      <dgm:spPr/>
    </dgm:pt>
    <dgm:pt modelId="{CE931006-AD8A-4A91-80BF-0A24ABFF6AA6}" type="pres">
      <dgm:prSet presAssocID="{A63A6054-FB35-42E1-A0EE-407139605CC1}" presName="compNode" presStyleCnt="0"/>
      <dgm:spPr/>
    </dgm:pt>
    <dgm:pt modelId="{A16680D1-5C91-40EF-9085-817D2DB03CAC}" type="pres">
      <dgm:prSet presAssocID="{A63A6054-FB35-42E1-A0EE-407139605CC1}" presName="bgRect" presStyleLbl="bgShp" presStyleIdx="3" presStyleCnt="4"/>
      <dgm:spPr/>
    </dgm:pt>
    <dgm:pt modelId="{486E0572-BB33-4C30-AB44-F32520A0D321}" type="pres">
      <dgm:prSet presAssocID="{A63A6054-FB35-42E1-A0EE-407139605C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df"/>
        </a:ext>
      </dgm:extLst>
    </dgm:pt>
    <dgm:pt modelId="{21D5CA02-4DB2-4BD5-9041-06F4F13E2031}" type="pres">
      <dgm:prSet presAssocID="{A63A6054-FB35-42E1-A0EE-407139605CC1}" presName="spaceRect" presStyleCnt="0"/>
      <dgm:spPr/>
    </dgm:pt>
    <dgm:pt modelId="{7FF701E5-AE33-4AB1-B1E4-B99CEF63DD1B}" type="pres">
      <dgm:prSet presAssocID="{A63A6054-FB35-42E1-A0EE-407139605CC1}" presName="parTx" presStyleLbl="revTx" presStyleIdx="3" presStyleCnt="4">
        <dgm:presLayoutVars>
          <dgm:chMax val="0"/>
          <dgm:chPref val="0"/>
        </dgm:presLayoutVars>
      </dgm:prSet>
      <dgm:spPr/>
    </dgm:pt>
  </dgm:ptLst>
  <dgm:cxnLst>
    <dgm:cxn modelId="{24082A11-1912-4F38-A9CC-2EA35E1EC8DD}" srcId="{6C57B1AC-7670-4B63-B72C-7FBC3353B918}" destId="{3E7C1BE5-73F5-4EB7-825F-3ED088D16D44}" srcOrd="2" destOrd="0" parTransId="{5EA02759-D798-4264-9698-54BDE4249A35}" sibTransId="{3B3FAA8F-A622-4331-A9E7-D895F579EF0F}"/>
    <dgm:cxn modelId="{AC860423-2583-4017-979B-3792873C8037}" type="presOf" srcId="{6C57B1AC-7670-4B63-B72C-7FBC3353B918}" destId="{94A36EA8-0810-4FC1-9CC8-821339C1FF8D}" srcOrd="0" destOrd="0" presId="urn:microsoft.com/office/officeart/2018/2/layout/IconVerticalSolidList"/>
    <dgm:cxn modelId="{3546DC5B-5FB9-4010-B1CD-8F36A429DE6C}" srcId="{6C57B1AC-7670-4B63-B72C-7FBC3353B918}" destId="{33DC34D5-D31B-4311-B769-D8121E5E941D}" srcOrd="1" destOrd="0" parTransId="{2FFEC9B0-BA57-4C9A-BD55-76E37FE8515A}" sibTransId="{700F50BF-2EFB-4257-8CB2-C78F573513A7}"/>
    <dgm:cxn modelId="{17193945-D607-4AB9-B0C2-5DC9030D1CEF}" type="presOf" srcId="{BD78E85B-25E4-4052-B74F-84CEE6EC00F3}" destId="{FD73C3E6-9DBE-451D-ACB6-24CEC71F6B17}" srcOrd="0" destOrd="0" presId="urn:microsoft.com/office/officeart/2018/2/layout/IconVerticalSolidList"/>
    <dgm:cxn modelId="{B5E4A74E-CEF0-4E48-9686-33E63D4FE6F5}" srcId="{6C57B1AC-7670-4B63-B72C-7FBC3353B918}" destId="{BD78E85B-25E4-4052-B74F-84CEE6EC00F3}" srcOrd="0" destOrd="0" parTransId="{55AC8C70-239B-4716-80A3-B93DB86BF99F}" sibTransId="{B1D4C1A6-C9EB-4E27-8FB3-FBBB7CBF8315}"/>
    <dgm:cxn modelId="{980D4A80-67A9-424E-9389-AF93C05CA0FF}" type="presOf" srcId="{33DC34D5-D31B-4311-B769-D8121E5E941D}" destId="{59142135-B249-4CF2-8565-4F9AC3F20908}" srcOrd="0" destOrd="0" presId="urn:microsoft.com/office/officeart/2018/2/layout/IconVerticalSolidList"/>
    <dgm:cxn modelId="{AF0FA2A1-4DD9-43A6-AD5C-EBFA53ADC651}" type="presOf" srcId="{3E7C1BE5-73F5-4EB7-825F-3ED088D16D44}" destId="{18C3A75A-EB24-4DA2-B3C8-92FCDF7DE936}" srcOrd="0" destOrd="0" presId="urn:microsoft.com/office/officeart/2018/2/layout/IconVerticalSolidList"/>
    <dgm:cxn modelId="{20DF9FC8-0C69-429E-A16A-18BEA7AFE1FA}" type="presOf" srcId="{A63A6054-FB35-42E1-A0EE-407139605CC1}" destId="{7FF701E5-AE33-4AB1-B1E4-B99CEF63DD1B}" srcOrd="0" destOrd="0" presId="urn:microsoft.com/office/officeart/2018/2/layout/IconVerticalSolidList"/>
    <dgm:cxn modelId="{119CC9DB-8E58-4D29-BFAF-547850856CF5}" srcId="{6C57B1AC-7670-4B63-B72C-7FBC3353B918}" destId="{A63A6054-FB35-42E1-A0EE-407139605CC1}" srcOrd="3" destOrd="0" parTransId="{CBE7CB7D-2FCD-4577-9DCE-C3F736AAC948}" sibTransId="{A581FB00-A18A-496D-945E-86B9362759F4}"/>
    <dgm:cxn modelId="{FA6FA850-44A0-4E08-B9D7-8F01D1F3A2C0}" type="presParOf" srcId="{94A36EA8-0810-4FC1-9CC8-821339C1FF8D}" destId="{0C91CC15-D687-43F6-95F9-F8ED60E501EE}" srcOrd="0" destOrd="0" presId="urn:microsoft.com/office/officeart/2018/2/layout/IconVerticalSolidList"/>
    <dgm:cxn modelId="{E046D4C8-46DD-41B1-B26F-16700D9BE4DC}" type="presParOf" srcId="{0C91CC15-D687-43F6-95F9-F8ED60E501EE}" destId="{40FD9BC9-541A-4550-A304-099663319881}" srcOrd="0" destOrd="0" presId="urn:microsoft.com/office/officeart/2018/2/layout/IconVerticalSolidList"/>
    <dgm:cxn modelId="{B33F61C8-5EB6-4BF2-9B1A-9B9469795235}" type="presParOf" srcId="{0C91CC15-D687-43F6-95F9-F8ED60E501EE}" destId="{7F496837-8163-4A5A-8149-E9DF9C0AC0D3}" srcOrd="1" destOrd="0" presId="urn:microsoft.com/office/officeart/2018/2/layout/IconVerticalSolidList"/>
    <dgm:cxn modelId="{2D1E1788-0C02-461A-9683-0870687DABD1}" type="presParOf" srcId="{0C91CC15-D687-43F6-95F9-F8ED60E501EE}" destId="{03DAA817-7297-4100-8E2B-5B260DBFB5A9}" srcOrd="2" destOrd="0" presId="urn:microsoft.com/office/officeart/2018/2/layout/IconVerticalSolidList"/>
    <dgm:cxn modelId="{EC0C0B4A-3985-4978-A013-BA23FABB821F}" type="presParOf" srcId="{0C91CC15-D687-43F6-95F9-F8ED60E501EE}" destId="{FD73C3E6-9DBE-451D-ACB6-24CEC71F6B17}" srcOrd="3" destOrd="0" presId="urn:microsoft.com/office/officeart/2018/2/layout/IconVerticalSolidList"/>
    <dgm:cxn modelId="{FA4AEAFF-A0E2-49A2-B1C1-7A82B503F390}" type="presParOf" srcId="{94A36EA8-0810-4FC1-9CC8-821339C1FF8D}" destId="{3B7A8320-F33A-4989-8024-DE0149F4E503}" srcOrd="1" destOrd="0" presId="urn:microsoft.com/office/officeart/2018/2/layout/IconVerticalSolidList"/>
    <dgm:cxn modelId="{84FE69DB-5E31-4286-BFB4-0574432B908B}" type="presParOf" srcId="{94A36EA8-0810-4FC1-9CC8-821339C1FF8D}" destId="{05454484-89B9-4512-B69A-7FE0A787872D}" srcOrd="2" destOrd="0" presId="urn:microsoft.com/office/officeart/2018/2/layout/IconVerticalSolidList"/>
    <dgm:cxn modelId="{9E71D0BB-EE27-477E-88EA-244F148F324C}" type="presParOf" srcId="{05454484-89B9-4512-B69A-7FE0A787872D}" destId="{3ED29497-BBF2-4C1F-9185-A1BBCF8F7DEF}" srcOrd="0" destOrd="0" presId="urn:microsoft.com/office/officeart/2018/2/layout/IconVerticalSolidList"/>
    <dgm:cxn modelId="{32422113-7ADA-408E-BF9D-A2608AE1E9FD}" type="presParOf" srcId="{05454484-89B9-4512-B69A-7FE0A787872D}" destId="{19A9C7E4-3DB3-4B86-9A91-37D4434FC603}" srcOrd="1" destOrd="0" presId="urn:microsoft.com/office/officeart/2018/2/layout/IconVerticalSolidList"/>
    <dgm:cxn modelId="{E9A332C7-26FD-4989-B523-D010727E8BF4}" type="presParOf" srcId="{05454484-89B9-4512-B69A-7FE0A787872D}" destId="{30888826-8E7B-4ABF-9486-52C37B21CEA0}" srcOrd="2" destOrd="0" presId="urn:microsoft.com/office/officeart/2018/2/layout/IconVerticalSolidList"/>
    <dgm:cxn modelId="{487B69F8-57E9-423A-9B14-ECC0FDDAC904}" type="presParOf" srcId="{05454484-89B9-4512-B69A-7FE0A787872D}" destId="{59142135-B249-4CF2-8565-4F9AC3F20908}" srcOrd="3" destOrd="0" presId="urn:microsoft.com/office/officeart/2018/2/layout/IconVerticalSolidList"/>
    <dgm:cxn modelId="{150A53BA-804B-4875-B7D9-EFDDF8C6E8A1}" type="presParOf" srcId="{94A36EA8-0810-4FC1-9CC8-821339C1FF8D}" destId="{FF545AC3-65F1-4178-AB74-E40DCCD9F8F6}" srcOrd="3" destOrd="0" presId="urn:microsoft.com/office/officeart/2018/2/layout/IconVerticalSolidList"/>
    <dgm:cxn modelId="{F6DF0214-841D-4F2C-8F34-151AFFF34F22}" type="presParOf" srcId="{94A36EA8-0810-4FC1-9CC8-821339C1FF8D}" destId="{2367CBEE-6FD3-4430-BF41-9FB383563238}" srcOrd="4" destOrd="0" presId="urn:microsoft.com/office/officeart/2018/2/layout/IconVerticalSolidList"/>
    <dgm:cxn modelId="{2500C2B6-6626-46DC-B7C8-CA849856B54E}" type="presParOf" srcId="{2367CBEE-6FD3-4430-BF41-9FB383563238}" destId="{1611E2F5-1E62-4E1D-A580-3E4F33A38E39}" srcOrd="0" destOrd="0" presId="urn:microsoft.com/office/officeart/2018/2/layout/IconVerticalSolidList"/>
    <dgm:cxn modelId="{CC6D4C4D-3EA4-4FBF-8231-EC50731EC1C5}" type="presParOf" srcId="{2367CBEE-6FD3-4430-BF41-9FB383563238}" destId="{AE406850-3AF6-43F7-81F1-B53693EA1C38}" srcOrd="1" destOrd="0" presId="urn:microsoft.com/office/officeart/2018/2/layout/IconVerticalSolidList"/>
    <dgm:cxn modelId="{3F053214-D5E7-469A-8BA2-7F17D302D262}" type="presParOf" srcId="{2367CBEE-6FD3-4430-BF41-9FB383563238}" destId="{6F8F3384-1389-4127-9B53-9F64B37764A5}" srcOrd="2" destOrd="0" presId="urn:microsoft.com/office/officeart/2018/2/layout/IconVerticalSolidList"/>
    <dgm:cxn modelId="{EACA7E06-2364-4C73-89CA-BD083E891940}" type="presParOf" srcId="{2367CBEE-6FD3-4430-BF41-9FB383563238}" destId="{18C3A75A-EB24-4DA2-B3C8-92FCDF7DE936}" srcOrd="3" destOrd="0" presId="urn:microsoft.com/office/officeart/2018/2/layout/IconVerticalSolidList"/>
    <dgm:cxn modelId="{A550C600-EAF0-4237-ACA7-FF1B015D99B9}" type="presParOf" srcId="{94A36EA8-0810-4FC1-9CC8-821339C1FF8D}" destId="{136A6B4B-D648-4076-92AF-9E85CFDE63FB}" srcOrd="5" destOrd="0" presId="urn:microsoft.com/office/officeart/2018/2/layout/IconVerticalSolidList"/>
    <dgm:cxn modelId="{7D8E830B-25D6-4F4B-B683-C0C22D750E84}" type="presParOf" srcId="{94A36EA8-0810-4FC1-9CC8-821339C1FF8D}" destId="{CE931006-AD8A-4A91-80BF-0A24ABFF6AA6}" srcOrd="6" destOrd="0" presId="urn:microsoft.com/office/officeart/2018/2/layout/IconVerticalSolidList"/>
    <dgm:cxn modelId="{CD5E11D3-2216-4614-93D7-9B596D8B5B75}" type="presParOf" srcId="{CE931006-AD8A-4A91-80BF-0A24ABFF6AA6}" destId="{A16680D1-5C91-40EF-9085-817D2DB03CAC}" srcOrd="0" destOrd="0" presId="urn:microsoft.com/office/officeart/2018/2/layout/IconVerticalSolidList"/>
    <dgm:cxn modelId="{29A21A2A-5824-4B26-9FF9-1B8012EAFF18}" type="presParOf" srcId="{CE931006-AD8A-4A91-80BF-0A24ABFF6AA6}" destId="{486E0572-BB33-4C30-AB44-F32520A0D321}" srcOrd="1" destOrd="0" presId="urn:microsoft.com/office/officeart/2018/2/layout/IconVerticalSolidList"/>
    <dgm:cxn modelId="{5E2B28AF-2D81-44A4-9BEC-460E53386729}" type="presParOf" srcId="{CE931006-AD8A-4A91-80BF-0A24ABFF6AA6}" destId="{21D5CA02-4DB2-4BD5-9041-06F4F13E2031}" srcOrd="2" destOrd="0" presId="urn:microsoft.com/office/officeart/2018/2/layout/IconVerticalSolidList"/>
    <dgm:cxn modelId="{1377B87D-6686-4105-9F8A-DD9E36187B61}" type="presParOf" srcId="{CE931006-AD8A-4A91-80BF-0A24ABFF6AA6}" destId="{7FF701E5-AE33-4AB1-B1E4-B99CEF63DD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FDF4F-B394-4CB0-8DE9-C1D701562BCE}" type="doc">
      <dgm:prSet loTypeId="urn:microsoft.com/office/officeart/2016/7/layout/VerticalDownArrowProcess" loCatId="process" qsTypeId="urn:microsoft.com/office/officeart/2005/8/quickstyle/simple5" qsCatId="simple" csTypeId="urn:microsoft.com/office/officeart/2005/8/colors/accent1_2" csCatId="accent1"/>
      <dgm:spPr/>
      <dgm:t>
        <a:bodyPr/>
        <a:lstStyle/>
        <a:p>
          <a:endParaRPr lang="en-US"/>
        </a:p>
      </dgm:t>
    </dgm:pt>
    <dgm:pt modelId="{B61D9C5C-B690-4168-BFF6-0939F4E13F21}">
      <dgm:prSet/>
      <dgm:spPr/>
      <dgm:t>
        <a:bodyPr/>
        <a:lstStyle/>
        <a:p>
          <a:r>
            <a:rPr lang="en-US"/>
            <a:t>Publish</a:t>
          </a:r>
        </a:p>
      </dgm:t>
    </dgm:pt>
    <dgm:pt modelId="{5F3216EE-169D-43FA-B1C5-23E62DFA3DCC}" type="parTrans" cxnId="{2930BBBA-9C54-43E1-AB22-963AFBE55E31}">
      <dgm:prSet/>
      <dgm:spPr/>
      <dgm:t>
        <a:bodyPr/>
        <a:lstStyle/>
        <a:p>
          <a:endParaRPr lang="en-US"/>
        </a:p>
      </dgm:t>
    </dgm:pt>
    <dgm:pt modelId="{011F39C1-7DAF-49E8-9BEA-8A048A081D82}" type="sibTrans" cxnId="{2930BBBA-9C54-43E1-AB22-963AFBE55E31}">
      <dgm:prSet/>
      <dgm:spPr/>
      <dgm:t>
        <a:bodyPr/>
        <a:lstStyle/>
        <a:p>
          <a:endParaRPr lang="en-US"/>
        </a:p>
      </dgm:t>
    </dgm:pt>
    <dgm:pt modelId="{CC503DB5-0F92-4821-818F-07D39C6D2016}">
      <dgm:prSet/>
      <dgm:spPr/>
      <dgm:t>
        <a:bodyPr/>
        <a:lstStyle/>
        <a:p>
          <a:r>
            <a:rPr lang="en-US"/>
            <a:t>Publish Notice of Non Discrimination</a:t>
          </a:r>
        </a:p>
      </dgm:t>
    </dgm:pt>
    <dgm:pt modelId="{6A324F97-319A-4E41-8924-BF5798CBB8B7}" type="parTrans" cxnId="{20EFCE76-9356-407D-8BD1-48ECF8B05B95}">
      <dgm:prSet/>
      <dgm:spPr/>
      <dgm:t>
        <a:bodyPr/>
        <a:lstStyle/>
        <a:p>
          <a:endParaRPr lang="en-US"/>
        </a:p>
      </dgm:t>
    </dgm:pt>
    <dgm:pt modelId="{55328E2C-2485-4202-B162-9B1A45936C05}" type="sibTrans" cxnId="{20EFCE76-9356-407D-8BD1-48ECF8B05B95}">
      <dgm:prSet/>
      <dgm:spPr/>
      <dgm:t>
        <a:bodyPr/>
        <a:lstStyle/>
        <a:p>
          <a:endParaRPr lang="en-US"/>
        </a:p>
      </dgm:t>
    </dgm:pt>
    <dgm:pt modelId="{C8192024-5014-4DD0-8359-0699F7EAED33}">
      <dgm:prSet/>
      <dgm:spPr/>
      <dgm:t>
        <a:bodyPr/>
        <a:lstStyle/>
        <a:p>
          <a:r>
            <a:rPr lang="en-US"/>
            <a:t>Designate</a:t>
          </a:r>
        </a:p>
      </dgm:t>
    </dgm:pt>
    <dgm:pt modelId="{3EBEED09-42ED-4E6C-A6E7-FE6684651E4F}" type="parTrans" cxnId="{8FB26BF8-F774-492A-A38A-538D15DF4E94}">
      <dgm:prSet/>
      <dgm:spPr/>
      <dgm:t>
        <a:bodyPr/>
        <a:lstStyle/>
        <a:p>
          <a:endParaRPr lang="en-US"/>
        </a:p>
      </dgm:t>
    </dgm:pt>
    <dgm:pt modelId="{9C86933A-DD47-4376-8228-7963A15532EB}" type="sibTrans" cxnId="{8FB26BF8-F774-492A-A38A-538D15DF4E94}">
      <dgm:prSet/>
      <dgm:spPr/>
      <dgm:t>
        <a:bodyPr/>
        <a:lstStyle/>
        <a:p>
          <a:endParaRPr lang="en-US"/>
        </a:p>
      </dgm:t>
    </dgm:pt>
    <dgm:pt modelId="{CEE02B43-09CD-4F55-AD94-70B7A81AFFA0}">
      <dgm:prSet/>
      <dgm:spPr/>
      <dgm:t>
        <a:bodyPr/>
        <a:lstStyle/>
        <a:p>
          <a:r>
            <a:rPr lang="en-US"/>
            <a:t>Designate Title IX Coordinator</a:t>
          </a:r>
        </a:p>
      </dgm:t>
    </dgm:pt>
    <dgm:pt modelId="{14E7C1F0-F915-471A-86C9-CCD0874A4639}" type="parTrans" cxnId="{CF1D9BAC-FEFA-46D1-BC04-65B5EAD51556}">
      <dgm:prSet/>
      <dgm:spPr/>
      <dgm:t>
        <a:bodyPr/>
        <a:lstStyle/>
        <a:p>
          <a:endParaRPr lang="en-US"/>
        </a:p>
      </dgm:t>
    </dgm:pt>
    <dgm:pt modelId="{E0A63EF5-B826-4A5D-8A86-AA43BA29F5CB}" type="sibTrans" cxnId="{CF1D9BAC-FEFA-46D1-BC04-65B5EAD51556}">
      <dgm:prSet/>
      <dgm:spPr/>
      <dgm:t>
        <a:bodyPr/>
        <a:lstStyle/>
        <a:p>
          <a:endParaRPr lang="en-US"/>
        </a:p>
      </dgm:t>
    </dgm:pt>
    <dgm:pt modelId="{6A79DF3F-0E9D-4AAD-A041-9CDAEDC47F1D}">
      <dgm:prSet/>
      <dgm:spPr/>
      <dgm:t>
        <a:bodyPr/>
        <a:lstStyle/>
        <a:p>
          <a:r>
            <a:rPr lang="en-US"/>
            <a:t>Disseminate</a:t>
          </a:r>
        </a:p>
      </dgm:t>
    </dgm:pt>
    <dgm:pt modelId="{3FD0CB94-D212-41F9-AF7F-6D30D9990968}" type="parTrans" cxnId="{F761EE36-EEBF-4F8B-8244-11BFDB01B710}">
      <dgm:prSet/>
      <dgm:spPr/>
      <dgm:t>
        <a:bodyPr/>
        <a:lstStyle/>
        <a:p>
          <a:endParaRPr lang="en-US"/>
        </a:p>
      </dgm:t>
    </dgm:pt>
    <dgm:pt modelId="{59DF849A-283D-402B-94B0-8A06A3FEE6A5}" type="sibTrans" cxnId="{F761EE36-EEBF-4F8B-8244-11BFDB01B710}">
      <dgm:prSet/>
      <dgm:spPr/>
      <dgm:t>
        <a:bodyPr/>
        <a:lstStyle/>
        <a:p>
          <a:endParaRPr lang="en-US"/>
        </a:p>
      </dgm:t>
    </dgm:pt>
    <dgm:pt modelId="{9E7606DF-1C95-487C-9CFF-281AED207352}">
      <dgm:prSet/>
      <dgm:spPr/>
      <dgm:t>
        <a:bodyPr/>
        <a:lstStyle/>
        <a:p>
          <a:r>
            <a:rPr lang="en-US"/>
            <a:t>Disseminate Policies on Sexual Discrimination/ Misconduct</a:t>
          </a:r>
        </a:p>
      </dgm:t>
    </dgm:pt>
    <dgm:pt modelId="{05E192D1-C89D-4A89-B33C-58DC719AA7E3}" type="parTrans" cxnId="{60351E6B-75F1-4719-87A3-9038C70197DB}">
      <dgm:prSet/>
      <dgm:spPr/>
      <dgm:t>
        <a:bodyPr/>
        <a:lstStyle/>
        <a:p>
          <a:endParaRPr lang="en-US"/>
        </a:p>
      </dgm:t>
    </dgm:pt>
    <dgm:pt modelId="{23E7C0C9-B2F0-4287-956C-D9294A624E73}" type="sibTrans" cxnId="{60351E6B-75F1-4719-87A3-9038C70197DB}">
      <dgm:prSet/>
      <dgm:spPr/>
      <dgm:t>
        <a:bodyPr/>
        <a:lstStyle/>
        <a:p>
          <a:endParaRPr lang="en-US"/>
        </a:p>
      </dgm:t>
    </dgm:pt>
    <dgm:pt modelId="{B3576410-22F2-43B7-99EF-E89CE559CEBF}">
      <dgm:prSet/>
      <dgm:spPr/>
      <dgm:t>
        <a:bodyPr/>
        <a:lstStyle/>
        <a:p>
          <a:r>
            <a:rPr lang="en-US"/>
            <a:t>Address/Investigate</a:t>
          </a:r>
        </a:p>
      </dgm:t>
    </dgm:pt>
    <dgm:pt modelId="{E486612E-7D6E-4204-8B41-3AC06E2613CC}" type="parTrans" cxnId="{3AFF1F90-1725-4FB8-A52A-468738E8C95A}">
      <dgm:prSet/>
      <dgm:spPr/>
      <dgm:t>
        <a:bodyPr/>
        <a:lstStyle/>
        <a:p>
          <a:endParaRPr lang="en-US"/>
        </a:p>
      </dgm:t>
    </dgm:pt>
    <dgm:pt modelId="{00F15562-521B-4EE4-B589-7E57DD41DDFD}" type="sibTrans" cxnId="{3AFF1F90-1725-4FB8-A52A-468738E8C95A}">
      <dgm:prSet/>
      <dgm:spPr/>
      <dgm:t>
        <a:bodyPr/>
        <a:lstStyle/>
        <a:p>
          <a:endParaRPr lang="en-US"/>
        </a:p>
      </dgm:t>
    </dgm:pt>
    <dgm:pt modelId="{8D51A055-CEE1-4747-A653-0A4908A8B987}">
      <dgm:prSet/>
      <dgm:spPr/>
      <dgm:t>
        <a:bodyPr/>
        <a:lstStyle/>
        <a:p>
          <a:r>
            <a:rPr lang="en-US"/>
            <a:t>Address/Investigate Complaints</a:t>
          </a:r>
        </a:p>
      </dgm:t>
    </dgm:pt>
    <dgm:pt modelId="{97FCCB48-AFCC-44D9-B25B-EBCA0A1E04B5}" type="parTrans" cxnId="{23965214-A89C-4E71-8C9C-8D0534DBF4A6}">
      <dgm:prSet/>
      <dgm:spPr/>
      <dgm:t>
        <a:bodyPr/>
        <a:lstStyle/>
        <a:p>
          <a:endParaRPr lang="en-US"/>
        </a:p>
      </dgm:t>
    </dgm:pt>
    <dgm:pt modelId="{7B527915-19B6-4278-80C2-7FC74065147C}" type="sibTrans" cxnId="{23965214-A89C-4E71-8C9C-8D0534DBF4A6}">
      <dgm:prSet/>
      <dgm:spPr/>
      <dgm:t>
        <a:bodyPr/>
        <a:lstStyle/>
        <a:p>
          <a:endParaRPr lang="en-US"/>
        </a:p>
      </dgm:t>
    </dgm:pt>
    <dgm:pt modelId="{4FBF5AE8-95E9-42F1-8578-F5A48CD9B1A0}">
      <dgm:prSet/>
      <dgm:spPr/>
      <dgm:t>
        <a:bodyPr/>
        <a:lstStyle/>
        <a:p>
          <a:r>
            <a:rPr lang="en-US"/>
            <a:t>Adopt and publish</a:t>
          </a:r>
        </a:p>
      </dgm:t>
    </dgm:pt>
    <dgm:pt modelId="{47C7705A-8871-4DD0-88AC-E3423D42D5CE}" type="parTrans" cxnId="{F14B0FE8-F549-4586-9040-6B7C20254E6C}">
      <dgm:prSet/>
      <dgm:spPr/>
      <dgm:t>
        <a:bodyPr/>
        <a:lstStyle/>
        <a:p>
          <a:endParaRPr lang="en-US"/>
        </a:p>
      </dgm:t>
    </dgm:pt>
    <dgm:pt modelId="{7CB0623A-9BB9-4741-8AA7-B5D6E5B05BBF}" type="sibTrans" cxnId="{F14B0FE8-F549-4586-9040-6B7C20254E6C}">
      <dgm:prSet/>
      <dgm:spPr/>
      <dgm:t>
        <a:bodyPr/>
        <a:lstStyle/>
        <a:p>
          <a:endParaRPr lang="en-US"/>
        </a:p>
      </dgm:t>
    </dgm:pt>
    <dgm:pt modelId="{32F811D2-30FC-4971-81E1-FB64BC4FAEC9}">
      <dgm:prSet/>
      <dgm:spPr/>
      <dgm:t>
        <a:bodyPr/>
        <a:lstStyle/>
        <a:p>
          <a:r>
            <a:rPr lang="en-US"/>
            <a:t>Adopt and publish fair &amp; equitable grievance procedures</a:t>
          </a:r>
        </a:p>
      </dgm:t>
    </dgm:pt>
    <dgm:pt modelId="{D4087217-A4C6-4663-A6EE-018112F2D258}" type="parTrans" cxnId="{F4B30C3B-CF06-486E-8DB9-2A7A0D10E700}">
      <dgm:prSet/>
      <dgm:spPr/>
      <dgm:t>
        <a:bodyPr/>
        <a:lstStyle/>
        <a:p>
          <a:endParaRPr lang="en-US"/>
        </a:p>
      </dgm:t>
    </dgm:pt>
    <dgm:pt modelId="{7AA515FB-014E-48FE-8C5B-392E4D4FF076}" type="sibTrans" cxnId="{F4B30C3B-CF06-486E-8DB9-2A7A0D10E700}">
      <dgm:prSet/>
      <dgm:spPr/>
      <dgm:t>
        <a:bodyPr/>
        <a:lstStyle/>
        <a:p>
          <a:endParaRPr lang="en-US"/>
        </a:p>
      </dgm:t>
    </dgm:pt>
    <dgm:pt modelId="{5CCF197E-F214-4F4C-AD27-CB221D944436}" type="pres">
      <dgm:prSet presAssocID="{7C9FDF4F-B394-4CB0-8DE9-C1D701562BCE}" presName="Name0" presStyleCnt="0">
        <dgm:presLayoutVars>
          <dgm:dir/>
          <dgm:animLvl val="lvl"/>
          <dgm:resizeHandles val="exact"/>
        </dgm:presLayoutVars>
      </dgm:prSet>
      <dgm:spPr/>
    </dgm:pt>
    <dgm:pt modelId="{00C7BD2E-0BA1-41F7-91B0-22871260218F}" type="pres">
      <dgm:prSet presAssocID="{4FBF5AE8-95E9-42F1-8578-F5A48CD9B1A0}" presName="boxAndChildren" presStyleCnt="0"/>
      <dgm:spPr/>
    </dgm:pt>
    <dgm:pt modelId="{6D4D0E4D-7DDD-47E0-91A8-DF7057FFE7A2}" type="pres">
      <dgm:prSet presAssocID="{4FBF5AE8-95E9-42F1-8578-F5A48CD9B1A0}" presName="parentTextBox" presStyleLbl="alignNode1" presStyleIdx="0" presStyleCnt="5"/>
      <dgm:spPr/>
    </dgm:pt>
    <dgm:pt modelId="{719D7DC3-AE16-4942-A4EA-05D3A25AF725}" type="pres">
      <dgm:prSet presAssocID="{4FBF5AE8-95E9-42F1-8578-F5A48CD9B1A0}" presName="descendantBox" presStyleLbl="bgAccFollowNode1" presStyleIdx="0" presStyleCnt="5"/>
      <dgm:spPr/>
    </dgm:pt>
    <dgm:pt modelId="{D4021727-DF9A-4512-B9CC-388C702BE402}" type="pres">
      <dgm:prSet presAssocID="{00F15562-521B-4EE4-B589-7E57DD41DDFD}" presName="sp" presStyleCnt="0"/>
      <dgm:spPr/>
    </dgm:pt>
    <dgm:pt modelId="{32916C0E-DD72-4CCD-829E-55765674A7A3}" type="pres">
      <dgm:prSet presAssocID="{B3576410-22F2-43B7-99EF-E89CE559CEBF}" presName="arrowAndChildren" presStyleCnt="0"/>
      <dgm:spPr/>
    </dgm:pt>
    <dgm:pt modelId="{83643641-6FE8-4614-B43B-9832D5545515}" type="pres">
      <dgm:prSet presAssocID="{B3576410-22F2-43B7-99EF-E89CE559CEBF}" presName="parentTextArrow" presStyleLbl="node1" presStyleIdx="0" presStyleCnt="0"/>
      <dgm:spPr/>
    </dgm:pt>
    <dgm:pt modelId="{B84CBA38-3214-42DC-ABFF-CDFD72BC0056}" type="pres">
      <dgm:prSet presAssocID="{B3576410-22F2-43B7-99EF-E89CE559CEBF}" presName="arrow" presStyleLbl="alignNode1" presStyleIdx="1" presStyleCnt="5"/>
      <dgm:spPr/>
    </dgm:pt>
    <dgm:pt modelId="{F936BB9F-02AD-4C18-AC6E-AB6689C92E59}" type="pres">
      <dgm:prSet presAssocID="{B3576410-22F2-43B7-99EF-E89CE559CEBF}" presName="descendantArrow" presStyleLbl="bgAccFollowNode1" presStyleIdx="1" presStyleCnt="5"/>
      <dgm:spPr/>
    </dgm:pt>
    <dgm:pt modelId="{27E19E10-65C2-4C3B-980F-49E645367463}" type="pres">
      <dgm:prSet presAssocID="{59DF849A-283D-402B-94B0-8A06A3FEE6A5}" presName="sp" presStyleCnt="0"/>
      <dgm:spPr/>
    </dgm:pt>
    <dgm:pt modelId="{0B5C1946-F183-496D-B14C-E73FB76224B5}" type="pres">
      <dgm:prSet presAssocID="{6A79DF3F-0E9D-4AAD-A041-9CDAEDC47F1D}" presName="arrowAndChildren" presStyleCnt="0"/>
      <dgm:spPr/>
    </dgm:pt>
    <dgm:pt modelId="{2D8233D3-A7F5-4E16-9423-63E61965CFC6}" type="pres">
      <dgm:prSet presAssocID="{6A79DF3F-0E9D-4AAD-A041-9CDAEDC47F1D}" presName="parentTextArrow" presStyleLbl="node1" presStyleIdx="0" presStyleCnt="0"/>
      <dgm:spPr/>
    </dgm:pt>
    <dgm:pt modelId="{557FC4AA-5539-47D8-98C7-1D994E224B41}" type="pres">
      <dgm:prSet presAssocID="{6A79DF3F-0E9D-4AAD-A041-9CDAEDC47F1D}" presName="arrow" presStyleLbl="alignNode1" presStyleIdx="2" presStyleCnt="5"/>
      <dgm:spPr/>
    </dgm:pt>
    <dgm:pt modelId="{68C51952-706E-4B55-965E-19115FCC4067}" type="pres">
      <dgm:prSet presAssocID="{6A79DF3F-0E9D-4AAD-A041-9CDAEDC47F1D}" presName="descendantArrow" presStyleLbl="bgAccFollowNode1" presStyleIdx="2" presStyleCnt="5"/>
      <dgm:spPr/>
    </dgm:pt>
    <dgm:pt modelId="{D03045BA-EBE3-424F-B06C-5767C17CD89A}" type="pres">
      <dgm:prSet presAssocID="{9C86933A-DD47-4376-8228-7963A15532EB}" presName="sp" presStyleCnt="0"/>
      <dgm:spPr/>
    </dgm:pt>
    <dgm:pt modelId="{D5CC07D6-92DE-408B-A597-00F26347AC76}" type="pres">
      <dgm:prSet presAssocID="{C8192024-5014-4DD0-8359-0699F7EAED33}" presName="arrowAndChildren" presStyleCnt="0"/>
      <dgm:spPr/>
    </dgm:pt>
    <dgm:pt modelId="{AC7B8E9A-6733-450E-AD31-C2DF18EB8092}" type="pres">
      <dgm:prSet presAssocID="{C8192024-5014-4DD0-8359-0699F7EAED33}" presName="parentTextArrow" presStyleLbl="node1" presStyleIdx="0" presStyleCnt="0"/>
      <dgm:spPr/>
    </dgm:pt>
    <dgm:pt modelId="{469629AC-7C53-4EB6-9FBD-B003A11B36F4}" type="pres">
      <dgm:prSet presAssocID="{C8192024-5014-4DD0-8359-0699F7EAED33}" presName="arrow" presStyleLbl="alignNode1" presStyleIdx="3" presStyleCnt="5"/>
      <dgm:spPr/>
    </dgm:pt>
    <dgm:pt modelId="{0790E73D-8EEA-44DB-9570-B53B24616308}" type="pres">
      <dgm:prSet presAssocID="{C8192024-5014-4DD0-8359-0699F7EAED33}" presName="descendantArrow" presStyleLbl="bgAccFollowNode1" presStyleIdx="3" presStyleCnt="5"/>
      <dgm:spPr/>
    </dgm:pt>
    <dgm:pt modelId="{713FD35A-B72F-4F62-8DF0-6A543514BE0E}" type="pres">
      <dgm:prSet presAssocID="{011F39C1-7DAF-49E8-9BEA-8A048A081D82}" presName="sp" presStyleCnt="0"/>
      <dgm:spPr/>
    </dgm:pt>
    <dgm:pt modelId="{22EB1C21-8819-40FE-B703-7A620E90EA2B}" type="pres">
      <dgm:prSet presAssocID="{B61D9C5C-B690-4168-BFF6-0939F4E13F21}" presName="arrowAndChildren" presStyleCnt="0"/>
      <dgm:spPr/>
    </dgm:pt>
    <dgm:pt modelId="{FC15352A-7C25-439E-864A-9DE107E152BD}" type="pres">
      <dgm:prSet presAssocID="{B61D9C5C-B690-4168-BFF6-0939F4E13F21}" presName="parentTextArrow" presStyleLbl="node1" presStyleIdx="0" presStyleCnt="0"/>
      <dgm:spPr/>
    </dgm:pt>
    <dgm:pt modelId="{8AD921A3-7E6E-426D-BD94-E1C6CE07B81A}" type="pres">
      <dgm:prSet presAssocID="{B61D9C5C-B690-4168-BFF6-0939F4E13F21}" presName="arrow" presStyleLbl="alignNode1" presStyleIdx="4" presStyleCnt="5"/>
      <dgm:spPr/>
    </dgm:pt>
    <dgm:pt modelId="{8495FA97-E518-405D-81CB-C6AEAAAD50F8}" type="pres">
      <dgm:prSet presAssocID="{B61D9C5C-B690-4168-BFF6-0939F4E13F21}" presName="descendantArrow" presStyleLbl="bgAccFollowNode1" presStyleIdx="4" presStyleCnt="5"/>
      <dgm:spPr/>
    </dgm:pt>
  </dgm:ptLst>
  <dgm:cxnLst>
    <dgm:cxn modelId="{23965214-A89C-4E71-8C9C-8D0534DBF4A6}" srcId="{B3576410-22F2-43B7-99EF-E89CE559CEBF}" destId="{8D51A055-CEE1-4747-A653-0A4908A8B987}" srcOrd="0" destOrd="0" parTransId="{97FCCB48-AFCC-44D9-B25B-EBCA0A1E04B5}" sibTransId="{7B527915-19B6-4278-80C2-7FC74065147C}"/>
    <dgm:cxn modelId="{922F122A-BB8A-4295-AA24-5F4B94187317}" type="presOf" srcId="{32F811D2-30FC-4971-81E1-FB64BC4FAEC9}" destId="{719D7DC3-AE16-4942-A4EA-05D3A25AF725}" srcOrd="0" destOrd="0" presId="urn:microsoft.com/office/officeart/2016/7/layout/VerticalDownArrowProcess"/>
    <dgm:cxn modelId="{9BBF502C-4BB3-4A08-B99D-1E4BE9145A1F}" type="presOf" srcId="{7C9FDF4F-B394-4CB0-8DE9-C1D701562BCE}" destId="{5CCF197E-F214-4F4C-AD27-CB221D944436}" srcOrd="0" destOrd="0" presId="urn:microsoft.com/office/officeart/2016/7/layout/VerticalDownArrowProcess"/>
    <dgm:cxn modelId="{F761EE36-EEBF-4F8B-8244-11BFDB01B710}" srcId="{7C9FDF4F-B394-4CB0-8DE9-C1D701562BCE}" destId="{6A79DF3F-0E9D-4AAD-A041-9CDAEDC47F1D}" srcOrd="2" destOrd="0" parTransId="{3FD0CB94-D212-41F9-AF7F-6D30D9990968}" sibTransId="{59DF849A-283D-402B-94B0-8A06A3FEE6A5}"/>
    <dgm:cxn modelId="{F4B30C3B-CF06-486E-8DB9-2A7A0D10E700}" srcId="{4FBF5AE8-95E9-42F1-8578-F5A48CD9B1A0}" destId="{32F811D2-30FC-4971-81E1-FB64BC4FAEC9}" srcOrd="0" destOrd="0" parTransId="{D4087217-A4C6-4663-A6EE-018112F2D258}" sibTransId="{7AA515FB-014E-48FE-8C5B-392E4D4FF076}"/>
    <dgm:cxn modelId="{C084925C-D2FD-44B1-90C5-202F10DCF201}" type="presOf" srcId="{C8192024-5014-4DD0-8359-0699F7EAED33}" destId="{AC7B8E9A-6733-450E-AD31-C2DF18EB8092}" srcOrd="0" destOrd="0" presId="urn:microsoft.com/office/officeart/2016/7/layout/VerticalDownArrowProcess"/>
    <dgm:cxn modelId="{F9E7FF66-02FA-4BAA-A2B2-4BC9AAD83A55}" type="presOf" srcId="{B61D9C5C-B690-4168-BFF6-0939F4E13F21}" destId="{8AD921A3-7E6E-426D-BD94-E1C6CE07B81A}" srcOrd="1" destOrd="0" presId="urn:microsoft.com/office/officeart/2016/7/layout/VerticalDownArrowProcess"/>
    <dgm:cxn modelId="{60351E6B-75F1-4719-87A3-9038C70197DB}" srcId="{6A79DF3F-0E9D-4AAD-A041-9CDAEDC47F1D}" destId="{9E7606DF-1C95-487C-9CFF-281AED207352}" srcOrd="0" destOrd="0" parTransId="{05E192D1-C89D-4A89-B33C-58DC719AA7E3}" sibTransId="{23E7C0C9-B2F0-4287-956C-D9294A624E73}"/>
    <dgm:cxn modelId="{DDE3C250-4B15-492E-82E5-B6F468D3C0B6}" type="presOf" srcId="{4FBF5AE8-95E9-42F1-8578-F5A48CD9B1A0}" destId="{6D4D0E4D-7DDD-47E0-91A8-DF7057FFE7A2}" srcOrd="0" destOrd="0" presId="urn:microsoft.com/office/officeart/2016/7/layout/VerticalDownArrowProcess"/>
    <dgm:cxn modelId="{616E5B54-5BA5-4B33-BAAD-223C5F89B006}" type="presOf" srcId="{6A79DF3F-0E9D-4AAD-A041-9CDAEDC47F1D}" destId="{2D8233D3-A7F5-4E16-9423-63E61965CFC6}" srcOrd="0" destOrd="0" presId="urn:microsoft.com/office/officeart/2016/7/layout/VerticalDownArrowProcess"/>
    <dgm:cxn modelId="{20EFCE76-9356-407D-8BD1-48ECF8B05B95}" srcId="{B61D9C5C-B690-4168-BFF6-0939F4E13F21}" destId="{CC503DB5-0F92-4821-818F-07D39C6D2016}" srcOrd="0" destOrd="0" parTransId="{6A324F97-319A-4E41-8924-BF5798CBB8B7}" sibTransId="{55328E2C-2485-4202-B162-9B1A45936C05}"/>
    <dgm:cxn modelId="{2F67C057-3E7C-4CDA-B2D0-24246A8343E6}" type="presOf" srcId="{CC503DB5-0F92-4821-818F-07D39C6D2016}" destId="{8495FA97-E518-405D-81CB-C6AEAAAD50F8}" srcOrd="0" destOrd="0" presId="urn:microsoft.com/office/officeart/2016/7/layout/VerticalDownArrowProcess"/>
    <dgm:cxn modelId="{9FEEC188-DB15-477F-85E1-78B4304F3AB0}" type="presOf" srcId="{6A79DF3F-0E9D-4AAD-A041-9CDAEDC47F1D}" destId="{557FC4AA-5539-47D8-98C7-1D994E224B41}" srcOrd="1" destOrd="0" presId="urn:microsoft.com/office/officeart/2016/7/layout/VerticalDownArrowProcess"/>
    <dgm:cxn modelId="{18B7988F-8F79-42A1-BEC3-49E281BC98D6}" type="presOf" srcId="{8D51A055-CEE1-4747-A653-0A4908A8B987}" destId="{F936BB9F-02AD-4C18-AC6E-AB6689C92E59}" srcOrd="0" destOrd="0" presId="urn:microsoft.com/office/officeart/2016/7/layout/VerticalDownArrowProcess"/>
    <dgm:cxn modelId="{3AFF1F90-1725-4FB8-A52A-468738E8C95A}" srcId="{7C9FDF4F-B394-4CB0-8DE9-C1D701562BCE}" destId="{B3576410-22F2-43B7-99EF-E89CE559CEBF}" srcOrd="3" destOrd="0" parTransId="{E486612E-7D6E-4204-8B41-3AC06E2613CC}" sibTransId="{00F15562-521B-4EE4-B589-7E57DD41DDFD}"/>
    <dgm:cxn modelId="{69702E95-C34F-4D57-BB7A-4D18C3ECE4D1}" type="presOf" srcId="{B3576410-22F2-43B7-99EF-E89CE559CEBF}" destId="{83643641-6FE8-4614-B43B-9832D5545515}" srcOrd="0" destOrd="0" presId="urn:microsoft.com/office/officeart/2016/7/layout/VerticalDownArrowProcess"/>
    <dgm:cxn modelId="{4C123C9C-1788-4180-BBB5-DB3B72816BF2}" type="presOf" srcId="{9E7606DF-1C95-487C-9CFF-281AED207352}" destId="{68C51952-706E-4B55-965E-19115FCC4067}" srcOrd="0" destOrd="0" presId="urn:microsoft.com/office/officeart/2016/7/layout/VerticalDownArrowProcess"/>
    <dgm:cxn modelId="{CF1D9BAC-FEFA-46D1-BC04-65B5EAD51556}" srcId="{C8192024-5014-4DD0-8359-0699F7EAED33}" destId="{CEE02B43-09CD-4F55-AD94-70B7A81AFFA0}" srcOrd="0" destOrd="0" parTransId="{14E7C1F0-F915-471A-86C9-CCD0874A4639}" sibTransId="{E0A63EF5-B826-4A5D-8A86-AA43BA29F5CB}"/>
    <dgm:cxn modelId="{395647B9-65A7-415A-83A7-9C5756EE471D}" type="presOf" srcId="{CEE02B43-09CD-4F55-AD94-70B7A81AFFA0}" destId="{0790E73D-8EEA-44DB-9570-B53B24616308}" srcOrd="0" destOrd="0" presId="urn:microsoft.com/office/officeart/2016/7/layout/VerticalDownArrowProcess"/>
    <dgm:cxn modelId="{2930BBBA-9C54-43E1-AB22-963AFBE55E31}" srcId="{7C9FDF4F-B394-4CB0-8DE9-C1D701562BCE}" destId="{B61D9C5C-B690-4168-BFF6-0939F4E13F21}" srcOrd="0" destOrd="0" parTransId="{5F3216EE-169D-43FA-B1C5-23E62DFA3DCC}" sibTransId="{011F39C1-7DAF-49E8-9BEA-8A048A081D82}"/>
    <dgm:cxn modelId="{6DACD6D0-8FDF-4449-95D5-EB1304D5A2BE}" type="presOf" srcId="{B61D9C5C-B690-4168-BFF6-0939F4E13F21}" destId="{FC15352A-7C25-439E-864A-9DE107E152BD}" srcOrd="0" destOrd="0" presId="urn:microsoft.com/office/officeart/2016/7/layout/VerticalDownArrowProcess"/>
    <dgm:cxn modelId="{A360B4D5-4D60-4F8E-AA84-07FF6D790288}" type="presOf" srcId="{C8192024-5014-4DD0-8359-0699F7EAED33}" destId="{469629AC-7C53-4EB6-9FBD-B003A11B36F4}" srcOrd="1" destOrd="0" presId="urn:microsoft.com/office/officeart/2016/7/layout/VerticalDownArrowProcess"/>
    <dgm:cxn modelId="{9FE9BFE1-E56F-4360-84F3-1388DAE0FB85}" type="presOf" srcId="{B3576410-22F2-43B7-99EF-E89CE559CEBF}" destId="{B84CBA38-3214-42DC-ABFF-CDFD72BC0056}" srcOrd="1" destOrd="0" presId="urn:microsoft.com/office/officeart/2016/7/layout/VerticalDownArrowProcess"/>
    <dgm:cxn modelId="{F14B0FE8-F549-4586-9040-6B7C20254E6C}" srcId="{7C9FDF4F-B394-4CB0-8DE9-C1D701562BCE}" destId="{4FBF5AE8-95E9-42F1-8578-F5A48CD9B1A0}" srcOrd="4" destOrd="0" parTransId="{47C7705A-8871-4DD0-88AC-E3423D42D5CE}" sibTransId="{7CB0623A-9BB9-4741-8AA7-B5D6E5B05BBF}"/>
    <dgm:cxn modelId="{8FB26BF8-F774-492A-A38A-538D15DF4E94}" srcId="{7C9FDF4F-B394-4CB0-8DE9-C1D701562BCE}" destId="{C8192024-5014-4DD0-8359-0699F7EAED33}" srcOrd="1" destOrd="0" parTransId="{3EBEED09-42ED-4E6C-A6E7-FE6684651E4F}" sibTransId="{9C86933A-DD47-4376-8228-7963A15532EB}"/>
    <dgm:cxn modelId="{4D371C8B-BE27-4F1F-BD6F-19524FB49BDD}" type="presParOf" srcId="{5CCF197E-F214-4F4C-AD27-CB221D944436}" destId="{00C7BD2E-0BA1-41F7-91B0-22871260218F}" srcOrd="0" destOrd="0" presId="urn:microsoft.com/office/officeart/2016/7/layout/VerticalDownArrowProcess"/>
    <dgm:cxn modelId="{8FE7552C-AA7E-405A-B91A-E487F6007AE9}" type="presParOf" srcId="{00C7BD2E-0BA1-41F7-91B0-22871260218F}" destId="{6D4D0E4D-7DDD-47E0-91A8-DF7057FFE7A2}" srcOrd="0" destOrd="0" presId="urn:microsoft.com/office/officeart/2016/7/layout/VerticalDownArrowProcess"/>
    <dgm:cxn modelId="{47097DA3-359F-4FCB-9598-ABE7BF8033D4}" type="presParOf" srcId="{00C7BD2E-0BA1-41F7-91B0-22871260218F}" destId="{719D7DC3-AE16-4942-A4EA-05D3A25AF725}" srcOrd="1" destOrd="0" presId="urn:microsoft.com/office/officeart/2016/7/layout/VerticalDownArrowProcess"/>
    <dgm:cxn modelId="{56CDEFDB-63F1-4F1D-A201-1A4B0CC02524}" type="presParOf" srcId="{5CCF197E-F214-4F4C-AD27-CB221D944436}" destId="{D4021727-DF9A-4512-B9CC-388C702BE402}" srcOrd="1" destOrd="0" presId="urn:microsoft.com/office/officeart/2016/7/layout/VerticalDownArrowProcess"/>
    <dgm:cxn modelId="{F4F1A521-B1FB-4FE1-A941-9EA0B990A693}" type="presParOf" srcId="{5CCF197E-F214-4F4C-AD27-CB221D944436}" destId="{32916C0E-DD72-4CCD-829E-55765674A7A3}" srcOrd="2" destOrd="0" presId="urn:microsoft.com/office/officeart/2016/7/layout/VerticalDownArrowProcess"/>
    <dgm:cxn modelId="{5428FD50-9E76-46F3-8034-0A55C88AC06E}" type="presParOf" srcId="{32916C0E-DD72-4CCD-829E-55765674A7A3}" destId="{83643641-6FE8-4614-B43B-9832D5545515}" srcOrd="0" destOrd="0" presId="urn:microsoft.com/office/officeart/2016/7/layout/VerticalDownArrowProcess"/>
    <dgm:cxn modelId="{FCE6F04C-E2CE-48D0-AC4B-79B7BD63A41C}" type="presParOf" srcId="{32916C0E-DD72-4CCD-829E-55765674A7A3}" destId="{B84CBA38-3214-42DC-ABFF-CDFD72BC0056}" srcOrd="1" destOrd="0" presId="urn:microsoft.com/office/officeart/2016/7/layout/VerticalDownArrowProcess"/>
    <dgm:cxn modelId="{1129D261-AA79-4FDA-9219-9B58BD6AC0FC}" type="presParOf" srcId="{32916C0E-DD72-4CCD-829E-55765674A7A3}" destId="{F936BB9F-02AD-4C18-AC6E-AB6689C92E59}" srcOrd="2" destOrd="0" presId="urn:microsoft.com/office/officeart/2016/7/layout/VerticalDownArrowProcess"/>
    <dgm:cxn modelId="{9595B38D-546D-4D84-B1AA-6F175C043870}" type="presParOf" srcId="{5CCF197E-F214-4F4C-AD27-CB221D944436}" destId="{27E19E10-65C2-4C3B-980F-49E645367463}" srcOrd="3" destOrd="0" presId="urn:microsoft.com/office/officeart/2016/7/layout/VerticalDownArrowProcess"/>
    <dgm:cxn modelId="{B5166C58-DBCC-4077-984A-EC53E068040E}" type="presParOf" srcId="{5CCF197E-F214-4F4C-AD27-CB221D944436}" destId="{0B5C1946-F183-496D-B14C-E73FB76224B5}" srcOrd="4" destOrd="0" presId="urn:microsoft.com/office/officeart/2016/7/layout/VerticalDownArrowProcess"/>
    <dgm:cxn modelId="{BD7ADCAB-4D81-46B4-9FE8-D375BD99A8E0}" type="presParOf" srcId="{0B5C1946-F183-496D-B14C-E73FB76224B5}" destId="{2D8233D3-A7F5-4E16-9423-63E61965CFC6}" srcOrd="0" destOrd="0" presId="urn:microsoft.com/office/officeart/2016/7/layout/VerticalDownArrowProcess"/>
    <dgm:cxn modelId="{0F7D25CB-3DB4-4DD3-AEE0-CDFE86782AAF}" type="presParOf" srcId="{0B5C1946-F183-496D-B14C-E73FB76224B5}" destId="{557FC4AA-5539-47D8-98C7-1D994E224B41}" srcOrd="1" destOrd="0" presId="urn:microsoft.com/office/officeart/2016/7/layout/VerticalDownArrowProcess"/>
    <dgm:cxn modelId="{EFA05DD6-B00B-46B9-98EE-8DE58FC99044}" type="presParOf" srcId="{0B5C1946-F183-496D-B14C-E73FB76224B5}" destId="{68C51952-706E-4B55-965E-19115FCC4067}" srcOrd="2" destOrd="0" presId="urn:microsoft.com/office/officeart/2016/7/layout/VerticalDownArrowProcess"/>
    <dgm:cxn modelId="{6D936C5E-007E-4851-8465-010657F3DBA9}" type="presParOf" srcId="{5CCF197E-F214-4F4C-AD27-CB221D944436}" destId="{D03045BA-EBE3-424F-B06C-5767C17CD89A}" srcOrd="5" destOrd="0" presId="urn:microsoft.com/office/officeart/2016/7/layout/VerticalDownArrowProcess"/>
    <dgm:cxn modelId="{2340E428-8579-439A-AEF9-099D54802D84}" type="presParOf" srcId="{5CCF197E-F214-4F4C-AD27-CB221D944436}" destId="{D5CC07D6-92DE-408B-A597-00F26347AC76}" srcOrd="6" destOrd="0" presId="urn:microsoft.com/office/officeart/2016/7/layout/VerticalDownArrowProcess"/>
    <dgm:cxn modelId="{9D747DB9-CE56-4E31-8466-66DDD01D4B14}" type="presParOf" srcId="{D5CC07D6-92DE-408B-A597-00F26347AC76}" destId="{AC7B8E9A-6733-450E-AD31-C2DF18EB8092}" srcOrd="0" destOrd="0" presId="urn:microsoft.com/office/officeart/2016/7/layout/VerticalDownArrowProcess"/>
    <dgm:cxn modelId="{7E1B9597-C7D7-4051-A754-F041A8557088}" type="presParOf" srcId="{D5CC07D6-92DE-408B-A597-00F26347AC76}" destId="{469629AC-7C53-4EB6-9FBD-B003A11B36F4}" srcOrd="1" destOrd="0" presId="urn:microsoft.com/office/officeart/2016/7/layout/VerticalDownArrowProcess"/>
    <dgm:cxn modelId="{FC8F114A-2339-45F5-9C0C-46BB39A0F819}" type="presParOf" srcId="{D5CC07D6-92DE-408B-A597-00F26347AC76}" destId="{0790E73D-8EEA-44DB-9570-B53B24616308}" srcOrd="2" destOrd="0" presId="urn:microsoft.com/office/officeart/2016/7/layout/VerticalDownArrowProcess"/>
    <dgm:cxn modelId="{713DBCDC-FB7F-49A0-A034-F884CA2F5026}" type="presParOf" srcId="{5CCF197E-F214-4F4C-AD27-CB221D944436}" destId="{713FD35A-B72F-4F62-8DF0-6A543514BE0E}" srcOrd="7" destOrd="0" presId="urn:microsoft.com/office/officeart/2016/7/layout/VerticalDownArrowProcess"/>
    <dgm:cxn modelId="{4A68EB7E-DAE3-4EB6-8A91-7275F7A899FF}" type="presParOf" srcId="{5CCF197E-F214-4F4C-AD27-CB221D944436}" destId="{22EB1C21-8819-40FE-B703-7A620E90EA2B}" srcOrd="8" destOrd="0" presId="urn:microsoft.com/office/officeart/2016/7/layout/VerticalDownArrowProcess"/>
    <dgm:cxn modelId="{3D68449F-72D3-43ED-8BF0-EC4231FE9981}" type="presParOf" srcId="{22EB1C21-8819-40FE-B703-7A620E90EA2B}" destId="{FC15352A-7C25-439E-864A-9DE107E152BD}" srcOrd="0" destOrd="0" presId="urn:microsoft.com/office/officeart/2016/7/layout/VerticalDownArrowProcess"/>
    <dgm:cxn modelId="{D754861F-1751-46BD-AEB1-DA589E63C53E}" type="presParOf" srcId="{22EB1C21-8819-40FE-B703-7A620E90EA2B}" destId="{8AD921A3-7E6E-426D-BD94-E1C6CE07B81A}" srcOrd="1" destOrd="0" presId="urn:microsoft.com/office/officeart/2016/7/layout/VerticalDownArrowProcess"/>
    <dgm:cxn modelId="{4896FDEE-E5A6-47FF-8ED2-DCEF7A932985}" type="presParOf" srcId="{22EB1C21-8819-40FE-B703-7A620E90EA2B}" destId="{8495FA97-E518-405D-81CB-C6AEAAAD50F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2B3F7-6DD8-47C9-8447-70C6AEB97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962F09-F38A-4A75-BE2C-273DF980E31E}">
      <dgm:prSet/>
      <dgm:spPr/>
      <dgm:t>
        <a:bodyPr/>
        <a:lstStyle/>
        <a:p>
          <a:r>
            <a:rPr lang="en-US"/>
            <a:t>Once a school knows or reasonably should know of possible sexual violence, it must take immediate and appropriate action to investigate.</a:t>
          </a:r>
        </a:p>
      </dgm:t>
    </dgm:pt>
    <dgm:pt modelId="{915BC332-2DD0-4A81-9BA2-E830493CB074}" type="parTrans" cxnId="{E8FECBDA-6F48-4ED2-9351-A11EA8CC8A77}">
      <dgm:prSet/>
      <dgm:spPr/>
      <dgm:t>
        <a:bodyPr/>
        <a:lstStyle/>
        <a:p>
          <a:endParaRPr lang="en-US"/>
        </a:p>
      </dgm:t>
    </dgm:pt>
    <dgm:pt modelId="{78C3F916-EA9E-4172-B93C-B442295B5232}" type="sibTrans" cxnId="{E8FECBDA-6F48-4ED2-9351-A11EA8CC8A77}">
      <dgm:prSet/>
      <dgm:spPr/>
      <dgm:t>
        <a:bodyPr/>
        <a:lstStyle/>
        <a:p>
          <a:endParaRPr lang="en-US"/>
        </a:p>
      </dgm:t>
    </dgm:pt>
    <dgm:pt modelId="{8F388A55-4484-4D82-AAB9-9EFE0E650BB5}">
      <dgm:prSet/>
      <dgm:spPr/>
      <dgm:t>
        <a:bodyPr/>
        <a:lstStyle/>
        <a:p>
          <a:endParaRPr lang="en-US"/>
        </a:p>
      </dgm:t>
    </dgm:pt>
    <dgm:pt modelId="{986B636B-6971-4085-9AC4-0CCC98DB3FA2}" type="parTrans" cxnId="{C2D6F4B2-207E-4450-AF48-A5C4FEE71A15}">
      <dgm:prSet/>
      <dgm:spPr/>
      <dgm:t>
        <a:bodyPr/>
        <a:lstStyle/>
        <a:p>
          <a:endParaRPr lang="en-US"/>
        </a:p>
      </dgm:t>
    </dgm:pt>
    <dgm:pt modelId="{4463BF09-1843-4394-9744-0BC7596C8B0A}" type="sibTrans" cxnId="{C2D6F4B2-207E-4450-AF48-A5C4FEE71A15}">
      <dgm:prSet/>
      <dgm:spPr/>
      <dgm:t>
        <a:bodyPr/>
        <a:lstStyle/>
        <a:p>
          <a:endParaRPr lang="en-US"/>
        </a:p>
      </dgm:t>
    </dgm:pt>
    <dgm:pt modelId="{1F9D5401-2A13-4C4C-98E8-3887E1815CDE}">
      <dgm:prSet/>
      <dgm:spPr/>
      <dgm:t>
        <a:bodyPr/>
        <a:lstStyle/>
        <a:p>
          <a:r>
            <a:rPr lang="en-US"/>
            <a:t>If sexual violence has occurred, prompt and immediate steps to end the sexual violence, prevent its recurrence, and address its effects MUST be taken.</a:t>
          </a:r>
        </a:p>
      </dgm:t>
    </dgm:pt>
    <dgm:pt modelId="{05C1709D-9455-4720-9CA6-964B870FB09A}" type="parTrans" cxnId="{341C8943-F708-44D5-A67F-D74978C11537}">
      <dgm:prSet/>
      <dgm:spPr/>
      <dgm:t>
        <a:bodyPr/>
        <a:lstStyle/>
        <a:p>
          <a:endParaRPr lang="en-US"/>
        </a:p>
      </dgm:t>
    </dgm:pt>
    <dgm:pt modelId="{B1C4FA0F-B963-4065-86A5-8BC78086A3A8}" type="sibTrans" cxnId="{341C8943-F708-44D5-A67F-D74978C11537}">
      <dgm:prSet/>
      <dgm:spPr/>
      <dgm:t>
        <a:bodyPr/>
        <a:lstStyle/>
        <a:p>
          <a:endParaRPr lang="en-US"/>
        </a:p>
      </dgm:t>
    </dgm:pt>
    <dgm:pt modelId="{286852DD-EEA4-4D54-9F72-B11DCCAC85BF}" type="pres">
      <dgm:prSet presAssocID="{0C22B3F7-6DD8-47C9-8447-70C6AEB976E4}" presName="linear" presStyleCnt="0">
        <dgm:presLayoutVars>
          <dgm:animLvl val="lvl"/>
          <dgm:resizeHandles val="exact"/>
        </dgm:presLayoutVars>
      </dgm:prSet>
      <dgm:spPr/>
    </dgm:pt>
    <dgm:pt modelId="{6DAB7401-8FDF-43FC-8AE9-DEE4E18DA24F}" type="pres">
      <dgm:prSet presAssocID="{E1962F09-F38A-4A75-BE2C-273DF980E31E}" presName="parentText" presStyleLbl="node1" presStyleIdx="0" presStyleCnt="2" custLinFactNeighborX="1235" custLinFactNeighborY="9567">
        <dgm:presLayoutVars>
          <dgm:chMax val="0"/>
          <dgm:bulletEnabled val="1"/>
        </dgm:presLayoutVars>
      </dgm:prSet>
      <dgm:spPr/>
    </dgm:pt>
    <dgm:pt modelId="{CA3CC591-40A4-4F1A-943F-586C17194CA7}" type="pres">
      <dgm:prSet presAssocID="{E1962F09-F38A-4A75-BE2C-273DF980E31E}" presName="childText" presStyleLbl="revTx" presStyleIdx="0" presStyleCnt="1">
        <dgm:presLayoutVars>
          <dgm:bulletEnabled val="1"/>
        </dgm:presLayoutVars>
      </dgm:prSet>
      <dgm:spPr/>
    </dgm:pt>
    <dgm:pt modelId="{584A90FD-BEB2-4032-A2EA-6E9F2B866BBB}" type="pres">
      <dgm:prSet presAssocID="{1F9D5401-2A13-4C4C-98E8-3887E1815CDE}" presName="parentText" presStyleLbl="node1" presStyleIdx="1" presStyleCnt="2">
        <dgm:presLayoutVars>
          <dgm:chMax val="0"/>
          <dgm:bulletEnabled val="1"/>
        </dgm:presLayoutVars>
      </dgm:prSet>
      <dgm:spPr/>
    </dgm:pt>
  </dgm:ptLst>
  <dgm:cxnLst>
    <dgm:cxn modelId="{8FD3AA0C-6A06-40E5-B6CD-39976A0C6BBF}" type="presOf" srcId="{1F9D5401-2A13-4C4C-98E8-3887E1815CDE}" destId="{584A90FD-BEB2-4032-A2EA-6E9F2B866BBB}" srcOrd="0" destOrd="0" presId="urn:microsoft.com/office/officeart/2005/8/layout/vList2"/>
    <dgm:cxn modelId="{341C8943-F708-44D5-A67F-D74978C11537}" srcId="{0C22B3F7-6DD8-47C9-8447-70C6AEB976E4}" destId="{1F9D5401-2A13-4C4C-98E8-3887E1815CDE}" srcOrd="1" destOrd="0" parTransId="{05C1709D-9455-4720-9CA6-964B870FB09A}" sibTransId="{B1C4FA0F-B963-4065-86A5-8BC78086A3A8}"/>
    <dgm:cxn modelId="{760AE968-AB45-4894-B0BF-ECC15858A880}" type="presOf" srcId="{E1962F09-F38A-4A75-BE2C-273DF980E31E}" destId="{6DAB7401-8FDF-43FC-8AE9-DEE4E18DA24F}" srcOrd="0" destOrd="0" presId="urn:microsoft.com/office/officeart/2005/8/layout/vList2"/>
    <dgm:cxn modelId="{D0932E7B-CA58-4EBA-A6E6-6CC0477F183F}" type="presOf" srcId="{0C22B3F7-6DD8-47C9-8447-70C6AEB976E4}" destId="{286852DD-EEA4-4D54-9F72-B11DCCAC85BF}" srcOrd="0" destOrd="0" presId="urn:microsoft.com/office/officeart/2005/8/layout/vList2"/>
    <dgm:cxn modelId="{C2D6F4B2-207E-4450-AF48-A5C4FEE71A15}" srcId="{E1962F09-F38A-4A75-BE2C-273DF980E31E}" destId="{8F388A55-4484-4D82-AAB9-9EFE0E650BB5}" srcOrd="0" destOrd="0" parTransId="{986B636B-6971-4085-9AC4-0CCC98DB3FA2}" sibTransId="{4463BF09-1843-4394-9744-0BC7596C8B0A}"/>
    <dgm:cxn modelId="{6C17C9BB-2FF2-4109-9B97-3B6BA9DCA31A}" type="presOf" srcId="{8F388A55-4484-4D82-AAB9-9EFE0E650BB5}" destId="{CA3CC591-40A4-4F1A-943F-586C17194CA7}" srcOrd="0" destOrd="0" presId="urn:microsoft.com/office/officeart/2005/8/layout/vList2"/>
    <dgm:cxn modelId="{E8FECBDA-6F48-4ED2-9351-A11EA8CC8A77}" srcId="{0C22B3F7-6DD8-47C9-8447-70C6AEB976E4}" destId="{E1962F09-F38A-4A75-BE2C-273DF980E31E}" srcOrd="0" destOrd="0" parTransId="{915BC332-2DD0-4A81-9BA2-E830493CB074}" sibTransId="{78C3F916-EA9E-4172-B93C-B442295B5232}"/>
    <dgm:cxn modelId="{3C030206-E888-4B8D-8223-7B66B00F0A6B}" type="presParOf" srcId="{286852DD-EEA4-4D54-9F72-B11DCCAC85BF}" destId="{6DAB7401-8FDF-43FC-8AE9-DEE4E18DA24F}" srcOrd="0" destOrd="0" presId="urn:microsoft.com/office/officeart/2005/8/layout/vList2"/>
    <dgm:cxn modelId="{3699A49D-48EE-4C67-8F07-491FC7137582}" type="presParOf" srcId="{286852DD-EEA4-4D54-9F72-B11DCCAC85BF}" destId="{CA3CC591-40A4-4F1A-943F-586C17194CA7}" srcOrd="1" destOrd="0" presId="urn:microsoft.com/office/officeart/2005/8/layout/vList2"/>
    <dgm:cxn modelId="{79368900-C514-458B-AFC5-1D8D088BF774}" type="presParOf" srcId="{286852DD-EEA4-4D54-9F72-B11DCCAC85BF}" destId="{584A90FD-BEB2-4032-A2EA-6E9F2B866B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2E86D-4F13-4FA0-86D4-183EF4886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9D2E4E-F846-4E5C-93EF-972AA64676BC}">
      <dgm:prSet/>
      <dgm:spPr/>
      <dgm:t>
        <a:bodyPr/>
        <a:lstStyle/>
        <a:p>
          <a:r>
            <a:rPr lang="en-US"/>
            <a:t>Must take steps to protect the Complainant </a:t>
          </a:r>
          <a:r>
            <a:rPr lang="en-US" b="1" u="sng"/>
            <a:t>AND</a:t>
          </a:r>
          <a:r>
            <a:rPr lang="en-US"/>
            <a:t> RESPONDENT as necessary, including supportive measures steps taken prior to the final outcome of the investigation.</a:t>
          </a:r>
        </a:p>
      </dgm:t>
    </dgm:pt>
    <dgm:pt modelId="{413B503D-AAAD-42EE-A551-E805353AB20D}" type="parTrans" cxnId="{C1D8503B-74A4-49E4-A68A-46812398E8BE}">
      <dgm:prSet/>
      <dgm:spPr/>
      <dgm:t>
        <a:bodyPr/>
        <a:lstStyle/>
        <a:p>
          <a:endParaRPr lang="en-US"/>
        </a:p>
      </dgm:t>
    </dgm:pt>
    <dgm:pt modelId="{01356AE1-F54A-48DD-823E-C6CBF36CC5A2}" type="sibTrans" cxnId="{C1D8503B-74A4-49E4-A68A-46812398E8BE}">
      <dgm:prSet/>
      <dgm:spPr/>
      <dgm:t>
        <a:bodyPr/>
        <a:lstStyle/>
        <a:p>
          <a:endParaRPr lang="en-US"/>
        </a:p>
      </dgm:t>
    </dgm:pt>
    <dgm:pt modelId="{754B157B-6BBA-4654-8947-454413276E5C}">
      <dgm:prSet/>
      <dgm:spPr/>
      <dgm:t>
        <a:bodyPr/>
        <a:lstStyle/>
        <a:p>
          <a:r>
            <a:rPr lang="en-US"/>
            <a:t>Provide a grievance procedure for filing reports/complaints of sex discrimination, including complaints of sexual violence.</a:t>
          </a:r>
        </a:p>
      </dgm:t>
    </dgm:pt>
    <dgm:pt modelId="{C36A8CBD-07D2-4084-9E82-E4EA3FC6D210}" type="parTrans" cxnId="{975B1A97-8D35-4B2A-A312-83B6DAD727DB}">
      <dgm:prSet/>
      <dgm:spPr/>
      <dgm:t>
        <a:bodyPr/>
        <a:lstStyle/>
        <a:p>
          <a:endParaRPr lang="en-US"/>
        </a:p>
      </dgm:t>
    </dgm:pt>
    <dgm:pt modelId="{E4C23C5F-719E-4BCB-A2D2-E191533578DE}" type="sibTrans" cxnId="{975B1A97-8D35-4B2A-A312-83B6DAD727DB}">
      <dgm:prSet/>
      <dgm:spPr/>
      <dgm:t>
        <a:bodyPr/>
        <a:lstStyle/>
        <a:p>
          <a:endParaRPr lang="en-US"/>
        </a:p>
      </dgm:t>
    </dgm:pt>
    <dgm:pt modelId="{712BE529-28F4-445D-B115-DB78B5EFD2B6}">
      <dgm:prSet/>
      <dgm:spPr/>
      <dgm:t>
        <a:bodyPr/>
        <a:lstStyle/>
        <a:p>
          <a:r>
            <a:rPr lang="en-US"/>
            <a:t>Equal opportunity for both parties to present witnesses and other evidence.</a:t>
          </a:r>
        </a:p>
      </dgm:t>
    </dgm:pt>
    <dgm:pt modelId="{2AB00F2A-EE6B-4E68-8762-5AC3030FA717}" type="parTrans" cxnId="{5465F67D-00CF-4EAC-9C69-53A1EBC47DA1}">
      <dgm:prSet/>
      <dgm:spPr/>
      <dgm:t>
        <a:bodyPr/>
        <a:lstStyle/>
        <a:p>
          <a:endParaRPr lang="en-US"/>
        </a:p>
      </dgm:t>
    </dgm:pt>
    <dgm:pt modelId="{D4B4EA48-D74C-4971-BBA3-E54F2908EDC2}" type="sibTrans" cxnId="{5465F67D-00CF-4EAC-9C69-53A1EBC47DA1}">
      <dgm:prSet/>
      <dgm:spPr/>
      <dgm:t>
        <a:bodyPr/>
        <a:lstStyle/>
        <a:p>
          <a:endParaRPr lang="en-US"/>
        </a:p>
      </dgm:t>
    </dgm:pt>
    <dgm:pt modelId="{928AF3EA-B224-483B-8103-1E192179FF6A}" type="pres">
      <dgm:prSet presAssocID="{E802E86D-4F13-4FA0-86D4-183EF488616C}" presName="linear" presStyleCnt="0">
        <dgm:presLayoutVars>
          <dgm:animLvl val="lvl"/>
          <dgm:resizeHandles val="exact"/>
        </dgm:presLayoutVars>
      </dgm:prSet>
      <dgm:spPr/>
    </dgm:pt>
    <dgm:pt modelId="{F08ABEFE-6810-4288-A915-DFD284BA3831}" type="pres">
      <dgm:prSet presAssocID="{A89D2E4E-F846-4E5C-93EF-972AA64676BC}" presName="parentText" presStyleLbl="node1" presStyleIdx="0" presStyleCnt="3">
        <dgm:presLayoutVars>
          <dgm:chMax val="0"/>
          <dgm:bulletEnabled val="1"/>
        </dgm:presLayoutVars>
      </dgm:prSet>
      <dgm:spPr/>
    </dgm:pt>
    <dgm:pt modelId="{3709215E-949D-4A04-A4D3-F3403904993A}" type="pres">
      <dgm:prSet presAssocID="{01356AE1-F54A-48DD-823E-C6CBF36CC5A2}" presName="spacer" presStyleCnt="0"/>
      <dgm:spPr/>
    </dgm:pt>
    <dgm:pt modelId="{5FADC2DC-C101-49AF-885D-5850F60C6635}" type="pres">
      <dgm:prSet presAssocID="{754B157B-6BBA-4654-8947-454413276E5C}" presName="parentText" presStyleLbl="node1" presStyleIdx="1" presStyleCnt="3">
        <dgm:presLayoutVars>
          <dgm:chMax val="0"/>
          <dgm:bulletEnabled val="1"/>
        </dgm:presLayoutVars>
      </dgm:prSet>
      <dgm:spPr/>
    </dgm:pt>
    <dgm:pt modelId="{584866B4-ED34-4EAF-AF7C-F045EF931BE5}" type="pres">
      <dgm:prSet presAssocID="{E4C23C5F-719E-4BCB-A2D2-E191533578DE}" presName="spacer" presStyleCnt="0"/>
      <dgm:spPr/>
    </dgm:pt>
    <dgm:pt modelId="{D43581DE-FB23-4F82-9A6C-9E5508573794}" type="pres">
      <dgm:prSet presAssocID="{712BE529-28F4-445D-B115-DB78B5EFD2B6}" presName="parentText" presStyleLbl="node1" presStyleIdx="2" presStyleCnt="3">
        <dgm:presLayoutVars>
          <dgm:chMax val="0"/>
          <dgm:bulletEnabled val="1"/>
        </dgm:presLayoutVars>
      </dgm:prSet>
      <dgm:spPr/>
    </dgm:pt>
  </dgm:ptLst>
  <dgm:cxnLst>
    <dgm:cxn modelId="{12BDC81F-422E-41FD-8F4D-0B5BA9329AD9}" type="presOf" srcId="{754B157B-6BBA-4654-8947-454413276E5C}" destId="{5FADC2DC-C101-49AF-885D-5850F60C6635}" srcOrd="0" destOrd="0" presId="urn:microsoft.com/office/officeart/2005/8/layout/vList2"/>
    <dgm:cxn modelId="{C1D8503B-74A4-49E4-A68A-46812398E8BE}" srcId="{E802E86D-4F13-4FA0-86D4-183EF488616C}" destId="{A89D2E4E-F846-4E5C-93EF-972AA64676BC}" srcOrd="0" destOrd="0" parTransId="{413B503D-AAAD-42EE-A551-E805353AB20D}" sibTransId="{01356AE1-F54A-48DD-823E-C6CBF36CC5A2}"/>
    <dgm:cxn modelId="{1209203E-5786-4205-AF0E-9FBF12538912}" type="presOf" srcId="{712BE529-28F4-445D-B115-DB78B5EFD2B6}" destId="{D43581DE-FB23-4F82-9A6C-9E5508573794}" srcOrd="0" destOrd="0" presId="urn:microsoft.com/office/officeart/2005/8/layout/vList2"/>
    <dgm:cxn modelId="{5465F67D-00CF-4EAC-9C69-53A1EBC47DA1}" srcId="{E802E86D-4F13-4FA0-86D4-183EF488616C}" destId="{712BE529-28F4-445D-B115-DB78B5EFD2B6}" srcOrd="2" destOrd="0" parTransId="{2AB00F2A-EE6B-4E68-8762-5AC3030FA717}" sibTransId="{D4B4EA48-D74C-4971-BBA3-E54F2908EDC2}"/>
    <dgm:cxn modelId="{975B1A97-8D35-4B2A-A312-83B6DAD727DB}" srcId="{E802E86D-4F13-4FA0-86D4-183EF488616C}" destId="{754B157B-6BBA-4654-8947-454413276E5C}" srcOrd="1" destOrd="0" parTransId="{C36A8CBD-07D2-4084-9E82-E4EA3FC6D210}" sibTransId="{E4C23C5F-719E-4BCB-A2D2-E191533578DE}"/>
    <dgm:cxn modelId="{091FBEC0-2A3A-4A00-A79C-ACD535E18F08}" type="presOf" srcId="{A89D2E4E-F846-4E5C-93EF-972AA64676BC}" destId="{F08ABEFE-6810-4288-A915-DFD284BA3831}" srcOrd="0" destOrd="0" presId="urn:microsoft.com/office/officeart/2005/8/layout/vList2"/>
    <dgm:cxn modelId="{D518D9C5-683C-4471-B6D5-634772349F3B}" type="presOf" srcId="{E802E86D-4F13-4FA0-86D4-183EF488616C}" destId="{928AF3EA-B224-483B-8103-1E192179FF6A}" srcOrd="0" destOrd="0" presId="urn:microsoft.com/office/officeart/2005/8/layout/vList2"/>
    <dgm:cxn modelId="{2B941C21-67DF-4061-86E9-87D611B1BDE4}" type="presParOf" srcId="{928AF3EA-B224-483B-8103-1E192179FF6A}" destId="{F08ABEFE-6810-4288-A915-DFD284BA3831}" srcOrd="0" destOrd="0" presId="urn:microsoft.com/office/officeart/2005/8/layout/vList2"/>
    <dgm:cxn modelId="{B3317359-F46C-4F44-B300-18FA1ED7B154}" type="presParOf" srcId="{928AF3EA-B224-483B-8103-1E192179FF6A}" destId="{3709215E-949D-4A04-A4D3-F3403904993A}" srcOrd="1" destOrd="0" presId="urn:microsoft.com/office/officeart/2005/8/layout/vList2"/>
    <dgm:cxn modelId="{2CECC2E0-A3EC-40E2-8125-CD9809ED517F}" type="presParOf" srcId="{928AF3EA-B224-483B-8103-1E192179FF6A}" destId="{5FADC2DC-C101-49AF-885D-5850F60C6635}" srcOrd="2" destOrd="0" presId="urn:microsoft.com/office/officeart/2005/8/layout/vList2"/>
    <dgm:cxn modelId="{217BD741-1AD3-48AF-8D75-F0F5A038D923}" type="presParOf" srcId="{928AF3EA-B224-483B-8103-1E192179FF6A}" destId="{584866B4-ED34-4EAF-AF7C-F045EF931BE5}" srcOrd="3" destOrd="0" presId="urn:microsoft.com/office/officeart/2005/8/layout/vList2"/>
    <dgm:cxn modelId="{9924540D-4981-48F6-8EE5-87A477BBF89E}" type="presParOf" srcId="{928AF3EA-B224-483B-8103-1E192179FF6A}" destId="{D43581DE-FB23-4F82-9A6C-9E55085737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2E86D-4F13-4FA0-86D4-183EF4886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9D2E4E-F846-4E5C-93EF-972AA64676BC}">
      <dgm:prSet/>
      <dgm:spPr/>
      <dgm:t>
        <a:bodyPr/>
        <a:lstStyle/>
        <a:p>
          <a:r>
            <a:rPr lang="en-US" altLang="en-US">
              <a:latin typeface="Calibri" panose="020F0502020204030204" pitchFamily="34" charset="0"/>
            </a:rPr>
            <a:t>Institution must determine standard of evidence to resolve complaints</a:t>
          </a:r>
        </a:p>
      </dgm:t>
    </dgm:pt>
    <dgm:pt modelId="{413B503D-AAAD-42EE-A551-E805353AB20D}" type="parTrans" cxnId="{C1D8503B-74A4-49E4-A68A-46812398E8BE}">
      <dgm:prSet/>
      <dgm:spPr/>
      <dgm:t>
        <a:bodyPr/>
        <a:lstStyle/>
        <a:p>
          <a:endParaRPr lang="en-US"/>
        </a:p>
      </dgm:t>
    </dgm:pt>
    <dgm:pt modelId="{01356AE1-F54A-48DD-823E-C6CBF36CC5A2}" type="sibTrans" cxnId="{C1D8503B-74A4-49E4-A68A-46812398E8BE}">
      <dgm:prSet/>
      <dgm:spPr/>
      <dgm:t>
        <a:bodyPr/>
        <a:lstStyle/>
        <a:p>
          <a:endParaRPr lang="en-US"/>
        </a:p>
      </dgm:t>
    </dgm:pt>
    <dgm:pt modelId="{754B157B-6BBA-4654-8947-454413276E5C}">
      <dgm:prSet/>
      <dgm:spPr/>
      <dgm:t>
        <a:bodyPr/>
        <a:lstStyle/>
        <a:p>
          <a:r>
            <a:rPr lang="en-US" altLang="en-US">
              <a:latin typeface="Calibri" panose="020F0502020204030204" pitchFamily="34" charset="0"/>
            </a:rPr>
            <a:t>Notify both parties of initial notice and outcome of the complaint as well as appeal rights.</a:t>
          </a:r>
          <a:endParaRPr lang="en-US"/>
        </a:p>
      </dgm:t>
    </dgm:pt>
    <dgm:pt modelId="{C36A8CBD-07D2-4084-9E82-E4EA3FC6D210}" type="parTrans" cxnId="{975B1A97-8D35-4B2A-A312-83B6DAD727DB}">
      <dgm:prSet/>
      <dgm:spPr/>
      <dgm:t>
        <a:bodyPr/>
        <a:lstStyle/>
        <a:p>
          <a:endParaRPr lang="en-US"/>
        </a:p>
      </dgm:t>
    </dgm:pt>
    <dgm:pt modelId="{E4C23C5F-719E-4BCB-A2D2-E191533578DE}" type="sibTrans" cxnId="{975B1A97-8D35-4B2A-A312-83B6DAD727DB}">
      <dgm:prSet/>
      <dgm:spPr/>
      <dgm:t>
        <a:bodyPr/>
        <a:lstStyle/>
        <a:p>
          <a:endParaRPr lang="en-US"/>
        </a:p>
      </dgm:t>
    </dgm:pt>
    <dgm:pt modelId="{712BE529-28F4-445D-B115-DB78B5EFD2B6}">
      <dgm:prSet/>
      <dgm:spPr/>
      <dgm:t>
        <a:bodyPr/>
        <a:lstStyle/>
        <a:p>
          <a:r>
            <a:rPr lang="en-US"/>
            <a:t>Equal opportunity for both parties to present witnesses and other evidence.</a:t>
          </a:r>
        </a:p>
      </dgm:t>
    </dgm:pt>
    <dgm:pt modelId="{2AB00F2A-EE6B-4E68-8762-5AC3030FA717}" type="parTrans" cxnId="{5465F67D-00CF-4EAC-9C69-53A1EBC47DA1}">
      <dgm:prSet/>
      <dgm:spPr/>
      <dgm:t>
        <a:bodyPr/>
        <a:lstStyle/>
        <a:p>
          <a:endParaRPr lang="en-US"/>
        </a:p>
      </dgm:t>
    </dgm:pt>
    <dgm:pt modelId="{D4B4EA48-D74C-4971-BBA3-E54F2908EDC2}" type="sibTrans" cxnId="{5465F67D-00CF-4EAC-9C69-53A1EBC47DA1}">
      <dgm:prSet/>
      <dgm:spPr/>
      <dgm:t>
        <a:bodyPr/>
        <a:lstStyle/>
        <a:p>
          <a:endParaRPr lang="en-US"/>
        </a:p>
      </dgm:t>
    </dgm:pt>
    <dgm:pt modelId="{928AF3EA-B224-483B-8103-1E192179FF6A}" type="pres">
      <dgm:prSet presAssocID="{E802E86D-4F13-4FA0-86D4-183EF488616C}" presName="linear" presStyleCnt="0">
        <dgm:presLayoutVars>
          <dgm:animLvl val="lvl"/>
          <dgm:resizeHandles val="exact"/>
        </dgm:presLayoutVars>
      </dgm:prSet>
      <dgm:spPr/>
    </dgm:pt>
    <dgm:pt modelId="{F08ABEFE-6810-4288-A915-DFD284BA3831}" type="pres">
      <dgm:prSet presAssocID="{A89D2E4E-F846-4E5C-93EF-972AA64676BC}" presName="parentText" presStyleLbl="node1" presStyleIdx="0" presStyleCnt="3">
        <dgm:presLayoutVars>
          <dgm:chMax val="0"/>
          <dgm:bulletEnabled val="1"/>
        </dgm:presLayoutVars>
      </dgm:prSet>
      <dgm:spPr/>
    </dgm:pt>
    <dgm:pt modelId="{3709215E-949D-4A04-A4D3-F3403904993A}" type="pres">
      <dgm:prSet presAssocID="{01356AE1-F54A-48DD-823E-C6CBF36CC5A2}" presName="spacer" presStyleCnt="0"/>
      <dgm:spPr/>
    </dgm:pt>
    <dgm:pt modelId="{5FADC2DC-C101-49AF-885D-5850F60C6635}" type="pres">
      <dgm:prSet presAssocID="{754B157B-6BBA-4654-8947-454413276E5C}" presName="parentText" presStyleLbl="node1" presStyleIdx="1" presStyleCnt="3">
        <dgm:presLayoutVars>
          <dgm:chMax val="0"/>
          <dgm:bulletEnabled val="1"/>
        </dgm:presLayoutVars>
      </dgm:prSet>
      <dgm:spPr/>
    </dgm:pt>
    <dgm:pt modelId="{584866B4-ED34-4EAF-AF7C-F045EF931BE5}" type="pres">
      <dgm:prSet presAssocID="{E4C23C5F-719E-4BCB-A2D2-E191533578DE}" presName="spacer" presStyleCnt="0"/>
      <dgm:spPr/>
    </dgm:pt>
    <dgm:pt modelId="{D43581DE-FB23-4F82-9A6C-9E5508573794}" type="pres">
      <dgm:prSet presAssocID="{712BE529-28F4-445D-B115-DB78B5EFD2B6}" presName="parentText" presStyleLbl="node1" presStyleIdx="2" presStyleCnt="3">
        <dgm:presLayoutVars>
          <dgm:chMax val="0"/>
          <dgm:bulletEnabled val="1"/>
        </dgm:presLayoutVars>
      </dgm:prSet>
      <dgm:spPr/>
    </dgm:pt>
  </dgm:ptLst>
  <dgm:cxnLst>
    <dgm:cxn modelId="{12BDC81F-422E-41FD-8F4D-0B5BA9329AD9}" type="presOf" srcId="{754B157B-6BBA-4654-8947-454413276E5C}" destId="{5FADC2DC-C101-49AF-885D-5850F60C6635}" srcOrd="0" destOrd="0" presId="urn:microsoft.com/office/officeart/2005/8/layout/vList2"/>
    <dgm:cxn modelId="{C1D8503B-74A4-49E4-A68A-46812398E8BE}" srcId="{E802E86D-4F13-4FA0-86D4-183EF488616C}" destId="{A89D2E4E-F846-4E5C-93EF-972AA64676BC}" srcOrd="0" destOrd="0" parTransId="{413B503D-AAAD-42EE-A551-E805353AB20D}" sibTransId="{01356AE1-F54A-48DD-823E-C6CBF36CC5A2}"/>
    <dgm:cxn modelId="{1209203E-5786-4205-AF0E-9FBF12538912}" type="presOf" srcId="{712BE529-28F4-445D-B115-DB78B5EFD2B6}" destId="{D43581DE-FB23-4F82-9A6C-9E5508573794}" srcOrd="0" destOrd="0" presId="urn:microsoft.com/office/officeart/2005/8/layout/vList2"/>
    <dgm:cxn modelId="{5465F67D-00CF-4EAC-9C69-53A1EBC47DA1}" srcId="{E802E86D-4F13-4FA0-86D4-183EF488616C}" destId="{712BE529-28F4-445D-B115-DB78B5EFD2B6}" srcOrd="2" destOrd="0" parTransId="{2AB00F2A-EE6B-4E68-8762-5AC3030FA717}" sibTransId="{D4B4EA48-D74C-4971-BBA3-E54F2908EDC2}"/>
    <dgm:cxn modelId="{975B1A97-8D35-4B2A-A312-83B6DAD727DB}" srcId="{E802E86D-4F13-4FA0-86D4-183EF488616C}" destId="{754B157B-6BBA-4654-8947-454413276E5C}" srcOrd="1" destOrd="0" parTransId="{C36A8CBD-07D2-4084-9E82-E4EA3FC6D210}" sibTransId="{E4C23C5F-719E-4BCB-A2D2-E191533578DE}"/>
    <dgm:cxn modelId="{091FBEC0-2A3A-4A00-A79C-ACD535E18F08}" type="presOf" srcId="{A89D2E4E-F846-4E5C-93EF-972AA64676BC}" destId="{F08ABEFE-6810-4288-A915-DFD284BA3831}" srcOrd="0" destOrd="0" presId="urn:microsoft.com/office/officeart/2005/8/layout/vList2"/>
    <dgm:cxn modelId="{D518D9C5-683C-4471-B6D5-634772349F3B}" type="presOf" srcId="{E802E86D-4F13-4FA0-86D4-183EF488616C}" destId="{928AF3EA-B224-483B-8103-1E192179FF6A}" srcOrd="0" destOrd="0" presId="urn:microsoft.com/office/officeart/2005/8/layout/vList2"/>
    <dgm:cxn modelId="{2B941C21-67DF-4061-86E9-87D611B1BDE4}" type="presParOf" srcId="{928AF3EA-B224-483B-8103-1E192179FF6A}" destId="{F08ABEFE-6810-4288-A915-DFD284BA3831}" srcOrd="0" destOrd="0" presId="urn:microsoft.com/office/officeart/2005/8/layout/vList2"/>
    <dgm:cxn modelId="{B3317359-F46C-4F44-B300-18FA1ED7B154}" type="presParOf" srcId="{928AF3EA-B224-483B-8103-1E192179FF6A}" destId="{3709215E-949D-4A04-A4D3-F3403904993A}" srcOrd="1" destOrd="0" presId="urn:microsoft.com/office/officeart/2005/8/layout/vList2"/>
    <dgm:cxn modelId="{2CECC2E0-A3EC-40E2-8125-CD9809ED517F}" type="presParOf" srcId="{928AF3EA-B224-483B-8103-1E192179FF6A}" destId="{5FADC2DC-C101-49AF-885D-5850F60C6635}" srcOrd="2" destOrd="0" presId="urn:microsoft.com/office/officeart/2005/8/layout/vList2"/>
    <dgm:cxn modelId="{217BD741-1AD3-48AF-8D75-F0F5A038D923}" type="presParOf" srcId="{928AF3EA-B224-483B-8103-1E192179FF6A}" destId="{584866B4-ED34-4EAF-AF7C-F045EF931BE5}" srcOrd="3" destOrd="0" presId="urn:microsoft.com/office/officeart/2005/8/layout/vList2"/>
    <dgm:cxn modelId="{9924540D-4981-48F6-8EE5-87A477BBF89E}" type="presParOf" srcId="{928AF3EA-B224-483B-8103-1E192179FF6A}" destId="{D43581DE-FB23-4F82-9A6C-9E55085737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EE61E8-84C5-462F-8D96-4BAA974CAF0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DDA35B-D5BE-4565-9739-E1C77E5DE2D5}">
      <dgm:prSet/>
      <dgm:spPr/>
      <dgm:t>
        <a:bodyPr/>
        <a:lstStyle/>
        <a:p>
          <a:pPr>
            <a:lnSpc>
              <a:spcPct val="100000"/>
            </a:lnSpc>
          </a:pPr>
          <a:r>
            <a:rPr lang="en-US" b="1" baseline="0"/>
            <a:t>Train individuals with heightened responsibilities</a:t>
          </a:r>
          <a:endParaRPr lang="en-US"/>
        </a:p>
      </dgm:t>
    </dgm:pt>
    <dgm:pt modelId="{2A85B1CE-3819-4F14-A459-B397138AD057}" type="parTrans" cxnId="{2AC40B05-54E7-4FB2-9865-B518EE76384B}">
      <dgm:prSet/>
      <dgm:spPr/>
      <dgm:t>
        <a:bodyPr/>
        <a:lstStyle/>
        <a:p>
          <a:endParaRPr lang="en-US"/>
        </a:p>
      </dgm:t>
    </dgm:pt>
    <dgm:pt modelId="{88BFAE84-AEE3-4C05-B958-5C0AA6F4C02B}" type="sibTrans" cxnId="{2AC40B05-54E7-4FB2-9865-B518EE76384B}">
      <dgm:prSet/>
      <dgm:spPr/>
      <dgm:t>
        <a:bodyPr/>
        <a:lstStyle/>
        <a:p>
          <a:endParaRPr lang="en-US"/>
        </a:p>
      </dgm:t>
    </dgm:pt>
    <dgm:pt modelId="{6C7A982F-CFB2-4380-B90F-A8D740F4D1CE}">
      <dgm:prSet/>
      <dgm:spPr/>
      <dgm:t>
        <a:bodyPr/>
        <a:lstStyle/>
        <a:p>
          <a:pPr>
            <a:lnSpc>
              <a:spcPct val="100000"/>
            </a:lnSpc>
          </a:pPr>
          <a:r>
            <a:rPr lang="en-US" b="1" baseline="0"/>
            <a:t>Train students and employees</a:t>
          </a:r>
          <a:endParaRPr lang="en-US"/>
        </a:p>
      </dgm:t>
    </dgm:pt>
    <dgm:pt modelId="{EC3B7484-775B-41E6-8042-E03C11C43DE7}" type="parTrans" cxnId="{5E83C421-10AD-46BF-BC29-AB459E3438BA}">
      <dgm:prSet/>
      <dgm:spPr/>
      <dgm:t>
        <a:bodyPr/>
        <a:lstStyle/>
        <a:p>
          <a:endParaRPr lang="en-US"/>
        </a:p>
      </dgm:t>
    </dgm:pt>
    <dgm:pt modelId="{4D6CE598-8C60-4AF3-A459-97F27FA099E1}" type="sibTrans" cxnId="{5E83C421-10AD-46BF-BC29-AB459E3438BA}">
      <dgm:prSet/>
      <dgm:spPr/>
      <dgm:t>
        <a:bodyPr/>
        <a:lstStyle/>
        <a:p>
          <a:endParaRPr lang="en-US"/>
        </a:p>
      </dgm:t>
    </dgm:pt>
    <dgm:pt modelId="{796C14E5-47D5-4717-AC47-27C1D3B7B95C}">
      <dgm:prSet/>
      <dgm:spPr/>
      <dgm:t>
        <a:bodyPr/>
        <a:lstStyle/>
        <a:p>
          <a:pPr>
            <a:lnSpc>
              <a:spcPct val="100000"/>
            </a:lnSpc>
          </a:pPr>
          <a:r>
            <a:rPr lang="en-US" b="1" baseline="0"/>
            <a:t>Provide ongoing awareness campaign and programming</a:t>
          </a:r>
          <a:endParaRPr lang="en-US"/>
        </a:p>
      </dgm:t>
    </dgm:pt>
    <dgm:pt modelId="{932BFB61-6654-4825-92CA-7DF0C1B2A8F9}" type="parTrans" cxnId="{FCEB1C6F-A84C-467D-BD24-F160DBB4CD82}">
      <dgm:prSet/>
      <dgm:spPr/>
      <dgm:t>
        <a:bodyPr/>
        <a:lstStyle/>
        <a:p>
          <a:endParaRPr lang="en-US"/>
        </a:p>
      </dgm:t>
    </dgm:pt>
    <dgm:pt modelId="{FB6CE6A2-C4D9-4250-9FE0-DDC144A1E1EF}" type="sibTrans" cxnId="{FCEB1C6F-A84C-467D-BD24-F160DBB4CD82}">
      <dgm:prSet/>
      <dgm:spPr/>
      <dgm:t>
        <a:bodyPr/>
        <a:lstStyle/>
        <a:p>
          <a:endParaRPr lang="en-US"/>
        </a:p>
      </dgm:t>
    </dgm:pt>
    <dgm:pt modelId="{CE637D8C-FD3A-4805-9178-2E1725EF3F4F}" type="pres">
      <dgm:prSet presAssocID="{13EE61E8-84C5-462F-8D96-4BAA974CAF08}" presName="root" presStyleCnt="0">
        <dgm:presLayoutVars>
          <dgm:dir/>
          <dgm:resizeHandles val="exact"/>
        </dgm:presLayoutVars>
      </dgm:prSet>
      <dgm:spPr/>
    </dgm:pt>
    <dgm:pt modelId="{CB4FF924-D243-4CDA-A87A-47100ECFB9A4}" type="pres">
      <dgm:prSet presAssocID="{83DDA35B-D5BE-4565-9739-E1C77E5DE2D5}" presName="compNode" presStyleCnt="0"/>
      <dgm:spPr/>
    </dgm:pt>
    <dgm:pt modelId="{024E4755-1F14-4C37-BD80-4EE63BB77C47}" type="pres">
      <dgm:prSet presAssocID="{83DDA35B-D5BE-4565-9739-E1C77E5DE2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3F73F96-3BCF-4FD0-AD21-E1E356783287}" type="pres">
      <dgm:prSet presAssocID="{83DDA35B-D5BE-4565-9739-E1C77E5DE2D5}" presName="spaceRect" presStyleCnt="0"/>
      <dgm:spPr/>
    </dgm:pt>
    <dgm:pt modelId="{C119912B-5C64-4DA9-8081-40A987124FC9}" type="pres">
      <dgm:prSet presAssocID="{83DDA35B-D5BE-4565-9739-E1C77E5DE2D5}" presName="textRect" presStyleLbl="revTx" presStyleIdx="0" presStyleCnt="3">
        <dgm:presLayoutVars>
          <dgm:chMax val="1"/>
          <dgm:chPref val="1"/>
        </dgm:presLayoutVars>
      </dgm:prSet>
      <dgm:spPr/>
    </dgm:pt>
    <dgm:pt modelId="{8EAC129B-54DE-4B60-AC08-1BDBF2E50790}" type="pres">
      <dgm:prSet presAssocID="{88BFAE84-AEE3-4C05-B958-5C0AA6F4C02B}" presName="sibTrans" presStyleCnt="0"/>
      <dgm:spPr/>
    </dgm:pt>
    <dgm:pt modelId="{9C84C97B-5BDC-415B-9CFC-5CC066C84B41}" type="pres">
      <dgm:prSet presAssocID="{6C7A982F-CFB2-4380-B90F-A8D740F4D1CE}" presName="compNode" presStyleCnt="0"/>
      <dgm:spPr/>
    </dgm:pt>
    <dgm:pt modelId="{2E0A2DB0-4DFE-4EBC-B57C-D555A6481973}" type="pres">
      <dgm:prSet presAssocID="{6C7A982F-CFB2-4380-B90F-A8D740F4D1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F8111340-FDF6-487E-B1EE-95A3113A9C70}" type="pres">
      <dgm:prSet presAssocID="{6C7A982F-CFB2-4380-B90F-A8D740F4D1CE}" presName="spaceRect" presStyleCnt="0"/>
      <dgm:spPr/>
    </dgm:pt>
    <dgm:pt modelId="{032D3CCE-36C8-4A86-898D-2EDD0807F663}" type="pres">
      <dgm:prSet presAssocID="{6C7A982F-CFB2-4380-B90F-A8D740F4D1CE}" presName="textRect" presStyleLbl="revTx" presStyleIdx="1" presStyleCnt="3">
        <dgm:presLayoutVars>
          <dgm:chMax val="1"/>
          <dgm:chPref val="1"/>
        </dgm:presLayoutVars>
      </dgm:prSet>
      <dgm:spPr/>
    </dgm:pt>
    <dgm:pt modelId="{478E8F55-B04B-4768-9677-1417FD8E3744}" type="pres">
      <dgm:prSet presAssocID="{4D6CE598-8C60-4AF3-A459-97F27FA099E1}" presName="sibTrans" presStyleCnt="0"/>
      <dgm:spPr/>
    </dgm:pt>
    <dgm:pt modelId="{05FAEC99-2047-4EC1-9D8B-6CF9286FDB30}" type="pres">
      <dgm:prSet presAssocID="{796C14E5-47D5-4717-AC47-27C1D3B7B95C}" presName="compNode" presStyleCnt="0"/>
      <dgm:spPr/>
    </dgm:pt>
    <dgm:pt modelId="{699DFD75-05F3-4A42-B7F8-2AAA8EB58E9A}" type="pres">
      <dgm:prSet presAssocID="{796C14E5-47D5-4717-AC47-27C1D3B7B9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F15DDFA3-D067-4060-9560-15B2E926DACF}" type="pres">
      <dgm:prSet presAssocID="{796C14E5-47D5-4717-AC47-27C1D3B7B95C}" presName="spaceRect" presStyleCnt="0"/>
      <dgm:spPr/>
    </dgm:pt>
    <dgm:pt modelId="{22DB031E-AA07-4361-AAB7-005747733816}" type="pres">
      <dgm:prSet presAssocID="{796C14E5-47D5-4717-AC47-27C1D3B7B95C}" presName="textRect" presStyleLbl="revTx" presStyleIdx="2" presStyleCnt="3">
        <dgm:presLayoutVars>
          <dgm:chMax val="1"/>
          <dgm:chPref val="1"/>
        </dgm:presLayoutVars>
      </dgm:prSet>
      <dgm:spPr/>
    </dgm:pt>
  </dgm:ptLst>
  <dgm:cxnLst>
    <dgm:cxn modelId="{2AC40B05-54E7-4FB2-9865-B518EE76384B}" srcId="{13EE61E8-84C5-462F-8D96-4BAA974CAF08}" destId="{83DDA35B-D5BE-4565-9739-E1C77E5DE2D5}" srcOrd="0" destOrd="0" parTransId="{2A85B1CE-3819-4F14-A459-B397138AD057}" sibTransId="{88BFAE84-AEE3-4C05-B958-5C0AA6F4C02B}"/>
    <dgm:cxn modelId="{127D6A1D-2872-49C2-B78F-6D2166BE034D}" type="presOf" srcId="{6C7A982F-CFB2-4380-B90F-A8D740F4D1CE}" destId="{032D3CCE-36C8-4A86-898D-2EDD0807F663}" srcOrd="0" destOrd="0" presId="urn:microsoft.com/office/officeart/2018/2/layout/IconLabelList"/>
    <dgm:cxn modelId="{5E83C421-10AD-46BF-BC29-AB459E3438BA}" srcId="{13EE61E8-84C5-462F-8D96-4BAA974CAF08}" destId="{6C7A982F-CFB2-4380-B90F-A8D740F4D1CE}" srcOrd="1" destOrd="0" parTransId="{EC3B7484-775B-41E6-8042-E03C11C43DE7}" sibTransId="{4D6CE598-8C60-4AF3-A459-97F27FA099E1}"/>
    <dgm:cxn modelId="{24F0DD2B-49EE-40D1-891B-7B566655910D}" type="presOf" srcId="{83DDA35B-D5BE-4565-9739-E1C77E5DE2D5}" destId="{C119912B-5C64-4DA9-8081-40A987124FC9}" srcOrd="0" destOrd="0" presId="urn:microsoft.com/office/officeart/2018/2/layout/IconLabelList"/>
    <dgm:cxn modelId="{45D8033D-A1B1-4111-994C-AFE33F1EF2F2}" type="presOf" srcId="{796C14E5-47D5-4717-AC47-27C1D3B7B95C}" destId="{22DB031E-AA07-4361-AAB7-005747733816}" srcOrd="0" destOrd="0" presId="urn:microsoft.com/office/officeart/2018/2/layout/IconLabelList"/>
    <dgm:cxn modelId="{FCEB1C6F-A84C-467D-BD24-F160DBB4CD82}" srcId="{13EE61E8-84C5-462F-8D96-4BAA974CAF08}" destId="{796C14E5-47D5-4717-AC47-27C1D3B7B95C}" srcOrd="2" destOrd="0" parTransId="{932BFB61-6654-4825-92CA-7DF0C1B2A8F9}" sibTransId="{FB6CE6A2-C4D9-4250-9FE0-DDC144A1E1EF}"/>
    <dgm:cxn modelId="{DBE7D0CC-8DA9-4B2C-83B0-47BF0F8CC0B4}" type="presOf" srcId="{13EE61E8-84C5-462F-8D96-4BAA974CAF08}" destId="{CE637D8C-FD3A-4805-9178-2E1725EF3F4F}" srcOrd="0" destOrd="0" presId="urn:microsoft.com/office/officeart/2018/2/layout/IconLabelList"/>
    <dgm:cxn modelId="{9A95D052-FE95-4D9E-9C0D-824664C5AB7F}" type="presParOf" srcId="{CE637D8C-FD3A-4805-9178-2E1725EF3F4F}" destId="{CB4FF924-D243-4CDA-A87A-47100ECFB9A4}" srcOrd="0" destOrd="0" presId="urn:microsoft.com/office/officeart/2018/2/layout/IconLabelList"/>
    <dgm:cxn modelId="{6E7DD11C-624D-4E53-9A57-2D617B5BD818}" type="presParOf" srcId="{CB4FF924-D243-4CDA-A87A-47100ECFB9A4}" destId="{024E4755-1F14-4C37-BD80-4EE63BB77C47}" srcOrd="0" destOrd="0" presId="urn:microsoft.com/office/officeart/2018/2/layout/IconLabelList"/>
    <dgm:cxn modelId="{424D1B05-3CA8-42B9-B2BB-8D348D32472F}" type="presParOf" srcId="{CB4FF924-D243-4CDA-A87A-47100ECFB9A4}" destId="{93F73F96-3BCF-4FD0-AD21-E1E356783287}" srcOrd="1" destOrd="0" presId="urn:microsoft.com/office/officeart/2018/2/layout/IconLabelList"/>
    <dgm:cxn modelId="{F8532AD6-2D52-4849-B4A8-88CB6A0240A2}" type="presParOf" srcId="{CB4FF924-D243-4CDA-A87A-47100ECFB9A4}" destId="{C119912B-5C64-4DA9-8081-40A987124FC9}" srcOrd="2" destOrd="0" presId="urn:microsoft.com/office/officeart/2018/2/layout/IconLabelList"/>
    <dgm:cxn modelId="{23EADD22-D8DD-419A-81A1-94A74BB688DA}" type="presParOf" srcId="{CE637D8C-FD3A-4805-9178-2E1725EF3F4F}" destId="{8EAC129B-54DE-4B60-AC08-1BDBF2E50790}" srcOrd="1" destOrd="0" presId="urn:microsoft.com/office/officeart/2018/2/layout/IconLabelList"/>
    <dgm:cxn modelId="{107B528C-3C43-4903-9E8B-F54DFD1678CC}" type="presParOf" srcId="{CE637D8C-FD3A-4805-9178-2E1725EF3F4F}" destId="{9C84C97B-5BDC-415B-9CFC-5CC066C84B41}" srcOrd="2" destOrd="0" presId="urn:microsoft.com/office/officeart/2018/2/layout/IconLabelList"/>
    <dgm:cxn modelId="{A021FC01-AD86-48A1-B5D9-CB177D4E398B}" type="presParOf" srcId="{9C84C97B-5BDC-415B-9CFC-5CC066C84B41}" destId="{2E0A2DB0-4DFE-4EBC-B57C-D555A6481973}" srcOrd="0" destOrd="0" presId="urn:microsoft.com/office/officeart/2018/2/layout/IconLabelList"/>
    <dgm:cxn modelId="{4E7511CC-FA53-408C-9B89-E6F3D1C610FB}" type="presParOf" srcId="{9C84C97B-5BDC-415B-9CFC-5CC066C84B41}" destId="{F8111340-FDF6-487E-B1EE-95A3113A9C70}" srcOrd="1" destOrd="0" presId="urn:microsoft.com/office/officeart/2018/2/layout/IconLabelList"/>
    <dgm:cxn modelId="{F2B4C8B5-A4F6-4C90-80B9-CDC88303821F}" type="presParOf" srcId="{9C84C97B-5BDC-415B-9CFC-5CC066C84B41}" destId="{032D3CCE-36C8-4A86-898D-2EDD0807F663}" srcOrd="2" destOrd="0" presId="urn:microsoft.com/office/officeart/2018/2/layout/IconLabelList"/>
    <dgm:cxn modelId="{C73105EF-7DB8-4DFC-84D8-E97935B4C579}" type="presParOf" srcId="{CE637D8C-FD3A-4805-9178-2E1725EF3F4F}" destId="{478E8F55-B04B-4768-9677-1417FD8E3744}" srcOrd="3" destOrd="0" presId="urn:microsoft.com/office/officeart/2018/2/layout/IconLabelList"/>
    <dgm:cxn modelId="{7418F2C5-723B-43E0-83E2-E67CB36DC0D8}" type="presParOf" srcId="{CE637D8C-FD3A-4805-9178-2E1725EF3F4F}" destId="{05FAEC99-2047-4EC1-9D8B-6CF9286FDB30}" srcOrd="4" destOrd="0" presId="urn:microsoft.com/office/officeart/2018/2/layout/IconLabelList"/>
    <dgm:cxn modelId="{2AF3F58B-8346-4F30-A51F-140F98CE0244}" type="presParOf" srcId="{05FAEC99-2047-4EC1-9D8B-6CF9286FDB30}" destId="{699DFD75-05F3-4A42-B7F8-2AAA8EB58E9A}" srcOrd="0" destOrd="0" presId="urn:microsoft.com/office/officeart/2018/2/layout/IconLabelList"/>
    <dgm:cxn modelId="{986A1B58-3C44-4F25-993F-443A8945611E}" type="presParOf" srcId="{05FAEC99-2047-4EC1-9D8B-6CF9286FDB30}" destId="{F15DDFA3-D067-4060-9560-15B2E926DACF}" srcOrd="1" destOrd="0" presId="urn:microsoft.com/office/officeart/2018/2/layout/IconLabelList"/>
    <dgm:cxn modelId="{6C731D3C-9B41-42DF-8302-E870FCC37450}" type="presParOf" srcId="{05FAEC99-2047-4EC1-9D8B-6CF9286FDB30}" destId="{22DB031E-AA07-4361-AAB7-00574773381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7A022-45F8-4B44-9678-9C8E7828FAF3}">
      <dsp:nvSpPr>
        <dsp:cNvPr id="0" name=""/>
        <dsp:cNvSpPr/>
      </dsp:nvSpPr>
      <dsp:spPr>
        <a:xfrm>
          <a:off x="0" y="482917"/>
          <a:ext cx="6172199" cy="891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88C19-F249-4D44-853C-E96A4BB3AB14}">
      <dsp:nvSpPr>
        <dsp:cNvPr id="0" name=""/>
        <dsp:cNvSpPr/>
      </dsp:nvSpPr>
      <dsp:spPr>
        <a:xfrm>
          <a:off x="269690" y="683513"/>
          <a:ext cx="490347" cy="490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BA6A0A-CEBC-4681-B39D-A04C7EA27A34}">
      <dsp:nvSpPr>
        <dsp:cNvPr id="0" name=""/>
        <dsp:cNvSpPr/>
      </dsp:nvSpPr>
      <dsp:spPr>
        <a:xfrm>
          <a:off x="1029728" y="482917"/>
          <a:ext cx="5142471" cy="89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55" tIns="94355" rIns="94355" bIns="94355" numCol="1" spcCol="1270" anchor="ctr" anchorCtr="0">
          <a:noAutofit/>
        </a:bodyPr>
        <a:lstStyle/>
        <a:p>
          <a:pPr marL="0" lvl="0" indent="0" algn="l" defTabSz="1111250">
            <a:lnSpc>
              <a:spcPct val="90000"/>
            </a:lnSpc>
            <a:spcBef>
              <a:spcPct val="0"/>
            </a:spcBef>
            <a:spcAft>
              <a:spcPct val="35000"/>
            </a:spcAft>
            <a:buNone/>
          </a:pPr>
          <a:r>
            <a:rPr lang="en-US" sz="2500" kern="1200"/>
            <a:t>What happens if a report does not meet the Jurisdiction Requirements?</a:t>
          </a:r>
        </a:p>
      </dsp:txBody>
      <dsp:txXfrm>
        <a:off x="1029728" y="482917"/>
        <a:ext cx="5142471" cy="891540"/>
      </dsp:txXfrm>
    </dsp:sp>
    <dsp:sp modelId="{9DD7B044-6E93-4984-A52E-BC4A528CCD34}">
      <dsp:nvSpPr>
        <dsp:cNvPr id="0" name=""/>
        <dsp:cNvSpPr/>
      </dsp:nvSpPr>
      <dsp:spPr>
        <a:xfrm>
          <a:off x="0" y="1597342"/>
          <a:ext cx="6172199" cy="891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C7B6E-BE92-462F-9655-BF778404E59A}">
      <dsp:nvSpPr>
        <dsp:cNvPr id="0" name=""/>
        <dsp:cNvSpPr/>
      </dsp:nvSpPr>
      <dsp:spPr>
        <a:xfrm>
          <a:off x="269690" y="1797939"/>
          <a:ext cx="490347" cy="490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012880-934A-406D-8EC6-B59487B1F57B}">
      <dsp:nvSpPr>
        <dsp:cNvPr id="0" name=""/>
        <dsp:cNvSpPr/>
      </dsp:nvSpPr>
      <dsp:spPr>
        <a:xfrm>
          <a:off x="1029728" y="1597342"/>
          <a:ext cx="5142471" cy="89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55" tIns="94355" rIns="94355" bIns="94355" numCol="1" spcCol="1270" anchor="ctr" anchorCtr="0">
          <a:noAutofit/>
        </a:bodyPr>
        <a:lstStyle/>
        <a:p>
          <a:pPr marL="0" lvl="0" indent="0" algn="l" defTabSz="1111250">
            <a:lnSpc>
              <a:spcPct val="90000"/>
            </a:lnSpc>
            <a:spcBef>
              <a:spcPct val="0"/>
            </a:spcBef>
            <a:spcAft>
              <a:spcPct val="35000"/>
            </a:spcAft>
            <a:buNone/>
          </a:pPr>
          <a:r>
            <a:rPr lang="en-US" sz="2500" kern="1200"/>
            <a:t>Compliance vs. Campus Climate</a:t>
          </a:r>
        </a:p>
      </dsp:txBody>
      <dsp:txXfrm>
        <a:off x="1029728" y="1597342"/>
        <a:ext cx="5142471" cy="891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9BC9-541A-4550-A304-099663319881}">
      <dsp:nvSpPr>
        <dsp:cNvPr id="0" name=""/>
        <dsp:cNvSpPr/>
      </dsp:nvSpPr>
      <dsp:spPr>
        <a:xfrm>
          <a:off x="0" y="1676"/>
          <a:ext cx="7391400"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96837-8163-4A5A-8149-E9DF9C0AC0D3}">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73C3E6-9DBE-451D-ACB6-24CEC71F6B17}">
      <dsp:nvSpPr>
        <dsp:cNvPr id="0" name=""/>
        <dsp:cNvSpPr/>
      </dsp:nvSpPr>
      <dsp:spPr>
        <a:xfrm>
          <a:off x="981202" y="1676"/>
          <a:ext cx="64101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Equity</a:t>
          </a:r>
        </a:p>
      </dsp:txBody>
      <dsp:txXfrm>
        <a:off x="981202" y="1676"/>
        <a:ext cx="6410197" cy="849525"/>
      </dsp:txXfrm>
    </dsp:sp>
    <dsp:sp modelId="{3ED29497-BBF2-4C1F-9185-A1BBCF8F7DEF}">
      <dsp:nvSpPr>
        <dsp:cNvPr id="0" name=""/>
        <dsp:cNvSpPr/>
      </dsp:nvSpPr>
      <dsp:spPr>
        <a:xfrm>
          <a:off x="0" y="1063583"/>
          <a:ext cx="7391400"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9C7E4-3DB3-4B86-9A91-37D4434FC603}">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142135-B249-4CF2-8565-4F9AC3F20908}">
      <dsp:nvSpPr>
        <dsp:cNvPr id="0" name=""/>
        <dsp:cNvSpPr/>
      </dsp:nvSpPr>
      <dsp:spPr>
        <a:xfrm>
          <a:off x="981202" y="1063583"/>
          <a:ext cx="64101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Impartiality </a:t>
          </a:r>
        </a:p>
      </dsp:txBody>
      <dsp:txXfrm>
        <a:off x="981202" y="1063583"/>
        <a:ext cx="6410197" cy="849525"/>
      </dsp:txXfrm>
    </dsp:sp>
    <dsp:sp modelId="{1611E2F5-1E62-4E1D-A580-3E4F33A38E39}">
      <dsp:nvSpPr>
        <dsp:cNvPr id="0" name=""/>
        <dsp:cNvSpPr/>
      </dsp:nvSpPr>
      <dsp:spPr>
        <a:xfrm>
          <a:off x="0" y="2125490"/>
          <a:ext cx="7391400"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06850-3AF6-43F7-81F1-B53693EA1C38}">
      <dsp:nvSpPr>
        <dsp:cNvPr id="0" name=""/>
        <dsp:cNvSpPr/>
      </dsp:nvSpPr>
      <dsp:spPr>
        <a:xfrm>
          <a:off x="256981" y="2316634"/>
          <a:ext cx="467239" cy="46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C3A75A-EB24-4DA2-B3C8-92FCDF7DE936}">
      <dsp:nvSpPr>
        <dsp:cNvPr id="0" name=""/>
        <dsp:cNvSpPr/>
      </dsp:nvSpPr>
      <dsp:spPr>
        <a:xfrm>
          <a:off x="981202" y="2125490"/>
          <a:ext cx="64101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Fairness</a:t>
          </a:r>
        </a:p>
      </dsp:txBody>
      <dsp:txXfrm>
        <a:off x="981202" y="2125490"/>
        <a:ext cx="6410197" cy="849525"/>
      </dsp:txXfrm>
    </dsp:sp>
    <dsp:sp modelId="{A16680D1-5C91-40EF-9085-817D2DB03CAC}">
      <dsp:nvSpPr>
        <dsp:cNvPr id="0" name=""/>
        <dsp:cNvSpPr/>
      </dsp:nvSpPr>
      <dsp:spPr>
        <a:xfrm>
          <a:off x="0" y="3187398"/>
          <a:ext cx="7391400"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E0572-BB33-4C30-AB44-F32520A0D321}">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F701E5-AE33-4AB1-B1E4-B99CEF63DD1B}">
      <dsp:nvSpPr>
        <dsp:cNvPr id="0" name=""/>
        <dsp:cNvSpPr/>
      </dsp:nvSpPr>
      <dsp:spPr>
        <a:xfrm>
          <a:off x="981202" y="3187398"/>
          <a:ext cx="64101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Transparency </a:t>
          </a:r>
        </a:p>
      </dsp:txBody>
      <dsp:txXfrm>
        <a:off x="981202" y="3187398"/>
        <a:ext cx="6410197" cy="849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D0E4D-7DDD-47E0-91A8-DF7057FFE7A2}">
      <dsp:nvSpPr>
        <dsp:cNvPr id="0" name=""/>
        <dsp:cNvSpPr/>
      </dsp:nvSpPr>
      <dsp:spPr>
        <a:xfrm>
          <a:off x="0" y="3467755"/>
          <a:ext cx="1905000" cy="5689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484" tIns="113792" rIns="135484" bIns="113792" numCol="1" spcCol="1270" anchor="ctr" anchorCtr="0">
          <a:noAutofit/>
        </a:bodyPr>
        <a:lstStyle/>
        <a:p>
          <a:pPr marL="0" lvl="0" indent="0" algn="ctr" defTabSz="711200">
            <a:lnSpc>
              <a:spcPct val="90000"/>
            </a:lnSpc>
            <a:spcBef>
              <a:spcPct val="0"/>
            </a:spcBef>
            <a:spcAft>
              <a:spcPct val="35000"/>
            </a:spcAft>
            <a:buNone/>
          </a:pPr>
          <a:r>
            <a:rPr lang="en-US" sz="1600" kern="1200"/>
            <a:t>Adopt and publish</a:t>
          </a:r>
        </a:p>
      </dsp:txBody>
      <dsp:txXfrm>
        <a:off x="0" y="3467755"/>
        <a:ext cx="1905000" cy="568914"/>
      </dsp:txXfrm>
    </dsp:sp>
    <dsp:sp modelId="{719D7DC3-AE16-4942-A4EA-05D3A25AF725}">
      <dsp:nvSpPr>
        <dsp:cNvPr id="0" name=""/>
        <dsp:cNvSpPr/>
      </dsp:nvSpPr>
      <dsp:spPr>
        <a:xfrm>
          <a:off x="1904999" y="3467755"/>
          <a:ext cx="5715000" cy="56891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5927" tIns="177800" rIns="115927" bIns="177800" numCol="1" spcCol="1270" anchor="ctr" anchorCtr="0">
          <a:noAutofit/>
        </a:bodyPr>
        <a:lstStyle/>
        <a:p>
          <a:pPr marL="0" lvl="0" indent="0" algn="l" defTabSz="622300">
            <a:lnSpc>
              <a:spcPct val="90000"/>
            </a:lnSpc>
            <a:spcBef>
              <a:spcPct val="0"/>
            </a:spcBef>
            <a:spcAft>
              <a:spcPct val="35000"/>
            </a:spcAft>
            <a:buNone/>
          </a:pPr>
          <a:r>
            <a:rPr lang="en-US" sz="1400" kern="1200"/>
            <a:t>Adopt and publish fair &amp; equitable grievance procedures</a:t>
          </a:r>
        </a:p>
      </dsp:txBody>
      <dsp:txXfrm>
        <a:off x="1904999" y="3467755"/>
        <a:ext cx="5715000" cy="568914"/>
      </dsp:txXfrm>
    </dsp:sp>
    <dsp:sp modelId="{B84CBA38-3214-42DC-ABFF-CDFD72BC0056}">
      <dsp:nvSpPr>
        <dsp:cNvPr id="0" name=""/>
        <dsp:cNvSpPr/>
      </dsp:nvSpPr>
      <dsp:spPr>
        <a:xfrm rot="10800000">
          <a:off x="0" y="2601299"/>
          <a:ext cx="1905000" cy="874989"/>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484" tIns="113792" rIns="135484" bIns="113792" numCol="1" spcCol="1270" anchor="ctr" anchorCtr="0">
          <a:noAutofit/>
        </a:bodyPr>
        <a:lstStyle/>
        <a:p>
          <a:pPr marL="0" lvl="0" indent="0" algn="ctr" defTabSz="711200">
            <a:lnSpc>
              <a:spcPct val="90000"/>
            </a:lnSpc>
            <a:spcBef>
              <a:spcPct val="0"/>
            </a:spcBef>
            <a:spcAft>
              <a:spcPct val="35000"/>
            </a:spcAft>
            <a:buNone/>
          </a:pPr>
          <a:r>
            <a:rPr lang="en-US" sz="1600" kern="1200"/>
            <a:t>Address/Investigate</a:t>
          </a:r>
        </a:p>
      </dsp:txBody>
      <dsp:txXfrm rot="-10800000">
        <a:off x="0" y="2601299"/>
        <a:ext cx="1905000" cy="568743"/>
      </dsp:txXfrm>
    </dsp:sp>
    <dsp:sp modelId="{F936BB9F-02AD-4C18-AC6E-AB6689C92E59}">
      <dsp:nvSpPr>
        <dsp:cNvPr id="0" name=""/>
        <dsp:cNvSpPr/>
      </dsp:nvSpPr>
      <dsp:spPr>
        <a:xfrm>
          <a:off x="1904999" y="2601299"/>
          <a:ext cx="5715000" cy="5687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5927" tIns="177800" rIns="115927" bIns="177800" numCol="1" spcCol="1270" anchor="ctr" anchorCtr="0">
          <a:noAutofit/>
        </a:bodyPr>
        <a:lstStyle/>
        <a:p>
          <a:pPr marL="0" lvl="0" indent="0" algn="l" defTabSz="622300">
            <a:lnSpc>
              <a:spcPct val="90000"/>
            </a:lnSpc>
            <a:spcBef>
              <a:spcPct val="0"/>
            </a:spcBef>
            <a:spcAft>
              <a:spcPct val="35000"/>
            </a:spcAft>
            <a:buNone/>
          </a:pPr>
          <a:r>
            <a:rPr lang="en-US" sz="1400" kern="1200"/>
            <a:t>Address/Investigate Complaints</a:t>
          </a:r>
        </a:p>
      </dsp:txBody>
      <dsp:txXfrm>
        <a:off x="1904999" y="2601299"/>
        <a:ext cx="5715000" cy="568743"/>
      </dsp:txXfrm>
    </dsp:sp>
    <dsp:sp modelId="{557FC4AA-5539-47D8-98C7-1D994E224B41}">
      <dsp:nvSpPr>
        <dsp:cNvPr id="0" name=""/>
        <dsp:cNvSpPr/>
      </dsp:nvSpPr>
      <dsp:spPr>
        <a:xfrm rot="10800000">
          <a:off x="0" y="1734842"/>
          <a:ext cx="1905000" cy="874989"/>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484" tIns="113792" rIns="135484" bIns="113792" numCol="1" spcCol="1270" anchor="ctr" anchorCtr="0">
          <a:noAutofit/>
        </a:bodyPr>
        <a:lstStyle/>
        <a:p>
          <a:pPr marL="0" lvl="0" indent="0" algn="ctr" defTabSz="711200">
            <a:lnSpc>
              <a:spcPct val="90000"/>
            </a:lnSpc>
            <a:spcBef>
              <a:spcPct val="0"/>
            </a:spcBef>
            <a:spcAft>
              <a:spcPct val="35000"/>
            </a:spcAft>
            <a:buNone/>
          </a:pPr>
          <a:r>
            <a:rPr lang="en-US" sz="1600" kern="1200"/>
            <a:t>Disseminate</a:t>
          </a:r>
        </a:p>
      </dsp:txBody>
      <dsp:txXfrm rot="-10800000">
        <a:off x="0" y="1734842"/>
        <a:ext cx="1905000" cy="568743"/>
      </dsp:txXfrm>
    </dsp:sp>
    <dsp:sp modelId="{68C51952-706E-4B55-965E-19115FCC4067}">
      <dsp:nvSpPr>
        <dsp:cNvPr id="0" name=""/>
        <dsp:cNvSpPr/>
      </dsp:nvSpPr>
      <dsp:spPr>
        <a:xfrm>
          <a:off x="1904999" y="1734842"/>
          <a:ext cx="5715000" cy="5687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5927" tIns="177800" rIns="115927" bIns="177800" numCol="1" spcCol="1270" anchor="ctr" anchorCtr="0">
          <a:noAutofit/>
        </a:bodyPr>
        <a:lstStyle/>
        <a:p>
          <a:pPr marL="0" lvl="0" indent="0" algn="l" defTabSz="622300">
            <a:lnSpc>
              <a:spcPct val="90000"/>
            </a:lnSpc>
            <a:spcBef>
              <a:spcPct val="0"/>
            </a:spcBef>
            <a:spcAft>
              <a:spcPct val="35000"/>
            </a:spcAft>
            <a:buNone/>
          </a:pPr>
          <a:r>
            <a:rPr lang="en-US" sz="1400" kern="1200"/>
            <a:t>Disseminate Policies on Sexual Discrimination/ Misconduct</a:t>
          </a:r>
        </a:p>
      </dsp:txBody>
      <dsp:txXfrm>
        <a:off x="1904999" y="1734842"/>
        <a:ext cx="5715000" cy="568743"/>
      </dsp:txXfrm>
    </dsp:sp>
    <dsp:sp modelId="{469629AC-7C53-4EB6-9FBD-B003A11B36F4}">
      <dsp:nvSpPr>
        <dsp:cNvPr id="0" name=""/>
        <dsp:cNvSpPr/>
      </dsp:nvSpPr>
      <dsp:spPr>
        <a:xfrm rot="10800000">
          <a:off x="0" y="868386"/>
          <a:ext cx="1905000" cy="874989"/>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484" tIns="113792" rIns="135484" bIns="113792" numCol="1" spcCol="1270" anchor="ctr" anchorCtr="0">
          <a:noAutofit/>
        </a:bodyPr>
        <a:lstStyle/>
        <a:p>
          <a:pPr marL="0" lvl="0" indent="0" algn="ctr" defTabSz="711200">
            <a:lnSpc>
              <a:spcPct val="90000"/>
            </a:lnSpc>
            <a:spcBef>
              <a:spcPct val="0"/>
            </a:spcBef>
            <a:spcAft>
              <a:spcPct val="35000"/>
            </a:spcAft>
            <a:buNone/>
          </a:pPr>
          <a:r>
            <a:rPr lang="en-US" sz="1600" kern="1200"/>
            <a:t>Designate</a:t>
          </a:r>
        </a:p>
      </dsp:txBody>
      <dsp:txXfrm rot="-10800000">
        <a:off x="0" y="868386"/>
        <a:ext cx="1905000" cy="568743"/>
      </dsp:txXfrm>
    </dsp:sp>
    <dsp:sp modelId="{0790E73D-8EEA-44DB-9570-B53B24616308}">
      <dsp:nvSpPr>
        <dsp:cNvPr id="0" name=""/>
        <dsp:cNvSpPr/>
      </dsp:nvSpPr>
      <dsp:spPr>
        <a:xfrm>
          <a:off x="1904999" y="868386"/>
          <a:ext cx="5715000" cy="5687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5927" tIns="177800" rIns="115927" bIns="177800" numCol="1" spcCol="1270" anchor="ctr" anchorCtr="0">
          <a:noAutofit/>
        </a:bodyPr>
        <a:lstStyle/>
        <a:p>
          <a:pPr marL="0" lvl="0" indent="0" algn="l" defTabSz="622300">
            <a:lnSpc>
              <a:spcPct val="90000"/>
            </a:lnSpc>
            <a:spcBef>
              <a:spcPct val="0"/>
            </a:spcBef>
            <a:spcAft>
              <a:spcPct val="35000"/>
            </a:spcAft>
            <a:buNone/>
          </a:pPr>
          <a:r>
            <a:rPr lang="en-US" sz="1400" kern="1200"/>
            <a:t>Designate Title IX Coordinator</a:t>
          </a:r>
        </a:p>
      </dsp:txBody>
      <dsp:txXfrm>
        <a:off x="1904999" y="868386"/>
        <a:ext cx="5715000" cy="568743"/>
      </dsp:txXfrm>
    </dsp:sp>
    <dsp:sp modelId="{8AD921A3-7E6E-426D-BD94-E1C6CE07B81A}">
      <dsp:nvSpPr>
        <dsp:cNvPr id="0" name=""/>
        <dsp:cNvSpPr/>
      </dsp:nvSpPr>
      <dsp:spPr>
        <a:xfrm rot="10800000">
          <a:off x="0" y="1930"/>
          <a:ext cx="1905000" cy="874989"/>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484" tIns="113792" rIns="135484" bIns="113792" numCol="1" spcCol="1270" anchor="ctr" anchorCtr="0">
          <a:noAutofit/>
        </a:bodyPr>
        <a:lstStyle/>
        <a:p>
          <a:pPr marL="0" lvl="0" indent="0" algn="ctr" defTabSz="711200">
            <a:lnSpc>
              <a:spcPct val="90000"/>
            </a:lnSpc>
            <a:spcBef>
              <a:spcPct val="0"/>
            </a:spcBef>
            <a:spcAft>
              <a:spcPct val="35000"/>
            </a:spcAft>
            <a:buNone/>
          </a:pPr>
          <a:r>
            <a:rPr lang="en-US" sz="1600" kern="1200"/>
            <a:t>Publish</a:t>
          </a:r>
        </a:p>
      </dsp:txBody>
      <dsp:txXfrm rot="-10800000">
        <a:off x="0" y="1930"/>
        <a:ext cx="1905000" cy="568743"/>
      </dsp:txXfrm>
    </dsp:sp>
    <dsp:sp modelId="{8495FA97-E518-405D-81CB-C6AEAAAD50F8}">
      <dsp:nvSpPr>
        <dsp:cNvPr id="0" name=""/>
        <dsp:cNvSpPr/>
      </dsp:nvSpPr>
      <dsp:spPr>
        <a:xfrm>
          <a:off x="1904999" y="1930"/>
          <a:ext cx="5715000" cy="5687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5927" tIns="177800" rIns="115927" bIns="177800" numCol="1" spcCol="1270" anchor="ctr" anchorCtr="0">
          <a:noAutofit/>
        </a:bodyPr>
        <a:lstStyle/>
        <a:p>
          <a:pPr marL="0" lvl="0" indent="0" algn="l" defTabSz="622300">
            <a:lnSpc>
              <a:spcPct val="90000"/>
            </a:lnSpc>
            <a:spcBef>
              <a:spcPct val="0"/>
            </a:spcBef>
            <a:spcAft>
              <a:spcPct val="35000"/>
            </a:spcAft>
            <a:buNone/>
          </a:pPr>
          <a:r>
            <a:rPr lang="en-US" sz="1400" kern="1200"/>
            <a:t>Publish Notice of Non Discrimination</a:t>
          </a:r>
        </a:p>
      </dsp:txBody>
      <dsp:txXfrm>
        <a:off x="1904999" y="1930"/>
        <a:ext cx="5715000" cy="568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B7401-8FDF-43FC-8AE9-DEE4E18DA24F}">
      <dsp:nvSpPr>
        <dsp:cNvPr id="0" name=""/>
        <dsp:cNvSpPr/>
      </dsp:nvSpPr>
      <dsp:spPr>
        <a:xfrm>
          <a:off x="0" y="63925"/>
          <a:ext cx="7010400" cy="1926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Once a school knows or reasonably should know of possible sexual violence, it must take immediate and appropriate action to investigate.</a:t>
          </a:r>
        </a:p>
      </dsp:txBody>
      <dsp:txXfrm>
        <a:off x="94068" y="157993"/>
        <a:ext cx="6822264" cy="1738854"/>
      </dsp:txXfrm>
    </dsp:sp>
    <dsp:sp modelId="{CA3CC591-40A4-4F1A-943F-586C17194CA7}">
      <dsp:nvSpPr>
        <dsp:cNvPr id="0" name=""/>
        <dsp:cNvSpPr/>
      </dsp:nvSpPr>
      <dsp:spPr>
        <a:xfrm>
          <a:off x="0" y="1948140"/>
          <a:ext cx="7010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a:p>
      </dsp:txBody>
      <dsp:txXfrm>
        <a:off x="0" y="1948140"/>
        <a:ext cx="7010400" cy="447120"/>
      </dsp:txXfrm>
    </dsp:sp>
    <dsp:sp modelId="{584A90FD-BEB2-4032-A2EA-6E9F2B866BBB}">
      <dsp:nvSpPr>
        <dsp:cNvPr id="0" name=""/>
        <dsp:cNvSpPr/>
      </dsp:nvSpPr>
      <dsp:spPr>
        <a:xfrm>
          <a:off x="0" y="2395260"/>
          <a:ext cx="7010400" cy="1926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If sexual violence has occurred, prompt and immediate steps to end the sexual violence, prevent its recurrence, and address its effects MUST be taken.</a:t>
          </a:r>
        </a:p>
      </dsp:txBody>
      <dsp:txXfrm>
        <a:off x="94068" y="2489328"/>
        <a:ext cx="6822264" cy="1738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ABEFE-6810-4288-A915-DFD284BA3831}">
      <dsp:nvSpPr>
        <dsp:cNvPr id="0" name=""/>
        <dsp:cNvSpPr/>
      </dsp:nvSpPr>
      <dsp:spPr>
        <a:xfrm>
          <a:off x="0" y="97150"/>
          <a:ext cx="7467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take steps to protect the Complainant </a:t>
          </a:r>
          <a:r>
            <a:rPr lang="en-US" sz="2300" b="1" u="sng" kern="1200"/>
            <a:t>AND</a:t>
          </a:r>
          <a:r>
            <a:rPr lang="en-US" sz="2300" kern="1200"/>
            <a:t> RESPONDENT as necessary, including supportive measures steps taken prior to the final outcome of the investigation.</a:t>
          </a:r>
        </a:p>
      </dsp:txBody>
      <dsp:txXfrm>
        <a:off x="61741" y="158891"/>
        <a:ext cx="7344118" cy="1141288"/>
      </dsp:txXfrm>
    </dsp:sp>
    <dsp:sp modelId="{5FADC2DC-C101-49AF-885D-5850F60C6635}">
      <dsp:nvSpPr>
        <dsp:cNvPr id="0" name=""/>
        <dsp:cNvSpPr/>
      </dsp:nvSpPr>
      <dsp:spPr>
        <a:xfrm>
          <a:off x="0" y="1428160"/>
          <a:ext cx="7467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Provide a grievance procedure for filing reports/complaints of sex discrimination, including complaints of sexual violence.</a:t>
          </a:r>
        </a:p>
      </dsp:txBody>
      <dsp:txXfrm>
        <a:off x="61741" y="1489901"/>
        <a:ext cx="7344118" cy="1141288"/>
      </dsp:txXfrm>
    </dsp:sp>
    <dsp:sp modelId="{D43581DE-FB23-4F82-9A6C-9E5508573794}">
      <dsp:nvSpPr>
        <dsp:cNvPr id="0" name=""/>
        <dsp:cNvSpPr/>
      </dsp:nvSpPr>
      <dsp:spPr>
        <a:xfrm>
          <a:off x="0" y="2759170"/>
          <a:ext cx="7467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Equal opportunity for both parties to present witnesses and other evidence.</a:t>
          </a:r>
        </a:p>
      </dsp:txBody>
      <dsp:txXfrm>
        <a:off x="61741" y="2820911"/>
        <a:ext cx="7344118" cy="1141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ABEFE-6810-4288-A915-DFD284BA3831}">
      <dsp:nvSpPr>
        <dsp:cNvPr id="0" name=""/>
        <dsp:cNvSpPr/>
      </dsp:nvSpPr>
      <dsp:spPr>
        <a:xfrm>
          <a:off x="0" y="309145"/>
          <a:ext cx="7467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a:latin typeface="Calibri" panose="020F0502020204030204" pitchFamily="34" charset="0"/>
            </a:rPr>
            <a:t>Institution must determine standard of evidence to resolve complaints</a:t>
          </a:r>
        </a:p>
      </dsp:txBody>
      <dsp:txXfrm>
        <a:off x="54373" y="363518"/>
        <a:ext cx="7358854" cy="1005094"/>
      </dsp:txXfrm>
    </dsp:sp>
    <dsp:sp modelId="{5FADC2DC-C101-49AF-885D-5850F60C6635}">
      <dsp:nvSpPr>
        <dsp:cNvPr id="0" name=""/>
        <dsp:cNvSpPr/>
      </dsp:nvSpPr>
      <dsp:spPr>
        <a:xfrm>
          <a:off x="0" y="1503625"/>
          <a:ext cx="7467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a:latin typeface="Calibri" panose="020F0502020204030204" pitchFamily="34" charset="0"/>
            </a:rPr>
            <a:t>Notify both parties of initial notice and outcome of the complaint as well as appeal rights.</a:t>
          </a:r>
          <a:endParaRPr lang="en-US" sz="2800" kern="1200"/>
        </a:p>
      </dsp:txBody>
      <dsp:txXfrm>
        <a:off x="54373" y="1557998"/>
        <a:ext cx="7358854" cy="1005094"/>
      </dsp:txXfrm>
    </dsp:sp>
    <dsp:sp modelId="{D43581DE-FB23-4F82-9A6C-9E5508573794}">
      <dsp:nvSpPr>
        <dsp:cNvPr id="0" name=""/>
        <dsp:cNvSpPr/>
      </dsp:nvSpPr>
      <dsp:spPr>
        <a:xfrm>
          <a:off x="0" y="2698105"/>
          <a:ext cx="7467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Equal opportunity for both parties to present witnesses and other evidence.</a:t>
          </a:r>
        </a:p>
      </dsp:txBody>
      <dsp:txXfrm>
        <a:off x="54373" y="2752478"/>
        <a:ext cx="7358854" cy="100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E4755-1F14-4C37-BD80-4EE63BB77C47}">
      <dsp:nvSpPr>
        <dsp:cNvPr id="0" name=""/>
        <dsp:cNvSpPr/>
      </dsp:nvSpPr>
      <dsp:spPr>
        <a:xfrm>
          <a:off x="843615" y="715628"/>
          <a:ext cx="977973" cy="977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19912B-5C64-4DA9-8081-40A987124FC9}">
      <dsp:nvSpPr>
        <dsp:cNvPr id="0" name=""/>
        <dsp:cNvSpPr/>
      </dsp:nvSpPr>
      <dsp:spPr>
        <a:xfrm>
          <a:off x="245964" y="1993371"/>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baseline="0"/>
            <a:t>Train individuals with heightened responsibilities</a:t>
          </a:r>
          <a:endParaRPr lang="en-US" sz="1500" kern="1200"/>
        </a:p>
      </dsp:txBody>
      <dsp:txXfrm>
        <a:off x="245964" y="1993371"/>
        <a:ext cx="2173275" cy="720000"/>
      </dsp:txXfrm>
    </dsp:sp>
    <dsp:sp modelId="{2E0A2DB0-4DFE-4EBC-B57C-D555A6481973}">
      <dsp:nvSpPr>
        <dsp:cNvPr id="0" name=""/>
        <dsp:cNvSpPr/>
      </dsp:nvSpPr>
      <dsp:spPr>
        <a:xfrm>
          <a:off x="3397213" y="715628"/>
          <a:ext cx="977973" cy="977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D3CCE-36C8-4A86-898D-2EDD0807F663}">
      <dsp:nvSpPr>
        <dsp:cNvPr id="0" name=""/>
        <dsp:cNvSpPr/>
      </dsp:nvSpPr>
      <dsp:spPr>
        <a:xfrm>
          <a:off x="2799562" y="1993371"/>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baseline="0"/>
            <a:t>Train students and employees</a:t>
          </a:r>
          <a:endParaRPr lang="en-US" sz="1500" kern="1200"/>
        </a:p>
      </dsp:txBody>
      <dsp:txXfrm>
        <a:off x="2799562" y="1993371"/>
        <a:ext cx="2173275" cy="720000"/>
      </dsp:txXfrm>
    </dsp:sp>
    <dsp:sp modelId="{699DFD75-05F3-4A42-B7F8-2AAA8EB58E9A}">
      <dsp:nvSpPr>
        <dsp:cNvPr id="0" name=""/>
        <dsp:cNvSpPr/>
      </dsp:nvSpPr>
      <dsp:spPr>
        <a:xfrm>
          <a:off x="5950811" y="715628"/>
          <a:ext cx="977973" cy="977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DB031E-AA07-4361-AAB7-005747733816}">
      <dsp:nvSpPr>
        <dsp:cNvPr id="0" name=""/>
        <dsp:cNvSpPr/>
      </dsp:nvSpPr>
      <dsp:spPr>
        <a:xfrm>
          <a:off x="5353160" y="1993371"/>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baseline="0"/>
            <a:t>Provide ongoing awareness campaign and programming</a:t>
          </a:r>
          <a:endParaRPr lang="en-US" sz="1500" kern="1200"/>
        </a:p>
      </dsp:txBody>
      <dsp:txXfrm>
        <a:off x="5353160" y="1993371"/>
        <a:ext cx="21732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589" cy="479897"/>
          </a:xfrm>
          <a:prstGeom prst="rect">
            <a:avLst/>
          </a:prstGeom>
        </p:spPr>
        <p:txBody>
          <a:bodyPr vert="horz" lIns="94727" tIns="47363" rIns="94727" bIns="47363" rtlCol="0"/>
          <a:lstStyle>
            <a:lvl1pPr algn="l">
              <a:defRPr sz="1200"/>
            </a:lvl1pPr>
          </a:lstStyle>
          <a:p>
            <a:endParaRPr lang="en-US"/>
          </a:p>
        </p:txBody>
      </p:sp>
      <p:sp>
        <p:nvSpPr>
          <p:cNvPr id="4" name="Footer Placeholder 3"/>
          <p:cNvSpPr>
            <a:spLocks noGrp="1"/>
          </p:cNvSpPr>
          <p:nvPr>
            <p:ph type="ftr" sz="quarter" idx="2"/>
          </p:nvPr>
        </p:nvSpPr>
        <p:spPr>
          <a:xfrm>
            <a:off x="1" y="9119666"/>
            <a:ext cx="3169589" cy="479897"/>
          </a:xfrm>
          <a:prstGeom prst="rect">
            <a:avLst/>
          </a:prstGeom>
        </p:spPr>
        <p:txBody>
          <a:bodyPr vert="horz" lIns="94727" tIns="47363" rIns="94727" bIns="47363" rtlCol="0" anchor="b"/>
          <a:lstStyle>
            <a:lvl1pPr algn="l">
              <a:defRPr sz="1200"/>
            </a:lvl1pPr>
          </a:lstStyle>
          <a:p>
            <a:r>
              <a:rPr lang="en-US" sz="1700">
                <a:latin typeface="Humanst521 BT" pitchFamily="34" charset="0"/>
              </a:rPr>
              <a:t>Academic Impressions</a:t>
            </a:r>
          </a:p>
        </p:txBody>
      </p:sp>
      <p:sp>
        <p:nvSpPr>
          <p:cNvPr id="5" name="Slide Number Placeholder 4"/>
          <p:cNvSpPr>
            <a:spLocks noGrp="1"/>
          </p:cNvSpPr>
          <p:nvPr>
            <p:ph type="sldNum" sz="quarter" idx="3"/>
          </p:nvPr>
        </p:nvSpPr>
        <p:spPr>
          <a:xfrm>
            <a:off x="4143959" y="9119666"/>
            <a:ext cx="3169589" cy="479897"/>
          </a:xfrm>
          <a:prstGeom prst="rect">
            <a:avLst/>
          </a:prstGeom>
        </p:spPr>
        <p:txBody>
          <a:bodyPr vert="horz" lIns="94727" tIns="47363" rIns="94727" bIns="47363" rtlCol="0" anchor="b"/>
          <a:lstStyle>
            <a:lvl1pPr algn="r">
              <a:defRPr sz="1200"/>
            </a:lvl1pPr>
          </a:lstStyle>
          <a:p>
            <a:fld id="{6495202B-0D6F-477F-9C77-E044EF11C625}" type="slidenum">
              <a:rPr lang="en-US" smtClean="0"/>
              <a:pPr/>
              <a:t>‹#›</a:t>
            </a:fld>
            <a:endParaRPr lang="en-US"/>
          </a:p>
        </p:txBody>
      </p:sp>
    </p:spTree>
    <p:extLst>
      <p:ext uri="{BB962C8B-B14F-4D97-AF65-F5344CB8AC3E}">
        <p14:creationId xmlns:p14="http://schemas.microsoft.com/office/powerpoint/2010/main" val="1171482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1" tIns="48321" rIns="96641" bIns="48321"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41" tIns="48321" rIns="96641" bIns="48321" rtlCol="0"/>
          <a:lstStyle>
            <a:lvl1pPr algn="r">
              <a:defRPr sz="1200"/>
            </a:lvl1pPr>
          </a:lstStyle>
          <a:p>
            <a:fld id="{63B9F6EF-F1A2-47CB-9CBF-EB27F442356A}" type="datetimeFigureOut">
              <a:rPr lang="en-US" smtClean="0"/>
              <a:pPr/>
              <a:t>8/24/2021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1" tIns="48321" rIns="96641" bIns="48321"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0060"/>
          </a:xfrm>
          <a:prstGeom prst="rect">
            <a:avLst/>
          </a:prstGeom>
        </p:spPr>
        <p:txBody>
          <a:bodyPr vert="horz" lIns="96641" tIns="48321" rIns="96641" bIns="48321"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AC12CD33-6725-49B6-BCEE-DE01F03241C9}" type="slidenum">
              <a:rPr lang="en-US" smtClean="0"/>
              <a:pPr/>
              <a:t>‹#›</a:t>
            </a:fld>
            <a:endParaRPr lang="en-US"/>
          </a:p>
        </p:txBody>
      </p:sp>
    </p:spTree>
    <p:extLst>
      <p:ext uri="{BB962C8B-B14F-4D97-AF65-F5344CB8AC3E}">
        <p14:creationId xmlns:p14="http://schemas.microsoft.com/office/powerpoint/2010/main" val="75748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7">
              <a:defRPr/>
            </a:pPr>
            <a:endParaRPr lang="en-US" sz="2100"/>
          </a:p>
        </p:txBody>
      </p:sp>
      <p:sp>
        <p:nvSpPr>
          <p:cNvPr id="4" name="Slide Number Placeholder 3"/>
          <p:cNvSpPr>
            <a:spLocks noGrp="1"/>
          </p:cNvSpPr>
          <p:nvPr>
            <p:ph type="sldNum" sz="quarter" idx="10"/>
          </p:nvPr>
        </p:nvSpPr>
        <p:spPr/>
        <p:txBody>
          <a:bodyPr/>
          <a:lstStyle/>
          <a:p>
            <a:fld id="{AC12CD33-6725-49B6-BCEE-DE01F03241C9}" type="slidenum">
              <a:rPr lang="en-US" smtClean="0"/>
              <a:pPr/>
              <a:t>1</a:t>
            </a:fld>
            <a:endParaRPr lang="en-US"/>
          </a:p>
        </p:txBody>
      </p:sp>
    </p:spTree>
    <p:extLst>
      <p:ext uri="{BB962C8B-B14F-4D97-AF65-F5344CB8AC3E}">
        <p14:creationId xmlns:p14="http://schemas.microsoft.com/office/powerpoint/2010/main" val="227694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a:t>
            </a:r>
          </a:p>
          <a:p>
            <a:r>
              <a:rPr lang="en-US"/>
              <a:t>No</a:t>
            </a:r>
          </a:p>
          <a:p>
            <a:r>
              <a:rPr lang="en-US"/>
              <a:t>Don’t know</a:t>
            </a:r>
          </a:p>
        </p:txBody>
      </p:sp>
      <p:sp>
        <p:nvSpPr>
          <p:cNvPr id="4" name="Slide Number Placeholder 3"/>
          <p:cNvSpPr>
            <a:spLocks noGrp="1"/>
          </p:cNvSpPr>
          <p:nvPr>
            <p:ph type="sldNum" sz="quarter" idx="5"/>
          </p:nvPr>
        </p:nvSpPr>
        <p:spPr/>
        <p:txBody>
          <a:bodyPr/>
          <a:lstStyle/>
          <a:p>
            <a:fld id="{AC12CD33-6725-49B6-BCEE-DE01F03241C9}" type="slidenum">
              <a:rPr lang="en-US" smtClean="0"/>
              <a:pPr/>
              <a:t>38</a:t>
            </a:fld>
            <a:endParaRPr lang="en-US"/>
          </a:p>
        </p:txBody>
      </p:sp>
    </p:spTree>
    <p:extLst>
      <p:ext uri="{BB962C8B-B14F-4D97-AF65-F5344CB8AC3E}">
        <p14:creationId xmlns:p14="http://schemas.microsoft.com/office/powerpoint/2010/main" val="251967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45</a:t>
            </a:fld>
            <a:endParaRPr lang="en-US"/>
          </a:p>
        </p:txBody>
      </p:sp>
    </p:spTree>
    <p:extLst>
      <p:ext uri="{BB962C8B-B14F-4D97-AF65-F5344CB8AC3E}">
        <p14:creationId xmlns:p14="http://schemas.microsoft.com/office/powerpoint/2010/main" val="4818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revise and incorporate throughout your Pre-Cion.</a:t>
            </a:r>
          </a:p>
        </p:txBody>
      </p:sp>
      <p:sp>
        <p:nvSpPr>
          <p:cNvPr id="4" name="Slide Number Placeholder 3"/>
          <p:cNvSpPr>
            <a:spLocks noGrp="1"/>
          </p:cNvSpPr>
          <p:nvPr>
            <p:ph type="sldNum" sz="quarter" idx="5"/>
          </p:nvPr>
        </p:nvSpPr>
        <p:spPr/>
        <p:txBody>
          <a:bodyPr/>
          <a:lstStyle/>
          <a:p>
            <a:fld id="{AC12CD33-6725-49B6-BCEE-DE01F03241C9}" type="slidenum">
              <a:rPr lang="en-US" smtClean="0"/>
              <a:pPr/>
              <a:t>55</a:t>
            </a:fld>
            <a:endParaRPr lang="en-US"/>
          </a:p>
        </p:txBody>
      </p:sp>
    </p:spTree>
    <p:extLst>
      <p:ext uri="{BB962C8B-B14F-4D97-AF65-F5344CB8AC3E}">
        <p14:creationId xmlns:p14="http://schemas.microsoft.com/office/powerpoint/2010/main" val="22692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1:30 – 2:30 pm (60 minutes)</a:t>
            </a:r>
          </a:p>
        </p:txBody>
      </p:sp>
      <p:sp>
        <p:nvSpPr>
          <p:cNvPr id="4" name="Slide Number Placeholder 3"/>
          <p:cNvSpPr>
            <a:spLocks noGrp="1"/>
          </p:cNvSpPr>
          <p:nvPr>
            <p:ph type="sldNum" sz="quarter" idx="5"/>
          </p:nvPr>
        </p:nvSpPr>
        <p:spPr/>
        <p:txBody>
          <a:bodyPr/>
          <a:lstStyle/>
          <a:p>
            <a:fld id="{AC12CD33-6725-49B6-BCEE-DE01F03241C9}" type="slidenum">
              <a:rPr lang="en-US" smtClean="0"/>
              <a:pPr/>
              <a:t>58</a:t>
            </a:fld>
            <a:endParaRPr lang="en-US"/>
          </a:p>
        </p:txBody>
      </p:sp>
    </p:spTree>
    <p:extLst>
      <p:ext uri="{BB962C8B-B14F-4D97-AF65-F5344CB8AC3E}">
        <p14:creationId xmlns:p14="http://schemas.microsoft.com/office/powerpoint/2010/main" val="59757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60</a:t>
            </a:fld>
            <a:endParaRPr lang="en-US"/>
          </a:p>
        </p:txBody>
      </p:sp>
    </p:spTree>
    <p:extLst>
      <p:ext uri="{BB962C8B-B14F-4D97-AF65-F5344CB8AC3E}">
        <p14:creationId xmlns:p14="http://schemas.microsoft.com/office/powerpoint/2010/main" val="148639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65</a:t>
            </a:fld>
            <a:endParaRPr lang="en-US"/>
          </a:p>
        </p:txBody>
      </p:sp>
    </p:spTree>
    <p:extLst>
      <p:ext uri="{BB962C8B-B14F-4D97-AF65-F5344CB8AC3E}">
        <p14:creationId xmlns:p14="http://schemas.microsoft.com/office/powerpoint/2010/main" val="305441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t>Also consider state law requirements</a:t>
            </a:r>
          </a:p>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69</a:t>
            </a:fld>
            <a:endParaRPr lang="en-US"/>
          </a:p>
        </p:txBody>
      </p:sp>
    </p:spTree>
    <p:extLst>
      <p:ext uri="{BB962C8B-B14F-4D97-AF65-F5344CB8AC3E}">
        <p14:creationId xmlns:p14="http://schemas.microsoft.com/office/powerpoint/2010/main" val="2870917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72</a:t>
            </a:fld>
            <a:endParaRPr lang="en-US"/>
          </a:p>
        </p:txBody>
      </p:sp>
    </p:spTree>
    <p:extLst>
      <p:ext uri="{BB962C8B-B14F-4D97-AF65-F5344CB8AC3E}">
        <p14:creationId xmlns:p14="http://schemas.microsoft.com/office/powerpoint/2010/main" val="367705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73</a:t>
            </a:fld>
            <a:endParaRPr lang="en-US"/>
          </a:p>
        </p:txBody>
      </p:sp>
    </p:spTree>
    <p:extLst>
      <p:ext uri="{BB962C8B-B14F-4D97-AF65-F5344CB8AC3E}">
        <p14:creationId xmlns:p14="http://schemas.microsoft.com/office/powerpoint/2010/main" val="199861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75</a:t>
            </a:fld>
            <a:endParaRPr lang="en-US"/>
          </a:p>
        </p:txBody>
      </p:sp>
    </p:spTree>
    <p:extLst>
      <p:ext uri="{BB962C8B-B14F-4D97-AF65-F5344CB8AC3E}">
        <p14:creationId xmlns:p14="http://schemas.microsoft.com/office/powerpoint/2010/main" val="369599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can be revised FYI.</a:t>
            </a:r>
          </a:p>
        </p:txBody>
      </p:sp>
      <p:sp>
        <p:nvSpPr>
          <p:cNvPr id="4" name="Slide Number Placeholder 3"/>
          <p:cNvSpPr>
            <a:spLocks noGrp="1"/>
          </p:cNvSpPr>
          <p:nvPr>
            <p:ph type="sldNum" sz="quarter" idx="5"/>
          </p:nvPr>
        </p:nvSpPr>
        <p:spPr/>
        <p:txBody>
          <a:bodyPr/>
          <a:lstStyle/>
          <a:p>
            <a:fld id="{AC12CD33-6725-49B6-BCEE-DE01F03241C9}" type="slidenum">
              <a:rPr lang="en-US" smtClean="0"/>
              <a:pPr/>
              <a:t>2</a:t>
            </a:fld>
            <a:endParaRPr lang="en-US"/>
          </a:p>
        </p:txBody>
      </p:sp>
    </p:spTree>
    <p:extLst>
      <p:ext uri="{BB962C8B-B14F-4D97-AF65-F5344CB8AC3E}">
        <p14:creationId xmlns:p14="http://schemas.microsoft.com/office/powerpoint/2010/main" val="396780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4</a:t>
            </a:fld>
            <a:endParaRPr lang="en-US"/>
          </a:p>
        </p:txBody>
      </p:sp>
    </p:spTree>
    <p:extLst>
      <p:ext uri="{BB962C8B-B14F-4D97-AF65-F5344CB8AC3E}">
        <p14:creationId xmlns:p14="http://schemas.microsoft.com/office/powerpoint/2010/main" val="418893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2CD33-6725-49B6-BCEE-DE01F03241C9}" type="slidenum">
              <a:rPr lang="en-US" smtClean="0"/>
              <a:pPr/>
              <a:t>5</a:t>
            </a:fld>
            <a:endParaRPr lang="en-US"/>
          </a:p>
        </p:txBody>
      </p:sp>
    </p:spTree>
    <p:extLst>
      <p:ext uri="{BB962C8B-B14F-4D97-AF65-F5344CB8AC3E}">
        <p14:creationId xmlns:p14="http://schemas.microsoft.com/office/powerpoint/2010/main" val="3736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12:15 – 1:00 pm (45 minutes)</a:t>
            </a:r>
          </a:p>
        </p:txBody>
      </p:sp>
      <p:sp>
        <p:nvSpPr>
          <p:cNvPr id="4" name="Slide Number Placeholder 3"/>
          <p:cNvSpPr>
            <a:spLocks noGrp="1"/>
          </p:cNvSpPr>
          <p:nvPr>
            <p:ph type="sldNum" sz="quarter" idx="5"/>
          </p:nvPr>
        </p:nvSpPr>
        <p:spPr/>
        <p:txBody>
          <a:bodyPr/>
          <a:lstStyle/>
          <a:p>
            <a:fld id="{AC12CD33-6725-49B6-BCEE-DE01F03241C9}" type="slidenum">
              <a:rPr lang="en-US" smtClean="0"/>
              <a:pPr/>
              <a:t>6</a:t>
            </a:fld>
            <a:endParaRPr lang="en-US"/>
          </a:p>
        </p:txBody>
      </p:sp>
    </p:spTree>
    <p:extLst>
      <p:ext uri="{BB962C8B-B14F-4D97-AF65-F5344CB8AC3E}">
        <p14:creationId xmlns:p14="http://schemas.microsoft.com/office/powerpoint/2010/main" val="198963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47">
              <a:spcBef>
                <a:spcPct val="30000"/>
              </a:spcBef>
              <a:defRPr sz="1200">
                <a:solidFill>
                  <a:schemeClr val="tx1"/>
                </a:solidFill>
                <a:latin typeface="Arial" panose="020B0604020202020204" pitchFamily="34" charset="0"/>
              </a:defRPr>
            </a:lvl1pPr>
            <a:lvl2pPr marL="770662" indent="-296408" defTabSz="928747">
              <a:spcBef>
                <a:spcPct val="30000"/>
              </a:spcBef>
              <a:defRPr sz="1200">
                <a:solidFill>
                  <a:schemeClr val="tx1"/>
                </a:solidFill>
                <a:latin typeface="Arial" panose="020B0604020202020204" pitchFamily="34" charset="0"/>
              </a:defRPr>
            </a:lvl2pPr>
            <a:lvl3pPr marL="1185634" indent="-237127" defTabSz="928747">
              <a:spcBef>
                <a:spcPct val="30000"/>
              </a:spcBef>
              <a:defRPr sz="1200">
                <a:solidFill>
                  <a:schemeClr val="tx1"/>
                </a:solidFill>
                <a:latin typeface="Arial" panose="020B0604020202020204" pitchFamily="34" charset="0"/>
              </a:defRPr>
            </a:lvl3pPr>
            <a:lvl4pPr marL="1659887" indent="-237127" defTabSz="928747">
              <a:spcBef>
                <a:spcPct val="30000"/>
              </a:spcBef>
              <a:defRPr sz="1200">
                <a:solidFill>
                  <a:schemeClr val="tx1"/>
                </a:solidFill>
                <a:latin typeface="Arial" panose="020B0604020202020204" pitchFamily="34" charset="0"/>
              </a:defRPr>
            </a:lvl4pPr>
            <a:lvl5pPr marL="2134141" indent="-237127" defTabSz="928747">
              <a:spcBef>
                <a:spcPct val="30000"/>
              </a:spcBef>
              <a:defRPr sz="1200">
                <a:solidFill>
                  <a:schemeClr val="tx1"/>
                </a:solidFill>
                <a:latin typeface="Arial" panose="020B0604020202020204" pitchFamily="34" charset="0"/>
              </a:defRPr>
            </a:lvl5pPr>
            <a:lvl6pPr marL="2608395" indent="-237127" defTabSz="928747"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28747"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28747"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2874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212BA5-9954-4E02-9851-C5DFA2E25B25}" type="slidenum">
              <a:rPr lang="en-US" altLang="en-US" smtClean="0">
                <a:latin typeface="Garamond" panose="02020404030301010803" pitchFamily="18" charset="0"/>
              </a:rPr>
              <a:pPr>
                <a:spcBef>
                  <a:spcPct val="0"/>
                </a:spcBef>
              </a:pPr>
              <a:t>19</a:t>
            </a:fld>
            <a:endParaRPr lang="en-US" altLang="en-US">
              <a:latin typeface="Garamond" panose="02020404030301010803" pitchFamily="18" charset="0"/>
            </a:endParaRPr>
          </a:p>
        </p:txBody>
      </p:sp>
    </p:spTree>
    <p:extLst>
      <p:ext uri="{BB962C8B-B14F-4D97-AF65-F5344CB8AC3E}">
        <p14:creationId xmlns:p14="http://schemas.microsoft.com/office/powerpoint/2010/main" val="407129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0A1FE0CE-A05E-4F8C-B32B-2872411F745E}" type="slidenum">
              <a:rPr lang="en-US">
                <a:solidFill>
                  <a:prstClr val="black"/>
                </a:solidFill>
              </a:rPr>
              <a:pPr defTabSz="948507">
                <a:defRPr/>
              </a:pPr>
              <a:t>26</a:t>
            </a:fld>
            <a:endParaRPr lang="en-US">
              <a:solidFill>
                <a:prstClr val="black"/>
              </a:solidFill>
            </a:endParaRPr>
          </a:p>
        </p:txBody>
      </p:sp>
    </p:spTree>
    <p:extLst>
      <p:ext uri="{BB962C8B-B14F-4D97-AF65-F5344CB8AC3E}">
        <p14:creationId xmlns:p14="http://schemas.microsoft.com/office/powerpoint/2010/main" val="298578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12:15 – 1:00 pm (45 minutes)</a:t>
            </a:r>
          </a:p>
        </p:txBody>
      </p:sp>
      <p:sp>
        <p:nvSpPr>
          <p:cNvPr id="4" name="Slide Number Placeholder 3"/>
          <p:cNvSpPr>
            <a:spLocks noGrp="1"/>
          </p:cNvSpPr>
          <p:nvPr>
            <p:ph type="sldNum" sz="quarter" idx="5"/>
          </p:nvPr>
        </p:nvSpPr>
        <p:spPr/>
        <p:txBody>
          <a:bodyPr/>
          <a:lstStyle/>
          <a:p>
            <a:fld id="{AC12CD33-6725-49B6-BCEE-DE01F03241C9}" type="slidenum">
              <a:rPr lang="en-US" smtClean="0"/>
              <a:pPr/>
              <a:t>29</a:t>
            </a:fld>
            <a:endParaRPr lang="en-US"/>
          </a:p>
        </p:txBody>
      </p:sp>
    </p:spTree>
    <p:extLst>
      <p:ext uri="{BB962C8B-B14F-4D97-AF65-F5344CB8AC3E}">
        <p14:creationId xmlns:p14="http://schemas.microsoft.com/office/powerpoint/2010/main" val="42709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12:15 – 1:00 pm (45 minutes)</a:t>
            </a:r>
          </a:p>
        </p:txBody>
      </p:sp>
      <p:sp>
        <p:nvSpPr>
          <p:cNvPr id="4" name="Slide Number Placeholder 3"/>
          <p:cNvSpPr>
            <a:spLocks noGrp="1"/>
          </p:cNvSpPr>
          <p:nvPr>
            <p:ph type="sldNum" sz="quarter" idx="5"/>
          </p:nvPr>
        </p:nvSpPr>
        <p:spPr/>
        <p:txBody>
          <a:bodyPr/>
          <a:lstStyle/>
          <a:p>
            <a:fld id="{AC12CD33-6725-49B6-BCEE-DE01F03241C9}" type="slidenum">
              <a:rPr lang="en-US" smtClean="0"/>
              <a:pPr/>
              <a:t>35</a:t>
            </a:fld>
            <a:endParaRPr lang="en-US"/>
          </a:p>
        </p:txBody>
      </p:sp>
    </p:spTree>
    <p:extLst>
      <p:ext uri="{BB962C8B-B14F-4D97-AF65-F5344CB8AC3E}">
        <p14:creationId xmlns:p14="http://schemas.microsoft.com/office/powerpoint/2010/main" val="1024437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 black, logo on black">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1" hasCustomPrompt="1"/>
          </p:nvPr>
        </p:nvSpPr>
        <p:spPr>
          <a:xfrm>
            <a:off x="228600" y="6438900"/>
            <a:ext cx="6019800" cy="2667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Tx/>
              <a:buNone/>
              <a:tabLst/>
              <a:defRPr sz="1300" b="0" baseline="0">
                <a:solidFill>
                  <a:schemeClr val="bg1"/>
                </a:solidFill>
                <a:latin typeface="Trebuchet MS" pitchFamily="34" charset="0"/>
                <a:cs typeface="Arial" pitchFamily="34" charset="0"/>
              </a:defRPr>
            </a:lvl1pPr>
          </a:lstStyle>
          <a:p>
            <a:pPr lvl="0"/>
            <a:r>
              <a:rPr lang="en-US"/>
              <a:t>Conference City | Conference Dates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44794"/>
            <a:ext cx="2588332" cy="560806"/>
          </a:xfrm>
          <a:prstGeom prst="rect">
            <a:avLst/>
          </a:prstGeom>
        </p:spPr>
      </p:pic>
      <p:sp>
        <p:nvSpPr>
          <p:cNvPr id="6" name="Rectangle 5"/>
          <p:cNvSpPr/>
          <p:nvPr userDrawn="1"/>
        </p:nvSpPr>
        <p:spPr>
          <a:xfrm>
            <a:off x="0" y="0"/>
            <a:ext cx="9144000" cy="1219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0" hasCustomPrompt="1"/>
          </p:nvPr>
        </p:nvSpPr>
        <p:spPr>
          <a:xfrm>
            <a:off x="228600" y="76200"/>
            <a:ext cx="8458200" cy="685800"/>
          </a:xfrm>
          <a:prstGeom prst="rect">
            <a:avLst/>
          </a:prstGeom>
        </p:spPr>
        <p:txBody>
          <a:bodyPr/>
          <a:lstStyle>
            <a:lvl1pPr marL="0" indent="0">
              <a:buFontTx/>
              <a:buNone/>
              <a:defRPr sz="3400" b="1" baseline="0">
                <a:solidFill>
                  <a:schemeClr val="bg1"/>
                </a:solidFill>
                <a:latin typeface="Trebuchet MS" pitchFamily="34" charset="0"/>
                <a:cs typeface="Arial" pitchFamily="34" charset="0"/>
              </a:defRPr>
            </a:lvl1pPr>
          </a:lstStyle>
          <a:p>
            <a:pPr lvl="0"/>
            <a:r>
              <a:rPr lang="en-US"/>
              <a:t>INSERT CONFERENCE TITLE IN ALL CAPS</a:t>
            </a:r>
          </a:p>
        </p:txBody>
      </p:sp>
      <p:sp>
        <p:nvSpPr>
          <p:cNvPr id="10" name="Content Placeholder 10"/>
          <p:cNvSpPr txBox="1">
            <a:spLocks/>
          </p:cNvSpPr>
          <p:nvPr userDrawn="1"/>
        </p:nvSpPr>
        <p:spPr>
          <a:xfrm>
            <a:off x="7391400" y="8382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b="1">
                <a:solidFill>
                  <a:schemeClr val="bg1"/>
                </a:solidFill>
                <a:effectLst>
                  <a:outerShdw blurRad="38100" dist="38100" dir="2700000" algn="tl">
                    <a:srgbClr val="000000">
                      <a:alpha val="43137"/>
                    </a:srgbClr>
                  </a:outerShdw>
                </a:effectLst>
              </a:rPr>
              <a:t>#twitterhashtag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5"/>
            <a:ext cx="7848600" cy="1565275"/>
          </a:xfrm>
          <a:prstGeom prst="rect">
            <a:avLst/>
          </a:prstGeom>
        </p:spPr>
        <p:txBody>
          <a:bodyPr/>
          <a:lstStyle>
            <a:lvl1pPr marL="0" indent="0">
              <a:buFontTx/>
              <a:buNone/>
              <a:defRPr sz="2200">
                <a:latin typeface="Trebuchet MS" pitchFamily="34" charset="0"/>
              </a:defRPr>
            </a:lvl1pPr>
          </a:lstStyle>
          <a:p>
            <a:pPr lvl="0"/>
            <a:r>
              <a:rPr lang="en-US"/>
              <a:t>Insert description of activity here</a:t>
            </a:r>
          </a:p>
        </p:txBody>
      </p:sp>
      <p:sp>
        <p:nvSpPr>
          <p:cNvPr id="5" name="Content Placeholder 4"/>
          <p:cNvSpPr>
            <a:spLocks noGrp="1"/>
          </p:cNvSpPr>
          <p:nvPr>
            <p:ph sz="quarter" idx="10" hasCustomPrompt="1"/>
          </p:nvPr>
        </p:nvSpPr>
        <p:spPr>
          <a:xfrm>
            <a:off x="530225" y="2895600"/>
            <a:ext cx="7851775" cy="762000"/>
          </a:xfrm>
          <a:prstGeom prst="rect">
            <a:avLst/>
          </a:prstGeom>
        </p:spPr>
        <p:txBody>
          <a:bodyPr/>
          <a:lstStyle>
            <a:lvl1pPr marL="0" indent="0">
              <a:buFontTx/>
              <a:buNone/>
              <a:defRPr sz="4400" b="1">
                <a:latin typeface="Trebuchet MS" pitchFamily="34" charset="0"/>
              </a:defRPr>
            </a:lvl1pPr>
          </a:lstStyle>
          <a:p>
            <a:pPr lvl="0"/>
            <a:r>
              <a:rPr lang="en-US"/>
              <a:t>Insert title for activity here</a:t>
            </a:r>
          </a:p>
        </p:txBody>
      </p:sp>
    </p:spTree>
    <p:extLst>
      <p:ext uri="{BB962C8B-B14F-4D97-AF65-F5344CB8AC3E}">
        <p14:creationId xmlns:p14="http://schemas.microsoft.com/office/powerpoint/2010/main" val="142804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41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1905000" y="1828800"/>
            <a:ext cx="6400800" cy="4114800"/>
          </a:xfrm>
          <a:prstGeom prst="rect">
            <a:avLst/>
          </a:prstGeom>
        </p:spPr>
        <p:txBody>
          <a:bodyPr/>
          <a:lstStyle>
            <a:lvl1pPr>
              <a:defRPr sz="2200" baseline="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a:t>Insert bulleted text (at least 22 </a:t>
            </a:r>
            <a:r>
              <a:rPr lang="en-US" err="1"/>
              <a:t>pt</a:t>
            </a:r>
            <a:r>
              <a:rPr lang="en-US"/>
              <a:t>)</a:t>
            </a:r>
          </a:p>
          <a:p>
            <a:pPr lvl="1"/>
            <a:r>
              <a:rPr lang="en-US"/>
              <a:t>Second level</a:t>
            </a:r>
          </a:p>
          <a:p>
            <a:pPr lvl="2"/>
            <a:r>
              <a:rPr lang="en-US"/>
              <a:t>Third level</a:t>
            </a:r>
          </a:p>
        </p:txBody>
      </p:sp>
    </p:spTree>
    <p:extLst>
      <p:ext uri="{BB962C8B-B14F-4D97-AF65-F5344CB8AC3E}">
        <p14:creationId xmlns:p14="http://schemas.microsoft.com/office/powerpoint/2010/main" val="97321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5"/>
            <a:ext cx="7848600" cy="1565275"/>
          </a:xfrm>
          <a:prstGeom prst="rect">
            <a:avLst/>
          </a:prstGeom>
        </p:spPr>
        <p:txBody>
          <a:bodyPr/>
          <a:lstStyle>
            <a:lvl1pPr marL="0" indent="0">
              <a:buFontTx/>
              <a:buNone/>
              <a:defRPr sz="2200">
                <a:latin typeface="Trebuchet MS" pitchFamily="34" charset="0"/>
              </a:defRPr>
            </a:lvl1pPr>
          </a:lstStyle>
          <a:p>
            <a:pPr lvl="0"/>
            <a:r>
              <a:rPr lang="en-US"/>
              <a:t>Insert description of takeaway here</a:t>
            </a:r>
          </a:p>
        </p:txBody>
      </p:sp>
      <p:sp>
        <p:nvSpPr>
          <p:cNvPr id="5" name="Content Placeholder 4"/>
          <p:cNvSpPr>
            <a:spLocks noGrp="1"/>
          </p:cNvSpPr>
          <p:nvPr>
            <p:ph sz="quarter" idx="10" hasCustomPrompt="1"/>
          </p:nvPr>
        </p:nvSpPr>
        <p:spPr>
          <a:xfrm>
            <a:off x="530225" y="2895600"/>
            <a:ext cx="7851775" cy="762000"/>
          </a:xfrm>
          <a:prstGeom prst="rect">
            <a:avLst/>
          </a:prstGeom>
        </p:spPr>
        <p:txBody>
          <a:bodyPr/>
          <a:lstStyle>
            <a:lvl1pPr marL="0" indent="0">
              <a:buFontTx/>
              <a:buNone/>
              <a:defRPr sz="4400" b="1">
                <a:latin typeface="Trebuchet MS" pitchFamily="34" charset="0"/>
              </a:defRPr>
            </a:lvl1pPr>
          </a:lstStyle>
          <a:p>
            <a:pPr lvl="0"/>
            <a:r>
              <a:rPr lang="en-US"/>
              <a:t>Insert headline for takeaway</a:t>
            </a:r>
          </a:p>
        </p:txBody>
      </p:sp>
    </p:spTree>
    <p:extLst>
      <p:ext uri="{BB962C8B-B14F-4D97-AF65-F5344CB8AC3E}">
        <p14:creationId xmlns:p14="http://schemas.microsoft.com/office/powerpoint/2010/main" val="90819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bg1"/>
                </a:solidFill>
                <a:latin typeface="Trebuchet MS" pitchFamily="34" charset="0"/>
                <a:cs typeface="Arial" pitchFamily="34" charset="0"/>
              </a:defRPr>
            </a:lvl1pPr>
          </a:lstStyle>
          <a:p>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latin typeface="Trebuchet MS"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006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EA6687-46BE-433C-95DF-B4D616217310}" type="slidenum">
              <a:rPr lang="en-US" altLang="en-US" smtClean="0"/>
              <a:pPr>
                <a:defRPr/>
              </a:pPr>
              <a:t>‹#›</a:t>
            </a:fld>
            <a:endParaRPr lang="en-US" altLang="en-US"/>
          </a:p>
        </p:txBody>
      </p:sp>
    </p:spTree>
    <p:extLst>
      <p:ext uri="{BB962C8B-B14F-4D97-AF65-F5344CB8AC3E}">
        <p14:creationId xmlns:p14="http://schemas.microsoft.com/office/powerpoint/2010/main" val="1377309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19400" y="1828800"/>
            <a:ext cx="5943600" cy="4114800"/>
          </a:xfrm>
          <a:prstGeom prst="rect">
            <a:avLst/>
          </a:prstGeom>
        </p:spPr>
        <p:txBody>
          <a:bodyPr/>
          <a:lstStyle>
            <a:lvl1pPr>
              <a:defRPr sz="2200" baseline="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a:t>Insert bulleted text (at least 22 </a:t>
            </a:r>
            <a:r>
              <a:rPr lang="en-US" err="1"/>
              <a:t>pt</a:t>
            </a:r>
            <a:r>
              <a:rPr lang="en-US"/>
              <a:t>)</a:t>
            </a:r>
          </a:p>
          <a:p>
            <a:pPr lvl="1"/>
            <a:r>
              <a:rPr lang="en-US"/>
              <a:t>Second level</a:t>
            </a:r>
          </a:p>
          <a:p>
            <a:pPr lvl="2"/>
            <a:r>
              <a:rPr lang="en-US"/>
              <a:t>Third level</a:t>
            </a:r>
          </a:p>
        </p:txBody>
      </p:sp>
      <p:sp>
        <p:nvSpPr>
          <p:cNvPr id="12"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63596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ullets, and Pictur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962400" y="1905000"/>
            <a:ext cx="4876800" cy="4038600"/>
          </a:xfrm>
          <a:prstGeom prst="rect">
            <a:avLst/>
          </a:prstGeom>
        </p:spPr>
        <p:txBody>
          <a:bodyPr/>
          <a:lstStyle>
            <a:lvl1pPr>
              <a:defRPr sz="220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a:t>Insert bulleted text (at least 22 </a:t>
            </a:r>
            <a:r>
              <a:rPr lang="en-US" err="1"/>
              <a:t>pt</a:t>
            </a:r>
            <a:r>
              <a:rPr lang="en-US"/>
              <a:t>)</a:t>
            </a:r>
          </a:p>
          <a:p>
            <a:pPr lvl="1"/>
            <a:r>
              <a:rPr lang="en-US"/>
              <a:t>Second level</a:t>
            </a:r>
          </a:p>
          <a:p>
            <a:pPr lvl="2"/>
            <a:r>
              <a:rPr lang="en-US"/>
              <a:t>Third level</a:t>
            </a:r>
          </a:p>
        </p:txBody>
      </p:sp>
      <p:sp>
        <p:nvSpPr>
          <p:cNvPr id="6" name="Picture Placeholder 5"/>
          <p:cNvSpPr>
            <a:spLocks noGrp="1"/>
          </p:cNvSpPr>
          <p:nvPr>
            <p:ph type="pic" sz="quarter" idx="10" hasCustomPrompt="1"/>
          </p:nvPr>
        </p:nvSpPr>
        <p:spPr>
          <a:xfrm>
            <a:off x="630936" y="2057401"/>
            <a:ext cx="2984113" cy="3962400"/>
          </a:xfrm>
          <a:prstGeom prst="rect">
            <a:avLst/>
          </a:prstGeom>
        </p:spPr>
        <p:txBody>
          <a:bodyPr/>
          <a:lstStyle>
            <a:lvl1pPr marL="0" indent="0">
              <a:buFontTx/>
              <a:buNone/>
              <a:defRPr sz="2200" baseline="0">
                <a:latin typeface="Trebuchet MS" pitchFamily="34" charset="0"/>
                <a:cs typeface="Arial" pitchFamily="34" charset="0"/>
              </a:defRPr>
            </a:lvl1pPr>
          </a:lstStyle>
          <a:p>
            <a:r>
              <a:rPr lang="en-US"/>
              <a:t>Double-click the icon to insert a picture</a:t>
            </a:r>
          </a:p>
        </p:txBody>
      </p:sp>
      <p:sp>
        <p:nvSpPr>
          <p:cNvPr id="10" name="Content Placeholder 11"/>
          <p:cNvSpPr>
            <a:spLocks noGrp="1"/>
          </p:cNvSpPr>
          <p:nvPr>
            <p:ph sz="quarter" idx="12"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365358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Bullets, and Picture (Bi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9800" y="1905000"/>
            <a:ext cx="2819400" cy="3810000"/>
          </a:xfrm>
          <a:prstGeom prst="rect">
            <a:avLst/>
          </a:prstGeom>
        </p:spPr>
        <p:txBody>
          <a:bodyPr/>
          <a:lstStyle>
            <a:lvl1pPr>
              <a:defRPr sz="220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a:t>Insert bulleted text (at least 22 </a:t>
            </a:r>
            <a:r>
              <a:rPr lang="en-US" err="1"/>
              <a:t>pt</a:t>
            </a:r>
            <a:r>
              <a:rPr lang="en-US"/>
              <a:t>)</a:t>
            </a:r>
          </a:p>
          <a:p>
            <a:pPr lvl="1"/>
            <a:r>
              <a:rPr lang="en-US"/>
              <a:t>Second level</a:t>
            </a:r>
          </a:p>
          <a:p>
            <a:pPr lvl="2"/>
            <a:r>
              <a:rPr lang="en-US"/>
              <a:t>Third level</a:t>
            </a:r>
          </a:p>
        </p:txBody>
      </p:sp>
      <p:sp>
        <p:nvSpPr>
          <p:cNvPr id="6" name="Picture Placeholder 5"/>
          <p:cNvSpPr>
            <a:spLocks noGrp="1"/>
          </p:cNvSpPr>
          <p:nvPr>
            <p:ph type="pic" sz="quarter" idx="10" hasCustomPrompt="1"/>
          </p:nvPr>
        </p:nvSpPr>
        <p:spPr>
          <a:xfrm>
            <a:off x="630936" y="2057400"/>
            <a:ext cx="5160264" cy="3657600"/>
          </a:xfrm>
          <a:prstGeom prst="rect">
            <a:avLst/>
          </a:prstGeom>
        </p:spPr>
        <p:txBody>
          <a:bodyPr/>
          <a:lstStyle>
            <a:lvl1pPr marL="0" indent="0">
              <a:buFontTx/>
              <a:buNone/>
              <a:defRPr sz="2200" baseline="0">
                <a:latin typeface="Trebuchet MS" pitchFamily="34" charset="0"/>
                <a:cs typeface="Arial" pitchFamily="34" charset="0"/>
              </a:defRPr>
            </a:lvl1pPr>
          </a:lstStyle>
          <a:p>
            <a:r>
              <a:rPr lang="en-US"/>
              <a:t>Double-click the icon to insert a picture</a:t>
            </a:r>
          </a:p>
        </p:txBody>
      </p:sp>
      <p:sp>
        <p:nvSpPr>
          <p:cNvPr id="10" name="Content Placeholder 11"/>
          <p:cNvSpPr>
            <a:spLocks noGrp="1"/>
          </p:cNvSpPr>
          <p:nvPr>
            <p:ph sz="quarter" idx="12"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325864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 picture (R), logo on black">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0" hasCustomPrompt="1"/>
          </p:nvPr>
        </p:nvSpPr>
        <p:spPr>
          <a:xfrm>
            <a:off x="5715000" y="1143000"/>
            <a:ext cx="3200400" cy="2971800"/>
          </a:xfrm>
          <a:prstGeom prst="rect">
            <a:avLst/>
          </a:prstGeom>
        </p:spPr>
        <p:txBody>
          <a:bodyPr/>
          <a:lstStyle>
            <a:lvl1pPr marL="0" indent="0" algn="r">
              <a:buFontTx/>
              <a:buNone/>
              <a:defRPr sz="3400" b="1" baseline="0">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pPr lvl="0"/>
            <a:r>
              <a:rPr lang="en-US"/>
              <a:t>INSERT CONFERENCE TITLE IN ALL CAPS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44794"/>
            <a:ext cx="2588332" cy="560806"/>
          </a:xfrm>
          <a:prstGeom prst="rect">
            <a:avLst/>
          </a:prstGeom>
        </p:spPr>
      </p:pic>
      <p:sp>
        <p:nvSpPr>
          <p:cNvPr id="6" name="Content Placeholder 10"/>
          <p:cNvSpPr txBox="1">
            <a:spLocks/>
          </p:cNvSpPr>
          <p:nvPr userDrawn="1"/>
        </p:nvSpPr>
        <p:spPr>
          <a:xfrm>
            <a:off x="7388932"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b="1">
                <a:solidFill>
                  <a:schemeClr val="bg1"/>
                </a:solidFill>
                <a:effectLst>
                  <a:outerShdw blurRad="38100" dist="38100" dir="2700000" algn="tl">
                    <a:srgbClr val="000000">
                      <a:alpha val="43137"/>
                    </a:srgbClr>
                  </a:outerShdw>
                </a:effectLst>
              </a:rPr>
              <a:t>#twitterhashtag</a:t>
            </a:r>
          </a:p>
        </p:txBody>
      </p:sp>
      <p:sp>
        <p:nvSpPr>
          <p:cNvPr id="7" name="Content Placeholder 10"/>
          <p:cNvSpPr>
            <a:spLocks noGrp="1"/>
          </p:cNvSpPr>
          <p:nvPr>
            <p:ph sz="quarter" idx="11" hasCustomPrompt="1"/>
          </p:nvPr>
        </p:nvSpPr>
        <p:spPr>
          <a:xfrm>
            <a:off x="228600" y="6438900"/>
            <a:ext cx="6019800" cy="2667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Tx/>
              <a:buNone/>
              <a:tabLst/>
              <a:defRPr sz="1300" b="0" baseline="0">
                <a:solidFill>
                  <a:schemeClr val="bg1"/>
                </a:solidFill>
                <a:latin typeface="Trebuchet MS" pitchFamily="34" charset="0"/>
                <a:cs typeface="Arial" pitchFamily="34" charset="0"/>
              </a:defRPr>
            </a:lvl1pPr>
          </a:lstStyle>
          <a:p>
            <a:pPr lvl="0"/>
            <a:r>
              <a:rPr lang="en-US"/>
              <a:t>Conference City | Conference Dates</a:t>
            </a:r>
          </a:p>
        </p:txBody>
      </p:sp>
    </p:spTree>
    <p:extLst>
      <p:ext uri="{BB962C8B-B14F-4D97-AF65-F5344CB8AC3E}">
        <p14:creationId xmlns:p14="http://schemas.microsoft.com/office/powerpoint/2010/main" val="3051458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Block">
    <p:spTree>
      <p:nvGrpSpPr>
        <p:cNvPr id="1" name=""/>
        <p:cNvGrpSpPr/>
        <p:nvPr/>
      </p:nvGrpSpPr>
      <p:grpSpPr>
        <a:xfrm>
          <a:off x="0" y="0"/>
          <a:ext cx="0" cy="0"/>
          <a:chOff x="0" y="0"/>
          <a:chExt cx="0" cy="0"/>
        </a:xfrm>
      </p:grpSpPr>
      <p:sp>
        <p:nvSpPr>
          <p:cNvPr id="12" name="Content Placeholder 11"/>
          <p:cNvSpPr>
            <a:spLocks noGrp="1"/>
          </p:cNvSpPr>
          <p:nvPr>
            <p:ph sz="quarter" idx="12" hasCustomPrompt="1"/>
          </p:nvPr>
        </p:nvSpPr>
        <p:spPr>
          <a:xfrm>
            <a:off x="2514600" y="2133600"/>
            <a:ext cx="6172200" cy="838200"/>
          </a:xfrm>
          <a:prstGeom prst="rect">
            <a:avLst/>
          </a:prstGeom>
        </p:spPr>
        <p:txBody>
          <a:bodyPr/>
          <a:lstStyle>
            <a:lvl1pPr marL="0" indent="0">
              <a:buFontTx/>
              <a:buNone/>
              <a:defRPr sz="2200" b="1" baseline="0">
                <a:solidFill>
                  <a:schemeClr val="tx1"/>
                </a:solidFill>
                <a:latin typeface="Trebuchet MS" pitchFamily="34" charset="0"/>
                <a:cs typeface="Arial" pitchFamily="34" charset="0"/>
              </a:defRPr>
            </a:lvl1pPr>
          </a:lstStyle>
          <a:p>
            <a:pPr lvl="0"/>
            <a:r>
              <a:rPr lang="en-US"/>
              <a:t>INSERT A SUMMARY STATEMENT IF DESIRED.</a:t>
            </a:r>
          </a:p>
          <a:p>
            <a:pPr lvl="0"/>
            <a:endParaRPr lang="en-US"/>
          </a:p>
        </p:txBody>
      </p:sp>
      <p:sp>
        <p:nvSpPr>
          <p:cNvPr id="14" name="Content Placeholder 13"/>
          <p:cNvSpPr>
            <a:spLocks noGrp="1"/>
          </p:cNvSpPr>
          <p:nvPr>
            <p:ph sz="quarter" idx="13" hasCustomPrompt="1"/>
          </p:nvPr>
        </p:nvSpPr>
        <p:spPr>
          <a:xfrm>
            <a:off x="2514600" y="2971800"/>
            <a:ext cx="6172200" cy="2971800"/>
          </a:xfrm>
          <a:prstGeom prst="rect">
            <a:avLst/>
          </a:prstGeom>
        </p:spPr>
        <p:txBody>
          <a:bodyPr/>
          <a:lstStyle>
            <a:lvl1pPr marL="0" indent="0">
              <a:buFontTx/>
              <a:buNone/>
              <a:defRPr sz="2200" baseline="0">
                <a:latin typeface="Trebuchet MS" pitchFamily="34" charset="0"/>
                <a:cs typeface="Arial" pitchFamily="34" charset="0"/>
              </a:defRPr>
            </a:lvl1pPr>
          </a:lstStyle>
          <a:p>
            <a:pPr lvl="0"/>
            <a:r>
              <a:rPr lang="en-US" sz="2400"/>
              <a:t>Insert a block of text.  The block of text should be a minimum of 22 </a:t>
            </a:r>
            <a:r>
              <a:rPr lang="en-US" sz="2400" err="1"/>
              <a:t>pt</a:t>
            </a:r>
            <a:r>
              <a:rPr lang="en-US" sz="2400"/>
              <a:t> font to maximize readability.</a:t>
            </a:r>
            <a:endParaRPr lang="en-US"/>
          </a:p>
        </p:txBody>
      </p:sp>
      <p:sp>
        <p:nvSpPr>
          <p:cNvPr id="15"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392995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Four Blocks">
    <p:spTree>
      <p:nvGrpSpPr>
        <p:cNvPr id="1" name=""/>
        <p:cNvGrpSpPr/>
        <p:nvPr/>
      </p:nvGrpSpPr>
      <p:grpSpPr>
        <a:xfrm>
          <a:off x="0" y="0"/>
          <a:ext cx="0" cy="0"/>
          <a:chOff x="0" y="0"/>
          <a:chExt cx="0" cy="0"/>
        </a:xfrm>
      </p:grpSpPr>
      <p:sp>
        <p:nvSpPr>
          <p:cNvPr id="12" name="Rectangle 11"/>
          <p:cNvSpPr/>
          <p:nvPr userDrawn="1"/>
        </p:nvSpPr>
        <p:spPr>
          <a:xfrm>
            <a:off x="2675641"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p:cNvSpPr>
            <a:spLocks noGrp="1"/>
          </p:cNvSpPr>
          <p:nvPr>
            <p:ph sz="quarter" idx="16" hasCustomPrompt="1"/>
          </p:nvPr>
        </p:nvSpPr>
        <p:spPr>
          <a:xfrm>
            <a:off x="2676525" y="2133600"/>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17" name="Content Placeholder 16"/>
          <p:cNvSpPr>
            <a:spLocks noGrp="1"/>
          </p:cNvSpPr>
          <p:nvPr>
            <p:ph sz="quarter" idx="12" hasCustomPrompt="1"/>
          </p:nvPr>
        </p:nvSpPr>
        <p:spPr>
          <a:xfrm>
            <a:off x="2590799" y="2514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a:t>Insert quick descriptor (at least 18 </a:t>
            </a:r>
            <a:r>
              <a:rPr lang="en-US" err="1"/>
              <a:t>pt</a:t>
            </a:r>
            <a:r>
              <a:rPr lang="en-US"/>
              <a:t>)</a:t>
            </a:r>
          </a:p>
        </p:txBody>
      </p:sp>
      <p:sp>
        <p:nvSpPr>
          <p:cNvPr id="15" name="Rectangle 14"/>
          <p:cNvSpPr/>
          <p:nvPr userDrawn="1"/>
        </p:nvSpPr>
        <p:spPr>
          <a:xfrm>
            <a:off x="5535360"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677176" y="4041053"/>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547347"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6"/>
          <p:cNvSpPr>
            <a:spLocks noGrp="1"/>
          </p:cNvSpPr>
          <p:nvPr>
            <p:ph sz="quarter" idx="13" hasCustomPrompt="1"/>
          </p:nvPr>
        </p:nvSpPr>
        <p:spPr>
          <a:xfrm>
            <a:off x="5486398" y="2511552"/>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a:t>Insert quick descriptor (at least 18 </a:t>
            </a:r>
            <a:r>
              <a:rPr lang="en-US" err="1"/>
              <a:t>pt</a:t>
            </a:r>
            <a:r>
              <a:rPr lang="en-US"/>
              <a:t>)</a:t>
            </a:r>
          </a:p>
        </p:txBody>
      </p:sp>
      <p:sp>
        <p:nvSpPr>
          <p:cNvPr id="19" name="Content Placeholder 16"/>
          <p:cNvSpPr>
            <a:spLocks noGrp="1"/>
          </p:cNvSpPr>
          <p:nvPr>
            <p:ph sz="quarter" idx="14" hasCustomPrompt="1"/>
          </p:nvPr>
        </p:nvSpPr>
        <p:spPr>
          <a:xfrm>
            <a:off x="2590799" y="4419600"/>
            <a:ext cx="2514601"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a:t>Insert quick descriptor (at least 18 </a:t>
            </a:r>
            <a:r>
              <a:rPr lang="en-US" err="1"/>
              <a:t>pt</a:t>
            </a:r>
            <a:r>
              <a:rPr lang="en-US"/>
              <a:t>)</a:t>
            </a:r>
          </a:p>
        </p:txBody>
      </p:sp>
      <p:sp>
        <p:nvSpPr>
          <p:cNvPr id="20" name="Content Placeholder 16"/>
          <p:cNvSpPr>
            <a:spLocks noGrp="1"/>
          </p:cNvSpPr>
          <p:nvPr>
            <p:ph sz="quarter" idx="15" hasCustomPrompt="1"/>
          </p:nvPr>
        </p:nvSpPr>
        <p:spPr>
          <a:xfrm>
            <a:off x="5486400" y="4419600"/>
            <a:ext cx="2514600" cy="1219200"/>
          </a:xfrm>
          <a:prstGeom prst="rect">
            <a:avLst/>
          </a:prstGeom>
        </p:spPr>
        <p:txBody>
          <a:bodyPr/>
          <a:lstStyle>
            <a:lvl1pPr marL="0" indent="0">
              <a:buFontTx/>
              <a:buNone/>
              <a:defRPr sz="1800" baseline="0">
                <a:latin typeface="Trebuchet MS" pitchFamily="34" charset="0"/>
                <a:cs typeface="Arial" pitchFamily="34" charset="0"/>
              </a:defRPr>
            </a:lvl1pPr>
          </a:lstStyle>
          <a:p>
            <a:pPr lvl="0"/>
            <a:r>
              <a:rPr lang="en-US"/>
              <a:t>Insert quick descriptor (at least 18 </a:t>
            </a:r>
            <a:r>
              <a:rPr lang="en-US" err="1"/>
              <a:t>pt</a:t>
            </a:r>
            <a:r>
              <a:rPr lang="en-US"/>
              <a:t>)</a:t>
            </a:r>
          </a:p>
        </p:txBody>
      </p:sp>
      <p:sp>
        <p:nvSpPr>
          <p:cNvPr id="23" name="Content Placeholder 21"/>
          <p:cNvSpPr>
            <a:spLocks noGrp="1"/>
          </p:cNvSpPr>
          <p:nvPr>
            <p:ph sz="quarter" idx="17" hasCustomPrompt="1"/>
          </p:nvPr>
        </p:nvSpPr>
        <p:spPr>
          <a:xfrm>
            <a:off x="5535360" y="2133600"/>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24" name="Content Placeholder 21"/>
          <p:cNvSpPr>
            <a:spLocks noGrp="1"/>
          </p:cNvSpPr>
          <p:nvPr>
            <p:ph sz="quarter" idx="18" hasCustomPrompt="1"/>
          </p:nvPr>
        </p:nvSpPr>
        <p:spPr>
          <a:xfrm>
            <a:off x="2667000" y="4040770"/>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25" name="Content Placeholder 21"/>
          <p:cNvSpPr>
            <a:spLocks noGrp="1"/>
          </p:cNvSpPr>
          <p:nvPr>
            <p:ph sz="quarter" idx="19" hasCustomPrompt="1"/>
          </p:nvPr>
        </p:nvSpPr>
        <p:spPr>
          <a:xfrm>
            <a:off x="5536298" y="4038600"/>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26" name="Content Placeholder 11"/>
          <p:cNvSpPr>
            <a:spLocks noGrp="1"/>
          </p:cNvSpPr>
          <p:nvPr>
            <p:ph sz="quarter" idx="11"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232616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Blocks">
    <p:spTree>
      <p:nvGrpSpPr>
        <p:cNvPr id="1" name=""/>
        <p:cNvGrpSpPr/>
        <p:nvPr/>
      </p:nvGrpSpPr>
      <p:grpSpPr>
        <a:xfrm>
          <a:off x="0" y="0"/>
          <a:ext cx="0" cy="0"/>
          <a:chOff x="0" y="0"/>
          <a:chExt cx="0" cy="0"/>
        </a:xfrm>
      </p:grpSpPr>
      <p:sp>
        <p:nvSpPr>
          <p:cNvPr id="17" name="Rectangle 16"/>
          <p:cNvSpPr/>
          <p:nvPr userDrawn="1"/>
        </p:nvSpPr>
        <p:spPr>
          <a:xfrm>
            <a:off x="5562600" y="2133600"/>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675641" y="2130552"/>
            <a:ext cx="2345676" cy="344205"/>
          </a:xfrm>
          <a:prstGeom prst="rect">
            <a:avLst/>
          </a:prstGeom>
          <a:solidFill>
            <a:srgbClr val="9A2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1"/>
          <p:cNvSpPr>
            <a:spLocks noGrp="1"/>
          </p:cNvSpPr>
          <p:nvPr>
            <p:ph sz="quarter" idx="16" hasCustomPrompt="1"/>
          </p:nvPr>
        </p:nvSpPr>
        <p:spPr>
          <a:xfrm>
            <a:off x="2676525" y="2130552"/>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11" name="Text Placeholder 10"/>
          <p:cNvSpPr>
            <a:spLocks noGrp="1"/>
          </p:cNvSpPr>
          <p:nvPr>
            <p:ph type="body" sz="quarter" idx="10" hasCustomPrompt="1"/>
          </p:nvPr>
        </p:nvSpPr>
        <p:spPr>
          <a:xfrm>
            <a:off x="2682875" y="2590800"/>
            <a:ext cx="2346325" cy="3429000"/>
          </a:xfrm>
          <a:prstGeom prst="rect">
            <a:avLst/>
          </a:prstGeom>
        </p:spPr>
        <p:txBody>
          <a:bodyPr/>
          <a:lstStyle>
            <a:lvl1pPr>
              <a:defRPr sz="1800" baseline="0">
                <a:latin typeface="Trebuchet MS" pitchFamily="34" charset="0"/>
                <a:cs typeface="Arial" pitchFamily="34" charset="0"/>
              </a:defRPr>
            </a:lvl1pPr>
          </a:lstStyle>
          <a:p>
            <a:pPr lvl="0"/>
            <a:r>
              <a:rPr lang="en-US"/>
              <a:t>Insert bulleted text (at least 18 </a:t>
            </a:r>
            <a:r>
              <a:rPr lang="en-US" err="1"/>
              <a:t>pt</a:t>
            </a:r>
            <a:r>
              <a:rPr lang="en-US"/>
              <a:t>)</a:t>
            </a:r>
          </a:p>
        </p:txBody>
      </p:sp>
      <p:sp>
        <p:nvSpPr>
          <p:cNvPr id="12" name="Text Placeholder 10"/>
          <p:cNvSpPr>
            <a:spLocks noGrp="1"/>
          </p:cNvSpPr>
          <p:nvPr>
            <p:ph type="body" sz="quarter" idx="11" hasCustomPrompt="1"/>
          </p:nvPr>
        </p:nvSpPr>
        <p:spPr>
          <a:xfrm>
            <a:off x="5567837" y="2590800"/>
            <a:ext cx="2346325" cy="3429000"/>
          </a:xfrm>
          <a:prstGeom prst="rect">
            <a:avLst/>
          </a:prstGeom>
        </p:spPr>
        <p:txBody>
          <a:bodyPr/>
          <a:lstStyle>
            <a:lvl1pPr>
              <a:defRPr sz="1800">
                <a:latin typeface="Trebuchet MS" pitchFamily="34" charset="0"/>
                <a:cs typeface="Arial" pitchFamily="34" charset="0"/>
              </a:defRPr>
            </a:lvl1pPr>
          </a:lstStyle>
          <a:p>
            <a:pPr lvl="0"/>
            <a:r>
              <a:rPr lang="en-US"/>
              <a:t>Insert bulleted text (at least 18 </a:t>
            </a:r>
            <a:r>
              <a:rPr lang="en-US" err="1"/>
              <a:t>pt</a:t>
            </a:r>
            <a:r>
              <a:rPr lang="en-US"/>
              <a:t>)</a:t>
            </a:r>
          </a:p>
        </p:txBody>
      </p:sp>
      <p:sp>
        <p:nvSpPr>
          <p:cNvPr id="16" name="Content Placeholder 21"/>
          <p:cNvSpPr>
            <a:spLocks noGrp="1"/>
          </p:cNvSpPr>
          <p:nvPr>
            <p:ph sz="quarter" idx="17" hasCustomPrompt="1"/>
          </p:nvPr>
        </p:nvSpPr>
        <p:spPr>
          <a:xfrm>
            <a:off x="5562600" y="2133600"/>
            <a:ext cx="2344738" cy="344488"/>
          </a:xfrm>
          <a:prstGeom prst="rect">
            <a:avLst/>
          </a:prstGeom>
          <a:solidFill>
            <a:srgbClr val="004E93"/>
          </a:solidFill>
        </p:spPr>
        <p:txBody>
          <a:bodyPr/>
          <a:lstStyle>
            <a:lvl1pPr marL="0" indent="0">
              <a:buFontTx/>
              <a:buNone/>
              <a:defRPr sz="1600" b="1" baseline="0">
                <a:solidFill>
                  <a:schemeClr val="bg1"/>
                </a:solidFill>
                <a:latin typeface="Trebuchet MS" pitchFamily="34" charset="0"/>
                <a:cs typeface="Arial" pitchFamily="34" charset="0"/>
              </a:defRPr>
            </a:lvl1pPr>
          </a:lstStyle>
          <a:p>
            <a:pPr lvl="0"/>
            <a:r>
              <a:rPr lang="en-US"/>
              <a:t>INSERT TITLE</a:t>
            </a:r>
          </a:p>
        </p:txBody>
      </p:sp>
      <p:sp>
        <p:nvSpPr>
          <p:cNvPr id="18" name="Content Placeholder 11"/>
          <p:cNvSpPr>
            <a:spLocks noGrp="1"/>
          </p:cNvSpPr>
          <p:nvPr>
            <p:ph sz="quarter" idx="18"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a:t>INSERT HEADLINE IN ALL CAPS (28 PT)</a:t>
            </a:r>
          </a:p>
        </p:txBody>
      </p:sp>
    </p:spTree>
    <p:extLst>
      <p:ext uri="{BB962C8B-B14F-4D97-AF65-F5344CB8AC3E}">
        <p14:creationId xmlns:p14="http://schemas.microsoft.com/office/powerpoint/2010/main" val="2130874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90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11258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7"/>
            <a:ext cx="7848600" cy="1565275"/>
          </a:xfrm>
          <a:prstGeom prst="rect">
            <a:avLst/>
          </a:prstGeom>
        </p:spPr>
        <p:txBody>
          <a:bodyPr/>
          <a:lstStyle>
            <a:lvl1pPr marL="0" indent="0">
              <a:buFontTx/>
              <a:buNone/>
              <a:defRPr sz="1650">
                <a:latin typeface="Trebuchet MS" pitchFamily="34" charset="0"/>
              </a:defRPr>
            </a:lvl1pPr>
          </a:lstStyle>
          <a:p>
            <a:pPr lvl="0"/>
            <a:r>
              <a:rPr lang="en-US"/>
              <a:t>Insert description of resource here</a:t>
            </a:r>
          </a:p>
        </p:txBody>
      </p:sp>
      <p:sp>
        <p:nvSpPr>
          <p:cNvPr id="5" name="Content Placeholder 4"/>
          <p:cNvSpPr>
            <a:spLocks noGrp="1"/>
          </p:cNvSpPr>
          <p:nvPr>
            <p:ph sz="quarter" idx="10" hasCustomPrompt="1"/>
          </p:nvPr>
        </p:nvSpPr>
        <p:spPr>
          <a:xfrm>
            <a:off x="530226" y="2895600"/>
            <a:ext cx="7851775" cy="762000"/>
          </a:xfrm>
          <a:prstGeom prst="rect">
            <a:avLst/>
          </a:prstGeom>
        </p:spPr>
        <p:txBody>
          <a:bodyPr/>
          <a:lstStyle>
            <a:lvl1pPr marL="0" indent="0">
              <a:buFontTx/>
              <a:buNone/>
              <a:defRPr sz="3300" b="1">
                <a:latin typeface="Trebuchet MS" pitchFamily="34" charset="0"/>
              </a:defRPr>
            </a:lvl1pPr>
          </a:lstStyle>
          <a:p>
            <a:pPr lvl="0"/>
            <a:r>
              <a:rPr lang="en-US"/>
              <a:t>Insert title for resource here</a:t>
            </a:r>
          </a:p>
        </p:txBody>
      </p:sp>
    </p:spTree>
    <p:extLst>
      <p:ext uri="{BB962C8B-B14F-4D97-AF65-F5344CB8AC3E}">
        <p14:creationId xmlns:p14="http://schemas.microsoft.com/office/powerpoint/2010/main" val="3029233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30226" y="2895600"/>
            <a:ext cx="7318375" cy="1219200"/>
          </a:xfrm>
          <a:prstGeom prst="rect">
            <a:avLst/>
          </a:prstGeom>
        </p:spPr>
        <p:txBody>
          <a:bodyPr/>
          <a:lstStyle>
            <a:lvl1pPr marL="0" indent="0">
              <a:buFontTx/>
              <a:buNone/>
              <a:defRPr sz="3300" b="1">
                <a:latin typeface="Trebuchet MS" pitchFamily="34" charset="0"/>
              </a:defRPr>
            </a:lvl1pPr>
          </a:lstStyle>
          <a:p>
            <a:pPr lvl="0"/>
            <a:r>
              <a:rPr lang="en-US"/>
              <a:t>Insert chat question here</a:t>
            </a:r>
          </a:p>
        </p:txBody>
      </p:sp>
    </p:spTree>
    <p:extLst>
      <p:ext uri="{BB962C8B-B14F-4D97-AF65-F5344CB8AC3E}">
        <p14:creationId xmlns:p14="http://schemas.microsoft.com/office/powerpoint/2010/main" val="212291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 picture (L), logo on black">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0" hasCustomPrompt="1"/>
          </p:nvPr>
        </p:nvSpPr>
        <p:spPr>
          <a:xfrm>
            <a:off x="228600" y="1143000"/>
            <a:ext cx="3200400" cy="2971800"/>
          </a:xfrm>
          <a:prstGeom prst="rect">
            <a:avLst/>
          </a:prstGeom>
        </p:spPr>
        <p:txBody>
          <a:bodyPr/>
          <a:lstStyle>
            <a:lvl1pPr marL="0" indent="0" algn="l">
              <a:buFontTx/>
              <a:buNone/>
              <a:defRPr sz="3400" b="1" baseline="0">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pPr lvl="0"/>
            <a:r>
              <a:rPr lang="en-US"/>
              <a:t>INSERT CONFERENCE TITLE IN ALL CAPS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44794"/>
            <a:ext cx="2588332" cy="560806"/>
          </a:xfrm>
          <a:prstGeom prst="rect">
            <a:avLst/>
          </a:prstGeom>
        </p:spPr>
      </p:pic>
      <p:sp>
        <p:nvSpPr>
          <p:cNvPr id="6" name="Content Placeholder 10"/>
          <p:cNvSpPr txBox="1">
            <a:spLocks/>
          </p:cNvSpPr>
          <p:nvPr userDrawn="1"/>
        </p:nvSpPr>
        <p:spPr>
          <a:xfrm>
            <a:off x="228600"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1">
                <a:solidFill>
                  <a:schemeClr val="bg1"/>
                </a:solidFill>
                <a:effectLst>
                  <a:outerShdw blurRad="38100" dist="38100" dir="2700000" algn="tl">
                    <a:srgbClr val="000000">
                      <a:alpha val="43137"/>
                    </a:srgbClr>
                  </a:outerShdw>
                </a:effectLst>
              </a:rPr>
              <a:t>#twitterhashtag</a:t>
            </a:r>
          </a:p>
        </p:txBody>
      </p:sp>
      <p:sp>
        <p:nvSpPr>
          <p:cNvPr id="7" name="Content Placeholder 10"/>
          <p:cNvSpPr>
            <a:spLocks noGrp="1"/>
          </p:cNvSpPr>
          <p:nvPr>
            <p:ph sz="quarter" idx="11" hasCustomPrompt="1"/>
          </p:nvPr>
        </p:nvSpPr>
        <p:spPr>
          <a:xfrm>
            <a:off x="228600" y="6438900"/>
            <a:ext cx="6019800" cy="2667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Tx/>
              <a:buNone/>
              <a:tabLst/>
              <a:defRPr sz="1300" b="0" baseline="0">
                <a:solidFill>
                  <a:schemeClr val="bg1"/>
                </a:solidFill>
                <a:latin typeface="Trebuchet MS" pitchFamily="34" charset="0"/>
                <a:cs typeface="Arial" pitchFamily="34" charset="0"/>
              </a:defRPr>
            </a:lvl1pPr>
          </a:lstStyle>
          <a:p>
            <a:pPr lvl="0"/>
            <a:r>
              <a:rPr lang="en-US"/>
              <a:t>Conference City | Conference Dates</a:t>
            </a:r>
          </a:p>
        </p:txBody>
      </p:sp>
    </p:spTree>
    <p:extLst>
      <p:ext uri="{BB962C8B-B14F-4D97-AF65-F5344CB8AC3E}">
        <p14:creationId xmlns:p14="http://schemas.microsoft.com/office/powerpoint/2010/main" val="262499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 picture (R), logo on black">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3352800" y="5638800"/>
            <a:ext cx="5562600" cy="338138"/>
          </a:xfrm>
          <a:prstGeom prst="rect">
            <a:avLst/>
          </a:prstGeom>
        </p:spPr>
        <p:txBody>
          <a:bodyPr/>
          <a:lstStyle>
            <a:lvl1pPr marL="0" indent="0" algn="r">
              <a:buFontTx/>
              <a:buNone/>
              <a:defRPr sz="1300">
                <a:latin typeface="Trebuchet MS" pitchFamily="34" charset="0"/>
                <a:cs typeface="Arial" pitchFamily="34" charset="0"/>
              </a:defRPr>
            </a:lvl1pPr>
          </a:lstStyle>
          <a:p>
            <a:pPr lvl="0"/>
            <a:r>
              <a:rPr lang="en-US"/>
              <a:t>Conference City| Dates</a:t>
            </a:r>
          </a:p>
        </p:txBody>
      </p:sp>
      <p:sp>
        <p:nvSpPr>
          <p:cNvPr id="8" name="Content Placeholder 7"/>
          <p:cNvSpPr>
            <a:spLocks noGrp="1"/>
          </p:cNvSpPr>
          <p:nvPr>
            <p:ph sz="quarter" idx="10" hasCustomPrompt="1"/>
          </p:nvPr>
        </p:nvSpPr>
        <p:spPr>
          <a:xfrm>
            <a:off x="5715000" y="1143000"/>
            <a:ext cx="3200400" cy="2971800"/>
          </a:xfrm>
          <a:prstGeom prst="rect">
            <a:avLst/>
          </a:prstGeom>
        </p:spPr>
        <p:txBody>
          <a:bodyPr/>
          <a:lstStyle>
            <a:lvl1pPr marL="0" indent="0" algn="r">
              <a:buFontTx/>
              <a:buNone/>
              <a:defRPr sz="3400" b="1" baseline="0">
                <a:solidFill>
                  <a:schemeClr val="tx1"/>
                </a:solidFill>
                <a:effectLst/>
                <a:latin typeface="Trebuchet MS" pitchFamily="34" charset="0"/>
                <a:cs typeface="Arial" pitchFamily="34" charset="0"/>
              </a:defRPr>
            </a:lvl1pPr>
          </a:lstStyle>
          <a:p>
            <a:pPr lvl="0"/>
            <a:r>
              <a:rPr lang="en-US"/>
              <a:t>INSERT CONFERENCE TITLE IN ALL CAPS</a:t>
            </a:r>
          </a:p>
        </p:txBody>
      </p:sp>
      <p:sp>
        <p:nvSpPr>
          <p:cNvPr id="5" name="Content Placeholder 10"/>
          <p:cNvSpPr>
            <a:spLocks noGrp="1"/>
          </p:cNvSpPr>
          <p:nvPr>
            <p:ph sz="quarter" idx="12" hasCustomPrompt="1"/>
          </p:nvPr>
        </p:nvSpPr>
        <p:spPr>
          <a:xfrm>
            <a:off x="7391400"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a:solidFill>
                  <a:schemeClr val="tx1"/>
                </a:solidFill>
                <a:latin typeface="Trebuchet MS" pitchFamily="34" charset="0"/>
                <a:cs typeface="Arial" pitchFamily="34" charset="0"/>
              </a:defRPr>
            </a:lvl1pPr>
          </a:lstStyle>
          <a:p>
            <a:pPr lvl="0"/>
            <a:r>
              <a:rPr lang="en-US" i="1"/>
              <a:t>#</a:t>
            </a:r>
            <a:r>
              <a:rPr lang="en-US" i="1" err="1"/>
              <a:t>twitterhashtag</a:t>
            </a:r>
            <a:endParaRPr lang="en-US"/>
          </a:p>
        </p:txBody>
      </p:sp>
    </p:spTree>
    <p:extLst>
      <p:ext uri="{BB962C8B-B14F-4D97-AF65-F5344CB8AC3E}">
        <p14:creationId xmlns:p14="http://schemas.microsoft.com/office/powerpoint/2010/main" val="381087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 black, logo on black">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57200" y="1600200"/>
            <a:ext cx="7772400" cy="1143000"/>
          </a:xfrm>
          <a:prstGeom prst="rect">
            <a:avLst/>
          </a:prstGeom>
        </p:spPr>
        <p:txBody>
          <a:bodyPr/>
          <a:lstStyle>
            <a:lvl1pPr marL="0" indent="0">
              <a:buNone/>
              <a:defRPr b="1" baseline="0">
                <a:solidFill>
                  <a:srgbClr val="004E93"/>
                </a:solidFill>
                <a:latin typeface="Trebuchet MS" pitchFamily="34" charset="0"/>
              </a:defRPr>
            </a:lvl1pPr>
          </a:lstStyle>
          <a:p>
            <a:pPr lvl="0"/>
            <a:r>
              <a:rPr lang="en-US"/>
              <a:t>INSERT SESSION TITLE IN ALL CAPS (32 PT)</a:t>
            </a:r>
          </a:p>
        </p:txBody>
      </p:sp>
      <p:sp>
        <p:nvSpPr>
          <p:cNvPr id="12" name="Content Placeholder 8"/>
          <p:cNvSpPr>
            <a:spLocks noGrp="1"/>
          </p:cNvSpPr>
          <p:nvPr>
            <p:ph sz="quarter" idx="11" hasCustomPrompt="1"/>
          </p:nvPr>
        </p:nvSpPr>
        <p:spPr>
          <a:xfrm>
            <a:off x="457200" y="2895600"/>
            <a:ext cx="7772400" cy="533400"/>
          </a:xfrm>
          <a:prstGeom prst="rect">
            <a:avLst/>
          </a:prstGeom>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000" b="0" baseline="0">
                <a:latin typeface="Trebuchet MS" pitchFamily="34" charset="0"/>
              </a:defRPr>
            </a:lvl1pPr>
          </a:lstStyle>
          <a:p>
            <a:pPr lvl="0"/>
            <a:r>
              <a:rPr lang="en-US"/>
              <a:t>Insert speaker name</a:t>
            </a:r>
          </a:p>
        </p:txBody>
      </p:sp>
      <p:sp>
        <p:nvSpPr>
          <p:cNvPr id="3" name="Content Placeholder 2"/>
          <p:cNvSpPr>
            <a:spLocks noGrp="1"/>
          </p:cNvSpPr>
          <p:nvPr>
            <p:ph sz="quarter" idx="12" hasCustomPrompt="1"/>
          </p:nvPr>
        </p:nvSpPr>
        <p:spPr>
          <a:xfrm>
            <a:off x="457200" y="4343400"/>
            <a:ext cx="7772400" cy="838200"/>
          </a:xfrm>
          <a:prstGeom prst="rect">
            <a:avLst/>
          </a:prstGeom>
        </p:spPr>
        <p:txBody>
          <a:bodyPr/>
          <a:lstStyle>
            <a:lvl1pPr marL="0" indent="0">
              <a:buFontTx/>
              <a:buNone/>
              <a:defRPr sz="2200" baseline="0">
                <a:latin typeface="Trebuchet MS" pitchFamily="34" charset="0"/>
              </a:defRPr>
            </a:lvl1pPr>
          </a:lstStyle>
          <a:p>
            <a:pPr lvl="0"/>
            <a:r>
              <a:rPr lang="en-US"/>
              <a:t>Insert session date</a:t>
            </a:r>
            <a:br>
              <a:rPr lang="en-US"/>
            </a:br>
            <a:r>
              <a:rPr lang="en-US"/>
              <a:t>Insert session time</a:t>
            </a:r>
          </a:p>
        </p:txBody>
      </p:sp>
      <p:sp>
        <p:nvSpPr>
          <p:cNvPr id="4" name="Content Placeholder 3"/>
          <p:cNvSpPr>
            <a:spLocks noGrp="1"/>
          </p:cNvSpPr>
          <p:nvPr>
            <p:ph sz="quarter" idx="13" hasCustomPrompt="1"/>
          </p:nvPr>
        </p:nvSpPr>
        <p:spPr>
          <a:xfrm>
            <a:off x="457200" y="3429000"/>
            <a:ext cx="7772400" cy="304800"/>
          </a:xfrm>
          <a:prstGeom prst="rect">
            <a:avLst/>
          </a:prstGeom>
        </p:spPr>
        <p:txBody>
          <a:bodyPr/>
          <a:lstStyle>
            <a:lvl1pPr marL="0" indent="0">
              <a:buFontTx/>
              <a:buNone/>
              <a:defRPr sz="2200" baseline="0">
                <a:latin typeface="Trebuchet MS" pitchFamily="34" charset="0"/>
              </a:defRPr>
            </a:lvl1pPr>
          </a:lstStyle>
          <a:p>
            <a:pPr lvl="0"/>
            <a:r>
              <a:rPr lang="en-US"/>
              <a:t>Insert speaker title | Insert speaker institution</a:t>
            </a:r>
          </a:p>
        </p:txBody>
      </p:sp>
      <p:sp>
        <p:nvSpPr>
          <p:cNvPr id="6" name="Content Placeholder 10"/>
          <p:cNvSpPr>
            <a:spLocks noGrp="1"/>
          </p:cNvSpPr>
          <p:nvPr>
            <p:ph sz="quarter" idx="14" hasCustomPrompt="1"/>
          </p:nvPr>
        </p:nvSpPr>
        <p:spPr>
          <a:xfrm>
            <a:off x="7010400" y="152400"/>
            <a:ext cx="1524000" cy="3048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a:solidFill>
                  <a:schemeClr val="tx1"/>
                </a:solidFill>
                <a:latin typeface="Trebuchet MS" pitchFamily="34" charset="0"/>
                <a:cs typeface="Arial" pitchFamily="34" charset="0"/>
              </a:defRPr>
            </a:lvl1pPr>
          </a:lstStyle>
          <a:p>
            <a:pPr lvl="0"/>
            <a:r>
              <a:rPr lang="en-US" i="1"/>
              <a:t>#</a:t>
            </a:r>
            <a:r>
              <a:rPr lang="en-US" i="1" err="1"/>
              <a:t>twitterhashtag</a:t>
            </a:r>
            <a:endParaRPr lang="en-US"/>
          </a:p>
        </p:txBody>
      </p:sp>
    </p:spTree>
    <p:extLst>
      <p:ext uri="{BB962C8B-B14F-4D97-AF65-F5344CB8AC3E}">
        <p14:creationId xmlns:p14="http://schemas.microsoft.com/office/powerpoint/2010/main" val="176148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533400" y="3352800"/>
            <a:ext cx="8077200" cy="1371600"/>
          </a:xfrm>
          <a:prstGeom prst="rect">
            <a:avLst/>
          </a:prstGeom>
        </p:spPr>
        <p:txBody>
          <a:bodyPr/>
          <a:lstStyle>
            <a:lvl1pPr marL="0" indent="0">
              <a:buFontTx/>
              <a:buNone/>
              <a:defRPr sz="2200" baseline="0">
                <a:latin typeface="Trebuchet MS" pitchFamily="34" charset="0"/>
              </a:defRPr>
            </a:lvl1pPr>
          </a:lstStyle>
          <a:p>
            <a:pPr lvl="0"/>
            <a:r>
              <a:rPr lang="en-US"/>
              <a:t>…you will be able to insert rest of learning outcome here.</a:t>
            </a:r>
          </a:p>
        </p:txBody>
      </p:sp>
    </p:spTree>
    <p:extLst>
      <p:ext uri="{BB962C8B-B14F-4D97-AF65-F5344CB8AC3E}">
        <p14:creationId xmlns:p14="http://schemas.microsoft.com/office/powerpoint/2010/main" val="281680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30225" y="2895600"/>
            <a:ext cx="7318375" cy="1219200"/>
          </a:xfrm>
          <a:prstGeom prst="rect">
            <a:avLst/>
          </a:prstGeom>
        </p:spPr>
        <p:txBody>
          <a:bodyPr/>
          <a:lstStyle>
            <a:lvl1pPr marL="0" indent="0">
              <a:buFontTx/>
              <a:buNone/>
              <a:defRPr sz="4400" b="1">
                <a:latin typeface="Trebuchet MS" pitchFamily="34" charset="0"/>
              </a:defRPr>
            </a:lvl1pPr>
          </a:lstStyle>
          <a:p>
            <a:pPr lvl="0"/>
            <a:r>
              <a:rPr lang="en-US"/>
              <a:t>Insert poll question here</a:t>
            </a:r>
          </a:p>
        </p:txBody>
      </p:sp>
    </p:spTree>
    <p:extLst>
      <p:ext uri="{BB962C8B-B14F-4D97-AF65-F5344CB8AC3E}">
        <p14:creationId xmlns:p14="http://schemas.microsoft.com/office/powerpoint/2010/main" val="365056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30225" y="2895600"/>
            <a:ext cx="7318375" cy="1219200"/>
          </a:xfrm>
          <a:prstGeom prst="rect">
            <a:avLst/>
          </a:prstGeom>
        </p:spPr>
        <p:txBody>
          <a:bodyPr/>
          <a:lstStyle>
            <a:lvl1pPr marL="0" indent="0">
              <a:buFontTx/>
              <a:buNone/>
              <a:defRPr sz="4400" b="1">
                <a:latin typeface="Trebuchet MS" pitchFamily="34" charset="0"/>
              </a:defRPr>
            </a:lvl1pPr>
          </a:lstStyle>
          <a:p>
            <a:pPr lvl="0"/>
            <a:r>
              <a:rPr lang="en-US"/>
              <a:t>Insert chat question here</a:t>
            </a:r>
          </a:p>
        </p:txBody>
      </p:sp>
    </p:spTree>
    <p:extLst>
      <p:ext uri="{BB962C8B-B14F-4D97-AF65-F5344CB8AC3E}">
        <p14:creationId xmlns:p14="http://schemas.microsoft.com/office/powerpoint/2010/main" val="45735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33400" y="3692525"/>
            <a:ext cx="7848600" cy="1565275"/>
          </a:xfrm>
          <a:prstGeom prst="rect">
            <a:avLst/>
          </a:prstGeom>
        </p:spPr>
        <p:txBody>
          <a:bodyPr/>
          <a:lstStyle>
            <a:lvl1pPr marL="0" indent="0">
              <a:buFontTx/>
              <a:buNone/>
              <a:defRPr sz="2200">
                <a:latin typeface="Trebuchet MS" pitchFamily="34" charset="0"/>
              </a:defRPr>
            </a:lvl1pPr>
          </a:lstStyle>
          <a:p>
            <a:pPr lvl="0"/>
            <a:r>
              <a:rPr lang="en-US"/>
              <a:t>Insert description of resource here</a:t>
            </a:r>
          </a:p>
        </p:txBody>
      </p:sp>
      <p:sp>
        <p:nvSpPr>
          <p:cNvPr id="5" name="Content Placeholder 4"/>
          <p:cNvSpPr>
            <a:spLocks noGrp="1"/>
          </p:cNvSpPr>
          <p:nvPr>
            <p:ph sz="quarter" idx="10" hasCustomPrompt="1"/>
          </p:nvPr>
        </p:nvSpPr>
        <p:spPr>
          <a:xfrm>
            <a:off x="530225" y="2895600"/>
            <a:ext cx="7851775" cy="762000"/>
          </a:xfrm>
          <a:prstGeom prst="rect">
            <a:avLst/>
          </a:prstGeom>
        </p:spPr>
        <p:txBody>
          <a:bodyPr/>
          <a:lstStyle>
            <a:lvl1pPr marL="0" indent="0">
              <a:buFontTx/>
              <a:buNone/>
              <a:defRPr sz="4400" b="1">
                <a:latin typeface="Trebuchet MS" pitchFamily="34" charset="0"/>
              </a:defRPr>
            </a:lvl1pPr>
          </a:lstStyle>
          <a:p>
            <a:pPr lvl="0"/>
            <a:r>
              <a:rPr lang="en-US"/>
              <a:t>Insert title for resource here</a:t>
            </a:r>
          </a:p>
        </p:txBody>
      </p:sp>
    </p:spTree>
    <p:extLst>
      <p:ext uri="{BB962C8B-B14F-4D97-AF65-F5344CB8AC3E}">
        <p14:creationId xmlns:p14="http://schemas.microsoft.com/office/powerpoint/2010/main" val="2178622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theme" Target="../theme/theme12.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5.jpeg"/><Relationship Id="rId4" Type="http://schemas.openxmlformats.org/officeDocument/2006/relationships/slideLayout" Target="../slideLayouts/slideLayout20.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11.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0" name="Rectangle 7"/>
          <p:cNvSpPr>
            <a:spLocks noChangeArrowheads="1"/>
          </p:cNvSpPr>
          <p:nvPr/>
        </p:nvSpPr>
        <p:spPr bwMode="auto">
          <a:xfrm>
            <a:off x="8467725" y="6477000"/>
            <a:ext cx="438150" cy="276225"/>
          </a:xfrm>
          <a:prstGeom prst="rect">
            <a:avLst/>
          </a:prstGeom>
          <a:noFill/>
          <a:ln w="9525">
            <a:noFill/>
            <a:miter lim="800000"/>
            <a:headEnd/>
            <a:tailEnd/>
          </a:ln>
        </p:spPr>
        <p:txBody>
          <a:bodyPr>
            <a:spAutoFit/>
          </a:bodyPr>
          <a:lstStyle/>
          <a:p>
            <a:pPr algn="r">
              <a:defRPr/>
            </a:pPr>
            <a:fld id="{0A945D60-0DC1-4FFC-9297-00FC4DAB647A}"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6151" name="Picture 13" descr="AI-clr-Transparent.gif"/>
          <p:cNvPicPr>
            <a:picLocks noChangeAspect="1"/>
          </p:cNvPicPr>
          <p:nvPr/>
        </p:nvPicPr>
        <p:blipFill>
          <a:blip r:embed="rId5" cstate="email"/>
          <a:srcRect/>
          <a:stretch>
            <a:fillRect/>
          </a:stretch>
        </p:blipFill>
        <p:spPr bwMode="auto">
          <a:xfrm>
            <a:off x="2971800" y="5969000"/>
            <a:ext cx="3124200" cy="1041400"/>
          </a:xfrm>
          <a:prstGeom prst="rect">
            <a:avLst/>
          </a:prstGeom>
          <a:noFill/>
          <a:ln w="9525">
            <a:noFill/>
            <a:miter lim="800000"/>
            <a:headEnd/>
            <a:tailEnd/>
          </a:ln>
        </p:spPr>
      </p:pic>
      <p:sp>
        <p:nvSpPr>
          <p:cNvPr id="6" name="Title Placeholder 5"/>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7" name="Picture 2" descr="http://www.academicimpressions.com/sites/default/files/styles/large/public/0313-optimizing-space.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8475" r="22592"/>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87" r:id="rId1"/>
    <p:sldLayoutId id="2147484289" r:id="rId2"/>
    <p:sldLayoutId id="2147484292" r:id="rId3"/>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TAKEAWAYS</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279023"/>
            <a:ext cx="1524000" cy="1397377"/>
          </a:xfrm>
          <a:prstGeom prst="rect">
            <a:avLst/>
          </a:prstGeom>
        </p:spPr>
      </p:pic>
      <p:sp>
        <p:nvSpPr>
          <p:cNvPr id="9"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837212759"/>
      </p:ext>
    </p:extLst>
  </p:cSld>
  <p:clrMap bg1="lt1" tx1="dk1" bg2="lt2" tx2="dk2" accent1="accent1" accent2="accent2" accent3="accent3" accent4="accent4" accent5="accent5" accent6="accent6" hlink="hlink" folHlink="folHlink"/>
  <p:sldLayoutIdLst>
    <p:sldLayoutId id="2147484340"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TAKEAWAYS</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279023"/>
            <a:ext cx="1524000" cy="1397377"/>
          </a:xfrm>
          <a:prstGeom prst="rect">
            <a:avLst/>
          </a:prstGeom>
        </p:spPr>
      </p:pic>
      <p:sp>
        <p:nvSpPr>
          <p:cNvPr id="11"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489281364"/>
      </p:ext>
    </p:extLst>
  </p:cSld>
  <p:clrMap bg1="lt1" tx1="dk1" bg2="lt2" tx2="dk2" accent1="accent1" accent2="accent2" accent3="accent3" accent4="accent4" accent5="accent5" accent6="accent6" hlink="hlink" folHlink="folHlink"/>
  <p:sldLayoutIdLst>
    <p:sldLayoutId id="2147484342"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EVALUATION</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04800"/>
            <a:ext cx="1495888" cy="1371600"/>
          </a:xfrm>
          <a:prstGeom prst="rect">
            <a:avLst/>
          </a:prstGeom>
        </p:spPr>
      </p:pic>
      <p:sp>
        <p:nvSpPr>
          <p:cNvPr id="13" name="Content Placeholder 3"/>
          <p:cNvSpPr txBox="1">
            <a:spLocks/>
          </p:cNvSpPr>
          <p:nvPr userDrawn="1"/>
        </p:nvSpPr>
        <p:spPr>
          <a:xfrm>
            <a:off x="533400" y="3692525"/>
            <a:ext cx="7285348" cy="1565275"/>
          </a:xfrm>
          <a:prstGeom prst="rect">
            <a:avLst/>
          </a:prstGeom>
        </p:spPr>
        <p:txBody>
          <a:bodyPr/>
          <a:lstStyle>
            <a:lvl1pPr marL="0" indent="0" algn="l" defTabSz="457200" rtl="0" eaLnBrk="0" fontAlgn="base" hangingPunct="0">
              <a:spcBef>
                <a:spcPct val="20000"/>
              </a:spcBef>
              <a:spcAft>
                <a:spcPct val="0"/>
              </a:spcAft>
              <a:buFontTx/>
              <a:buNone/>
              <a:defRPr sz="2200" kern="1200">
                <a:solidFill>
                  <a:schemeClr val="tx1"/>
                </a:solidFill>
                <a:latin typeface="Trebuchet MS" pitchFamily="34" charset="0"/>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prstClr val="black"/>
                </a:solidFill>
                <a:cs typeface="Arial" pitchFamily="34" charset="0"/>
              </a:rPr>
              <a:t>Please remember to complete the event evaluation.  Your comments will help us continually improve the quality of our programs.</a:t>
            </a:r>
          </a:p>
        </p:txBody>
      </p:sp>
      <p:sp>
        <p:nvSpPr>
          <p:cNvPr id="14" name="Content Placeholder 4"/>
          <p:cNvSpPr txBox="1">
            <a:spLocks/>
          </p:cNvSpPr>
          <p:nvPr userDrawn="1"/>
        </p:nvSpPr>
        <p:spPr>
          <a:xfrm>
            <a:off x="530225" y="2895600"/>
            <a:ext cx="7851775" cy="762000"/>
          </a:xfrm>
          <a:prstGeom prst="rect">
            <a:avLst/>
          </a:prstGeom>
        </p:spPr>
        <p:txBody>
          <a:bodyPr/>
          <a:lstStyle>
            <a:lvl1pPr marL="0" indent="0" algn="l" defTabSz="457200" rtl="0" eaLnBrk="0" fontAlgn="base" hangingPunct="0">
              <a:spcBef>
                <a:spcPct val="20000"/>
              </a:spcBef>
              <a:spcAft>
                <a:spcPct val="0"/>
              </a:spcAft>
              <a:buFontTx/>
              <a:buNone/>
              <a:defRPr sz="4400" b="1" kern="1200">
                <a:solidFill>
                  <a:schemeClr val="tx1"/>
                </a:solidFill>
                <a:latin typeface="Trebuchet MS" pitchFamily="34" charset="0"/>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prstClr val="black"/>
                </a:solidFill>
              </a:rPr>
              <a:t>Thank you!</a:t>
            </a:r>
          </a:p>
        </p:txBody>
      </p:sp>
      <p:sp>
        <p:nvSpPr>
          <p:cNvPr id="18" name="TextBox 17"/>
          <p:cNvSpPr txBox="1"/>
          <p:nvPr userDrawn="1"/>
        </p:nvSpPr>
        <p:spPr>
          <a:xfrm>
            <a:off x="4648200" y="6425553"/>
            <a:ext cx="1447800" cy="276999"/>
          </a:xfrm>
          <a:prstGeom prst="rect">
            <a:avLst/>
          </a:prstGeom>
          <a:noFill/>
        </p:spPr>
        <p:txBody>
          <a:bodyPr wrap="square" rtlCol="0">
            <a:spAutoFit/>
          </a:bodyPr>
          <a:lstStyle/>
          <a:p>
            <a:pPr algn="r"/>
            <a:r>
              <a:rPr lang="en-US" sz="1200" i="1">
                <a:solidFill>
                  <a:prstClr val="white">
                    <a:lumMod val="50000"/>
                  </a:prstClr>
                </a:solidFill>
                <a:latin typeface="Trebuchet MS" pitchFamily="34" charset="0"/>
              </a:rPr>
              <a:t>Follow us:</a:t>
            </a:r>
          </a:p>
        </p:txBody>
      </p:sp>
      <p:sp>
        <p:nvSpPr>
          <p:cNvPr id="20" name="TextBox 19"/>
          <p:cNvSpPr txBox="1"/>
          <p:nvPr userDrawn="1"/>
        </p:nvSpPr>
        <p:spPr>
          <a:xfrm>
            <a:off x="533400" y="6428601"/>
            <a:ext cx="3429000" cy="276999"/>
          </a:xfrm>
          <a:prstGeom prst="rect">
            <a:avLst/>
          </a:prstGeom>
          <a:noFill/>
        </p:spPr>
        <p:txBody>
          <a:bodyPr wrap="square" rtlCol="0">
            <a:spAutoFit/>
          </a:bodyPr>
          <a:lstStyle/>
          <a:p>
            <a:r>
              <a:rPr lang="en-US" sz="1200" i="1">
                <a:solidFill>
                  <a:prstClr val="white">
                    <a:lumMod val="50000"/>
                  </a:prstClr>
                </a:solidFill>
                <a:latin typeface="Trebuchet MS" pitchFamily="34" charset="0"/>
              </a:rPr>
              <a:t>© Copyright 2018 Academic Impressions</a:t>
            </a:r>
          </a:p>
        </p:txBody>
      </p:sp>
      <p:sp>
        <p:nvSpPr>
          <p:cNvPr id="22"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7" name="Picture 6">
            <a:extLst>
              <a:ext uri="{FF2B5EF4-FFF2-40B4-BE49-F238E27FC236}">
                <a16:creationId xmlns:a16="http://schemas.microsoft.com/office/drawing/2014/main" id="{5B991532-CD04-154C-998D-C6CD4973AC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1932" y="6071893"/>
            <a:ext cx="762268" cy="785091"/>
          </a:xfrm>
          <a:prstGeom prst="rect">
            <a:avLst/>
          </a:prstGeom>
        </p:spPr>
      </p:pic>
      <p:pic>
        <p:nvPicPr>
          <p:cNvPr id="11" name="Picture 10">
            <a:extLst>
              <a:ext uri="{FF2B5EF4-FFF2-40B4-BE49-F238E27FC236}">
                <a16:creationId xmlns:a16="http://schemas.microsoft.com/office/drawing/2014/main" id="{E5DD7770-D0D6-3340-B14A-2BEA696677E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33932" y="6071893"/>
            <a:ext cx="762268" cy="785091"/>
          </a:xfrm>
          <a:prstGeom prst="rect">
            <a:avLst/>
          </a:prstGeom>
        </p:spPr>
      </p:pic>
      <p:pic>
        <p:nvPicPr>
          <p:cNvPr id="21" name="Picture 20">
            <a:extLst>
              <a:ext uri="{FF2B5EF4-FFF2-40B4-BE49-F238E27FC236}">
                <a16:creationId xmlns:a16="http://schemas.microsoft.com/office/drawing/2014/main" id="{1EE0400E-6DF7-D645-ACDC-397E0A2C05A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95932" y="6072909"/>
            <a:ext cx="762268" cy="785091"/>
          </a:xfrm>
          <a:prstGeom prst="rect">
            <a:avLst/>
          </a:prstGeom>
        </p:spPr>
      </p:pic>
    </p:spTree>
    <p:extLst>
      <p:ext uri="{BB962C8B-B14F-4D97-AF65-F5344CB8AC3E}">
        <p14:creationId xmlns:p14="http://schemas.microsoft.com/office/powerpoint/2010/main" val="3876555463"/>
      </p:ext>
    </p:extLst>
  </p:cSld>
  <p:clrMap bg1="lt1" tx1="dk1" bg2="lt2" tx2="dk2" accent1="accent1" accent2="accent2" accent3="accent3" accent4="accent4" accent5="accent5" accent6="accent6" hlink="hlink" folHlink="folHlink"/>
  <p:sldLayoutIdLst>
    <p:sldLayoutId id="2147484344"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4E93"/>
        </a:solidFill>
        <a:effectLst/>
      </p:bgPr>
    </p:bg>
    <p:spTree>
      <p:nvGrpSpPr>
        <p:cNvPr id="1" name=""/>
        <p:cNvGrpSpPr/>
        <p:nvPr/>
      </p:nvGrpSpPr>
      <p:grpSpPr>
        <a:xfrm>
          <a:off x="0" y="0"/>
          <a:ext cx="0" cy="0"/>
          <a:chOff x="0" y="0"/>
          <a:chExt cx="0" cy="0"/>
        </a:xfrm>
      </p:grpSpPr>
      <p:sp>
        <p:nvSpPr>
          <p:cNvPr id="2053" name="Rectangle 7"/>
          <p:cNvSpPr>
            <a:spLocks noChangeArrowheads="1"/>
          </p:cNvSpPr>
          <p:nvPr/>
        </p:nvSpPr>
        <p:spPr bwMode="auto">
          <a:xfrm>
            <a:off x="8467725" y="6400800"/>
            <a:ext cx="438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fld id="{0ACDAFC7-D32E-4D7A-A10D-B9C5D3E94178}" type="slidenum">
              <a:rPr lang="en-US" sz="1200" smtClean="0">
                <a:solidFill>
                  <a:schemeClr val="bg1"/>
                </a:solidFill>
                <a:latin typeface="Calibri" pitchFamily="34" charset="0"/>
                <a:ea typeface="ＭＳ Ｐゴシック" pitchFamily="34" charset="-128"/>
                <a:cs typeface="Arial" pitchFamily="34" charset="0"/>
              </a:rPr>
              <a:pPr algn="r"/>
              <a:t>‹#›</a:t>
            </a:fld>
            <a:endParaRPr lang="en-US" sz="1200">
              <a:solidFill>
                <a:schemeClr val="bg1"/>
              </a:solidFill>
              <a:latin typeface="Calibri" pitchFamily="34" charset="0"/>
              <a:ea typeface="ＭＳ Ｐゴシック" pitchFamily="34" charset="-128"/>
              <a:cs typeface="Arial" pitchFamily="34"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0" y="6096000"/>
            <a:ext cx="2588332" cy="560806"/>
          </a:xfrm>
          <a:prstGeom prst="rect">
            <a:avLst/>
          </a:prstGeom>
        </p:spPr>
      </p:pic>
      <p:sp>
        <p:nvSpPr>
          <p:cNvPr id="4" name="Content Placeholder 10"/>
          <p:cNvSpPr txBox="1">
            <a:spLocks/>
          </p:cNvSpPr>
          <p:nvPr userDrawn="1"/>
        </p:nvSpPr>
        <p:spPr>
          <a:xfrm>
            <a:off x="685800" y="457200"/>
            <a:ext cx="1905000" cy="381000"/>
          </a:xfrm>
          <a:prstGeom prst="rect">
            <a:avLst/>
          </a:prstGeom>
        </p:spPr>
        <p:txBody>
          <a:bodyPr/>
          <a:lstStyle>
            <a:lvl1pPr marL="0" marR="0" indent="0" algn="r" defTabSz="457200" rtl="0" eaLnBrk="0" fontAlgn="base" latinLnBrk="0" hangingPunct="0">
              <a:lnSpc>
                <a:spcPct val="100000"/>
              </a:lnSpc>
              <a:spcBef>
                <a:spcPct val="20000"/>
              </a:spcBef>
              <a:spcAft>
                <a:spcPct val="0"/>
              </a:spcAft>
              <a:buClrTx/>
              <a:buSzTx/>
              <a:buFontTx/>
              <a:buNone/>
              <a:tabLst/>
              <a:defRPr sz="1300" i="1" kern="1200">
                <a:solidFill>
                  <a:schemeClr val="tx1"/>
                </a:solidFill>
                <a:latin typeface="Trebuchet MS" pitchFamily="34" charset="0"/>
                <a:ea typeface="ＭＳ Ｐゴシック" pitchFamily="19"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1">
                <a:solidFill>
                  <a:schemeClr val="bg1"/>
                </a:solidFill>
              </a:rPr>
              <a:t>#aiTIXCoordinator</a:t>
            </a:r>
          </a:p>
        </p:txBody>
      </p:sp>
    </p:spTree>
    <p:extLst>
      <p:ext uri="{BB962C8B-B14F-4D97-AF65-F5344CB8AC3E}">
        <p14:creationId xmlns:p14="http://schemas.microsoft.com/office/powerpoint/2010/main" val="1248141947"/>
      </p:ext>
    </p:extLst>
  </p:cSld>
  <p:clrMap bg1="lt1" tx1="dk1" bg2="lt2" tx2="dk2" accent1="accent1" accent2="accent2" accent3="accent3" accent4="accent4" accent5="accent5" accent6="accent6" hlink="hlink" folHlink="folHlink"/>
  <p:sldLayoutIdLst>
    <p:sldLayoutId id="2147484236" r:id="rId1"/>
    <p:sldLayoutId id="2147484352" r:id="rId2"/>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7374" y="533400"/>
            <a:ext cx="353961" cy="159283"/>
          </a:xfrm>
          <a:prstGeom prst="rect">
            <a:avLst/>
          </a:prstGeom>
          <a:solidFill>
            <a:srgbClr val="004E9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75000"/>
                </a:srgbClr>
              </a:solidFill>
              <a:effectLst/>
              <a:uLnTx/>
              <a:uFillTx/>
              <a:latin typeface="Calibri"/>
              <a:ea typeface="+mn-ea"/>
              <a:cs typeface="+mn-cs"/>
            </a:endParaRPr>
          </a:p>
        </p:txBody>
      </p:sp>
      <p:sp>
        <p:nvSpPr>
          <p:cNvPr id="13"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651952539"/>
      </p:ext>
    </p:extLst>
  </p:cSld>
  <p:clrMap bg1="lt1" tx1="dk1" bg2="lt2" tx2="dk2" accent1="accent1" accent2="accent2" accent3="accent3" accent4="accent4" accent5="accent5" accent6="accent6" hlink="hlink" folHlink="folHlink"/>
  <p:sldLayoutIdLst>
    <p:sldLayoutId id="2147484271" r:id="rId1"/>
    <p:sldLayoutId id="2147484285" r:id="rId2"/>
    <p:sldLayoutId id="2147484296" r:id="rId3"/>
    <p:sldLayoutId id="2147484284" r:id="rId4"/>
    <p:sldLayoutId id="2147484286" r:id="rId5"/>
    <p:sldLayoutId id="2147484287" r:id="rId6"/>
    <p:sldLayoutId id="2147484297" r:id="rId7"/>
    <p:sldLayoutId id="2147484351"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3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3000">
                <a:solidFill>
                  <a:prstClr val="white"/>
                </a:solidFill>
                <a:latin typeface="Trebuchet MS" pitchFamily="34" charset="0"/>
                <a:ea typeface="ＭＳ Ｐゴシック" pitchFamily="34" charset="-128"/>
                <a:cs typeface="Arial" pitchFamily="34" charset="0"/>
              </a:rPr>
              <a:t>RESOURCE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0085" y="266361"/>
            <a:ext cx="1537809" cy="1410039"/>
          </a:xfrm>
          <a:prstGeom prst="rect">
            <a:avLst/>
          </a:prstGeom>
        </p:spPr>
      </p:pic>
      <p:sp>
        <p:nvSpPr>
          <p:cNvPr id="11" name="Rectangle 7"/>
          <p:cNvSpPr>
            <a:spLocks noChangeArrowheads="1"/>
          </p:cNvSpPr>
          <p:nvPr userDrawn="1"/>
        </p:nvSpPr>
        <p:spPr bwMode="auto">
          <a:xfrm>
            <a:off x="8467725" y="6400801"/>
            <a:ext cx="438150" cy="230832"/>
          </a:xfrm>
          <a:prstGeom prst="rect">
            <a:avLst/>
          </a:prstGeom>
          <a:noFill/>
          <a:ln w="9525">
            <a:noFill/>
            <a:miter lim="800000"/>
            <a:headEnd/>
            <a:tailEnd/>
          </a:ln>
        </p:spPr>
        <p:txBody>
          <a:bodyPr>
            <a:spAutoFit/>
          </a:bodyPr>
          <a:lstStyle/>
          <a:p>
            <a:pPr algn="r">
              <a:defRPr/>
            </a:pPr>
            <a:fld id="{0A3DD9D9-BE77-405B-B3A2-7E159B90A489}" type="slidenum">
              <a:rPr lang="en-US" sz="900">
                <a:solidFill>
                  <a:srgbClr val="595959"/>
                </a:solidFill>
                <a:latin typeface="Calibri" pitchFamily="34" charset="0"/>
                <a:ea typeface="ＭＳ Ｐゴシック" pitchFamily="34" charset="-128"/>
              </a:rPr>
              <a:pPr algn="r">
                <a:defRPr/>
              </a:pPr>
              <a:t>‹#›</a:t>
            </a:fld>
            <a:endParaRPr lang="en-US" sz="900">
              <a:solidFill>
                <a:srgbClr val="595959"/>
              </a:solidFill>
              <a:latin typeface="Calibri" pitchFamily="34" charset="0"/>
              <a:ea typeface="ＭＳ Ｐゴシック" pitchFamily="34" charset="-128"/>
            </a:endParaRP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7"/>
            <a:ext cx="2587752" cy="508925"/>
          </a:xfrm>
          <a:prstGeom prst="rect">
            <a:avLst/>
          </a:prstGeom>
        </p:spPr>
      </p:pic>
    </p:spTree>
    <p:extLst>
      <p:ext uri="{BB962C8B-B14F-4D97-AF65-F5344CB8AC3E}">
        <p14:creationId xmlns:p14="http://schemas.microsoft.com/office/powerpoint/2010/main" val="1429548299"/>
      </p:ext>
    </p:extLst>
  </p:cSld>
  <p:clrMap bg1="lt1" tx1="dk1" bg2="lt2" tx2="dk2" accent1="accent1" accent2="accent2" accent3="accent3" accent4="accent4" accent5="accent5" accent6="accent6" hlink="hlink" folHlink="folHlink"/>
  <p:sldLayoutIdLst>
    <p:sldLayoutId id="2147484347" r:id="rId1"/>
  </p:sldLayoutIdLst>
  <p:txStyles>
    <p:titleStyle>
      <a:lvl1pPr algn="l" defTabSz="342900" rtl="0" eaLnBrk="0" fontAlgn="base" hangingPunct="0">
        <a:spcBef>
          <a:spcPct val="0"/>
        </a:spcBef>
        <a:spcAft>
          <a:spcPct val="0"/>
        </a:spcAft>
        <a:defRPr sz="3300" b="1" kern="1200">
          <a:solidFill>
            <a:schemeClr val="tx1"/>
          </a:solidFill>
          <a:latin typeface="+mj-lt"/>
          <a:ea typeface="ＭＳ Ｐゴシック" pitchFamily="19" charset="-128"/>
          <a:cs typeface="ＭＳ Ｐゴシック" pitchFamily="19" charset="-128"/>
        </a:defRPr>
      </a:lvl1pPr>
      <a:lvl2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2pPr>
      <a:lvl3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3pPr>
      <a:lvl4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4pPr>
      <a:lvl5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5pPr>
      <a:lvl6pPr marL="3429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6pPr>
      <a:lvl7pPr marL="6858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7pPr>
      <a:lvl8pPr marL="10287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8pPr>
      <a:lvl9pPr marL="13716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ＭＳ Ｐゴシック" pitchFamily="19"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19"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9"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3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3000">
                <a:solidFill>
                  <a:prstClr val="white"/>
                </a:solidFill>
                <a:latin typeface="Trebuchet MS" pitchFamily="34" charset="0"/>
                <a:ea typeface="ＭＳ Ｐゴシック" pitchFamily="34" charset="-128"/>
                <a:cs typeface="Arial" pitchFamily="34" charset="0"/>
              </a:rPr>
              <a:t>CHAT</a:t>
            </a: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9" name="Rectangle 7"/>
          <p:cNvSpPr>
            <a:spLocks noChangeArrowheads="1"/>
          </p:cNvSpPr>
          <p:nvPr userDrawn="1"/>
        </p:nvSpPr>
        <p:spPr bwMode="auto">
          <a:xfrm>
            <a:off x="8467725" y="6400801"/>
            <a:ext cx="438150" cy="230832"/>
          </a:xfrm>
          <a:prstGeom prst="rect">
            <a:avLst/>
          </a:prstGeom>
          <a:noFill/>
          <a:ln w="9525">
            <a:noFill/>
            <a:miter lim="800000"/>
            <a:headEnd/>
            <a:tailEnd/>
          </a:ln>
        </p:spPr>
        <p:txBody>
          <a:bodyPr>
            <a:spAutoFit/>
          </a:bodyPr>
          <a:lstStyle/>
          <a:p>
            <a:pPr algn="r">
              <a:defRPr/>
            </a:pPr>
            <a:fld id="{0A3DD9D9-BE77-405B-B3A2-7E159B90A489}" type="slidenum">
              <a:rPr lang="en-US" sz="900">
                <a:solidFill>
                  <a:srgbClr val="595959"/>
                </a:solidFill>
                <a:latin typeface="Calibri" pitchFamily="34" charset="0"/>
                <a:ea typeface="ＭＳ Ｐゴシック" pitchFamily="34" charset="-128"/>
              </a:rPr>
              <a:pPr algn="r">
                <a:defRPr/>
              </a:pPr>
              <a:t>‹#›</a:t>
            </a:fld>
            <a:endParaRPr lang="en-US" sz="900">
              <a:solidFill>
                <a:srgbClr val="595959"/>
              </a:solidFill>
              <a:latin typeface="Calibri" pitchFamily="34" charset="0"/>
              <a:ea typeface="ＭＳ Ｐゴシック" pitchFamily="34" charset="-128"/>
            </a:endParaRP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7"/>
            <a:ext cx="2587752" cy="508925"/>
          </a:xfrm>
          <a:prstGeom prst="rect">
            <a:avLst/>
          </a:prstGeom>
        </p:spPr>
      </p:pic>
    </p:spTree>
    <p:extLst>
      <p:ext uri="{BB962C8B-B14F-4D97-AF65-F5344CB8AC3E}">
        <p14:creationId xmlns:p14="http://schemas.microsoft.com/office/powerpoint/2010/main" val="3409167189"/>
      </p:ext>
    </p:extLst>
  </p:cSld>
  <p:clrMap bg1="lt1" tx1="dk1" bg2="lt2" tx2="dk2" accent1="accent1" accent2="accent2" accent3="accent3" accent4="accent4" accent5="accent5" accent6="accent6" hlink="hlink" folHlink="folHlink"/>
  <p:sldLayoutIdLst>
    <p:sldLayoutId id="2147484349" r:id="rId1"/>
  </p:sldLayoutIdLst>
  <p:txStyles>
    <p:titleStyle>
      <a:lvl1pPr algn="l" defTabSz="342900" rtl="0" eaLnBrk="0" fontAlgn="base" hangingPunct="0">
        <a:spcBef>
          <a:spcPct val="0"/>
        </a:spcBef>
        <a:spcAft>
          <a:spcPct val="0"/>
        </a:spcAft>
        <a:defRPr sz="3300" b="1" kern="1200">
          <a:solidFill>
            <a:schemeClr val="tx1"/>
          </a:solidFill>
          <a:latin typeface="+mj-lt"/>
          <a:ea typeface="ＭＳ Ｐゴシック" pitchFamily="19" charset="-128"/>
          <a:cs typeface="ＭＳ Ｐゴシック" pitchFamily="19" charset="-128"/>
        </a:defRPr>
      </a:lvl1pPr>
      <a:lvl2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2pPr>
      <a:lvl3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3pPr>
      <a:lvl4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4pPr>
      <a:lvl5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5pPr>
      <a:lvl6pPr marL="3429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6pPr>
      <a:lvl7pPr marL="6858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7pPr>
      <a:lvl8pPr marL="10287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8pPr>
      <a:lvl9pPr marL="13716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ＭＳ Ｐゴシック" pitchFamily="19"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19"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9"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2439"/>
          <a:stretch/>
        </p:blipFill>
        <p:spPr>
          <a:xfrm>
            <a:off x="-152400" y="0"/>
            <a:ext cx="4326467" cy="6858000"/>
          </a:xfrm>
          <a:prstGeom prst="rect">
            <a:avLst/>
          </a:prstGeom>
        </p:spPr>
      </p:pic>
      <p:sp>
        <p:nvSpPr>
          <p:cNvPr id="6150" name="Rectangle 7"/>
          <p:cNvSpPr>
            <a:spLocks noChangeArrowheads="1"/>
          </p:cNvSpPr>
          <p:nvPr/>
        </p:nvSpPr>
        <p:spPr bwMode="auto">
          <a:xfrm>
            <a:off x="8467725" y="6477000"/>
            <a:ext cx="438150" cy="276225"/>
          </a:xfrm>
          <a:prstGeom prst="rect">
            <a:avLst/>
          </a:prstGeom>
          <a:noFill/>
          <a:ln w="9525">
            <a:noFill/>
            <a:miter lim="800000"/>
            <a:headEnd/>
            <a:tailEnd/>
          </a:ln>
        </p:spPr>
        <p:txBody>
          <a:bodyPr>
            <a:spAutoFit/>
          </a:bodyPr>
          <a:lstStyle/>
          <a:p>
            <a:pPr algn="r">
              <a:defRPr/>
            </a:pPr>
            <a:fld id="{0A945D60-0DC1-4FFC-9297-00FC4DAB647A}"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sp>
        <p:nvSpPr>
          <p:cNvPr id="5" name="Rectangle 4"/>
          <p:cNvSpPr/>
          <p:nvPr userDrawn="1"/>
        </p:nvSpPr>
        <p:spPr>
          <a:xfrm>
            <a:off x="3124200" y="0"/>
            <a:ext cx="1409700" cy="6858000"/>
          </a:xfrm>
          <a:prstGeom prst="rect">
            <a:avLst/>
          </a:prstGeom>
          <a:gradFill flip="none" rotWithShape="1">
            <a:gsLst>
              <a:gs pos="47000">
                <a:schemeClr val="bg1"/>
              </a:gs>
              <a:gs pos="100000">
                <a:schemeClr val="bg1">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4600" y="6172200"/>
            <a:ext cx="2623088" cy="515874"/>
          </a:xfrm>
          <a:prstGeom prst="rect">
            <a:avLst/>
          </a:prstGeom>
        </p:spPr>
      </p:pic>
    </p:spTree>
    <p:extLst>
      <p:ext uri="{BB962C8B-B14F-4D97-AF65-F5344CB8AC3E}">
        <p14:creationId xmlns:p14="http://schemas.microsoft.com/office/powerpoint/2010/main" val="1250354185"/>
      </p:ext>
    </p:extLst>
  </p:cSld>
  <p:clrMap bg1="lt1" tx1="dk1" bg2="lt2" tx2="dk2" accent1="accent1" accent2="accent2" accent3="accent3" accent4="accent4" accent5="accent5" accent6="accent6" hlink="hlink" folHlink="folHlink"/>
  <p:sldLayoutIdLst>
    <p:sldLayoutId id="2147484295"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
        <p:nvSpPr>
          <p:cNvPr id="6"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spTree>
    <p:extLst>
      <p:ext uri="{BB962C8B-B14F-4D97-AF65-F5344CB8AC3E}">
        <p14:creationId xmlns:p14="http://schemas.microsoft.com/office/powerpoint/2010/main" val="2087841866"/>
      </p:ext>
    </p:extLst>
  </p:cSld>
  <p:clrMap bg1="lt1" tx1="dk1" bg2="lt2" tx2="dk2" accent1="accent1" accent2="accent2" accent3="accent3" accent4="accent4" accent5="accent5" accent6="accent6" hlink="hlink" folHlink="folHlink"/>
  <p:sldLayoutIdLst>
    <p:sldLayoutId id="2147484299"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4" name="Rectangle 3"/>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7" name="Title 1"/>
          <p:cNvSpPr txBox="1">
            <a:spLocks/>
          </p:cNvSpPr>
          <p:nvPr userDrawn="1"/>
        </p:nvSpPr>
        <p:spPr bwMode="auto">
          <a:xfrm>
            <a:off x="533400" y="2362200"/>
            <a:ext cx="7924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a:solidFill>
                  <a:prstClr val="black"/>
                </a:solidFill>
                <a:latin typeface="Trebuchet MS" pitchFamily="34" charset="0"/>
                <a:ea typeface="ＭＳ Ｐゴシック" pitchFamily="34" charset="-128"/>
                <a:cs typeface="Arial" pitchFamily="34" charset="0"/>
              </a:rPr>
              <a:t>After participating…</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
        <p:nvSpPr>
          <p:cNvPr id="10"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spTree>
    <p:extLst>
      <p:ext uri="{BB962C8B-B14F-4D97-AF65-F5344CB8AC3E}">
        <p14:creationId xmlns:p14="http://schemas.microsoft.com/office/powerpoint/2010/main" val="3502496543"/>
      </p:ext>
    </p:extLst>
  </p:cSld>
  <p:clrMap bg1="lt1" tx1="dk1" bg2="lt2" tx2="dk2" accent1="accent1" accent2="accent2" accent3="accent3" accent4="accent4" accent5="accent5" accent6="accent6" hlink="hlink" folHlink="folHlink"/>
  <p:sldLayoutIdLst>
    <p:sldLayoutId id="2147484311"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9" name="Rectangle 8"/>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POLL</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158" y="287961"/>
            <a:ext cx="1514252" cy="1388439"/>
          </a:xfrm>
          <a:prstGeom prst="rect">
            <a:avLst/>
          </a:prstGeom>
        </p:spPr>
      </p:pic>
      <p:sp>
        <p:nvSpPr>
          <p:cNvPr id="12"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2338257239"/>
      </p:ext>
    </p:extLst>
  </p:cSld>
  <p:clrMap bg1="lt1" tx1="dk1" bg2="lt2" tx2="dk2" accent1="accent1" accent2="accent2" accent3="accent3" accent4="accent4" accent5="accent5" accent6="accent6" hlink="hlink" folHlink="folHlink"/>
  <p:sldLayoutIdLst>
    <p:sldLayoutId id="2147484330"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CHAT</a:t>
            </a: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9"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58032839"/>
      </p:ext>
    </p:extLst>
  </p:cSld>
  <p:clrMap bg1="lt1" tx1="dk1" bg2="lt2" tx2="dk2" accent1="accent1" accent2="accent2" accent3="accent3" accent4="accent4" accent5="accent5" accent6="accent6" hlink="hlink" folHlink="folHlink"/>
  <p:sldLayoutIdLst>
    <p:sldLayoutId id="2147484332"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RESOURCE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0084" y="266361"/>
            <a:ext cx="1537809" cy="1410039"/>
          </a:xfrm>
          <a:prstGeom prst="rect">
            <a:avLst/>
          </a:prstGeom>
        </p:spPr>
      </p:pic>
      <p:sp>
        <p:nvSpPr>
          <p:cNvPr id="11"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05427442"/>
      </p:ext>
    </p:extLst>
  </p:cSld>
  <p:clrMap bg1="lt1" tx1="dk1" bg2="lt2" tx2="dk2" accent1="accent1" accent2="accent2" accent3="accent3" accent4="accent4" accent5="accent5" accent6="accent6" hlink="hlink" folHlink="folHlink"/>
  <p:sldLayoutIdLst>
    <p:sldLayoutId id="2147484334"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ACTIVITY</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1752" y="276228"/>
            <a:ext cx="1527048" cy="1400172"/>
          </a:xfrm>
          <a:prstGeom prst="rect">
            <a:avLst/>
          </a:prstGeom>
        </p:spPr>
      </p:pic>
      <p:sp>
        <p:nvSpPr>
          <p:cNvPr id="9"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4169022018"/>
      </p:ext>
    </p:extLst>
  </p:cSld>
  <p:clrMap bg1="lt1" tx1="dk1" bg2="lt2" tx2="dk2" accent1="accent1" accent2="accent2" accent3="accent3" accent4="accent4" accent5="accent5" accent6="accent6" hlink="hlink" folHlink="folHlink"/>
  <p:sldLayoutIdLst>
    <p:sldLayoutId id="2147484336"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13" descr="AI-clr-Transparent.gif"/>
          <p:cNvPicPr>
            <a:picLocks noChangeAspect="1"/>
          </p:cNvPicPr>
          <p:nvPr/>
        </p:nvPicPr>
        <p:blipFill>
          <a:blip r:embed="rId3" cstate="email"/>
          <a:srcRect/>
          <a:stretch>
            <a:fillRect/>
          </a:stretch>
        </p:blipFill>
        <p:spPr bwMode="auto">
          <a:xfrm>
            <a:off x="2971800" y="5969000"/>
            <a:ext cx="3124200" cy="1041400"/>
          </a:xfrm>
          <a:prstGeom prst="rect">
            <a:avLst/>
          </a:prstGeom>
          <a:noFill/>
          <a:ln w="9525">
            <a:noFill/>
            <a:miter lim="800000"/>
            <a:headEnd/>
            <a:tailEnd/>
          </a:ln>
        </p:spPr>
      </p:pic>
      <p:sp>
        <p:nvSpPr>
          <p:cNvPr id="5"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LEARNING OUTCOME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66361"/>
            <a:ext cx="1537810" cy="1410039"/>
          </a:xfrm>
          <a:prstGeom prst="rect">
            <a:avLst/>
          </a:prstGeom>
        </p:spPr>
      </p:pic>
      <p:sp>
        <p:nvSpPr>
          <p:cNvPr id="15" name="Rectangle 14"/>
          <p:cNvSpPr/>
          <p:nvPr userDrawn="1"/>
        </p:nvSpPr>
        <p:spPr>
          <a:xfrm>
            <a:off x="0" y="457200"/>
            <a:ext cx="9144000" cy="990600"/>
          </a:xfrm>
          <a:prstGeom prst="rect">
            <a:avLst/>
          </a:prstGeom>
          <a:solidFill>
            <a:srgbClr val="004E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userDrawn="1"/>
        </p:nvSpPr>
        <p:spPr>
          <a:xfrm>
            <a:off x="1828800" y="609600"/>
            <a:ext cx="7315200" cy="990600"/>
          </a:xfrm>
          <a:prstGeom prst="rect">
            <a:avLst/>
          </a:prstGeom>
        </p:spPr>
        <p:txBody>
          <a:bodyPr/>
          <a:lst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a:lstStyle>
          <a:p>
            <a:r>
              <a:rPr lang="en-US" sz="4000">
                <a:solidFill>
                  <a:prstClr val="white"/>
                </a:solidFill>
                <a:latin typeface="Trebuchet MS" pitchFamily="34" charset="0"/>
                <a:ea typeface="ＭＳ Ｐゴシック" pitchFamily="34" charset="-128"/>
                <a:cs typeface="Arial" pitchFamily="34" charset="0"/>
              </a:rPr>
              <a:t>QUESTIONS</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489" y="246087"/>
            <a:ext cx="1559921" cy="1430313"/>
          </a:xfrm>
          <a:prstGeom prst="rect">
            <a:avLst/>
          </a:prstGeom>
        </p:spPr>
      </p:pic>
      <p:sp>
        <p:nvSpPr>
          <p:cNvPr id="11" name="Rectangle 7"/>
          <p:cNvSpPr>
            <a:spLocks noChangeArrowheads="1"/>
          </p:cNvSpPr>
          <p:nvPr userDrawn="1"/>
        </p:nvSpPr>
        <p:spPr bwMode="auto">
          <a:xfrm>
            <a:off x="8467725" y="6400800"/>
            <a:ext cx="438150" cy="276225"/>
          </a:xfrm>
          <a:prstGeom prst="rect">
            <a:avLst/>
          </a:prstGeom>
          <a:noFill/>
          <a:ln w="9525">
            <a:noFill/>
            <a:miter lim="800000"/>
            <a:headEnd/>
            <a:tailEnd/>
          </a:ln>
        </p:spPr>
        <p:txBody>
          <a:bodyPr>
            <a:spAutoFit/>
          </a:bodyPr>
          <a:lstStyle/>
          <a:p>
            <a:pPr algn="r">
              <a:defRPr/>
            </a:pPr>
            <a:fld id="{0A3DD9D9-BE77-405B-B3A2-7E159B90A489}" type="slidenum">
              <a:rPr lang="en-US" sz="1200">
                <a:solidFill>
                  <a:srgbClr val="595959"/>
                </a:solidFill>
                <a:latin typeface="Calibri" pitchFamily="34" charset="0"/>
                <a:ea typeface="ＭＳ Ｐゴシック" pitchFamily="34" charset="-128"/>
              </a:rPr>
              <a:pPr algn="r">
                <a:defRPr/>
              </a:pPr>
              <a:t>‹#›</a:t>
            </a:fld>
            <a:endParaRPr lang="en-US" sz="1200">
              <a:solidFill>
                <a:srgbClr val="595959"/>
              </a:solidFill>
              <a:latin typeface="Calibri" pitchFamily="34" charset="0"/>
              <a:ea typeface="ＭＳ Ｐゴシック" pitchFamily="34" charset="-128"/>
            </a:endParaRP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848" y="6120475"/>
            <a:ext cx="2587752" cy="508925"/>
          </a:xfrm>
          <a:prstGeom prst="rect">
            <a:avLst/>
          </a:prstGeom>
        </p:spPr>
      </p:pic>
    </p:spTree>
    <p:extLst>
      <p:ext uri="{BB962C8B-B14F-4D97-AF65-F5344CB8AC3E}">
        <p14:creationId xmlns:p14="http://schemas.microsoft.com/office/powerpoint/2010/main" val="3104887940"/>
      </p:ext>
    </p:extLst>
  </p:cSld>
  <p:clrMap bg1="lt1" tx1="dk1" bg2="lt2" tx2="dk2" accent1="accent1" accent2="accent2" accent3="accent3" accent4="accent4" accent5="accent5" accent6="accent6" hlink="hlink" folHlink="folHlink"/>
  <p:sldLayoutIdLst>
    <p:sldLayoutId id="2147484338" r:id="rId1"/>
  </p:sldLayoutIdLst>
  <p:txStyles>
    <p:titleStyle>
      <a:lvl1pPr algn="l" defTabSz="457200" rtl="0" eaLnBrk="0" fontAlgn="base" hangingPunct="0">
        <a:spcBef>
          <a:spcPct val="0"/>
        </a:spcBef>
        <a:spcAft>
          <a:spcPct val="0"/>
        </a:spcAft>
        <a:defRPr sz="4400" b="1" kern="1200">
          <a:solidFill>
            <a:schemeClr val="tx1"/>
          </a:solidFill>
          <a:latin typeface="+mj-lt"/>
          <a:ea typeface="ＭＳ Ｐゴシック" pitchFamily="19" charset="-128"/>
          <a:cs typeface="ＭＳ Ｐゴシック" pitchFamily="19" charset="-128"/>
        </a:defRPr>
      </a:lvl1pPr>
      <a:lvl2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2pPr>
      <a:lvl3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3pPr>
      <a:lvl4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4pPr>
      <a:lvl5pPr algn="l" defTabSz="457200" rtl="0" eaLnBrk="0" fontAlgn="base" hangingPunct="0">
        <a:spcBef>
          <a:spcPct val="0"/>
        </a:spcBef>
        <a:spcAft>
          <a:spcPct val="0"/>
        </a:spcAft>
        <a:defRPr sz="4400" b="1">
          <a:solidFill>
            <a:schemeClr val="tx1"/>
          </a:solidFill>
          <a:latin typeface="Calibri" pitchFamily="19" charset="0"/>
          <a:ea typeface="ＭＳ Ｐゴシック" pitchFamily="19" charset="-128"/>
          <a:cs typeface="ＭＳ Ｐゴシック" pitchFamily="19" charset="-128"/>
        </a:defRPr>
      </a:lvl5pPr>
      <a:lvl6pPr marL="4572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6pPr>
      <a:lvl7pPr marL="9144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7pPr>
      <a:lvl8pPr marL="13716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8pPr>
      <a:lvl9pPr marL="1828800" algn="l" defTabSz="457200" rtl="0" fontAlgn="base">
        <a:spcBef>
          <a:spcPct val="0"/>
        </a:spcBef>
        <a:spcAft>
          <a:spcPct val="0"/>
        </a:spcAft>
        <a:defRPr sz="4400">
          <a:solidFill>
            <a:schemeClr val="tx1"/>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hyperlink" Target="https://www2.ed.gov/about/offices/list/ocr/blog/index.html" TargetMode="External"/><Relationship Id="rId3" Type="http://schemas.openxmlformats.org/officeDocument/2006/relationships/hyperlink" Target="https://www2.ed.gov/about/offices/list/ocr/newsroom.html" TargetMode="External"/><Relationship Id="rId7" Type="http://schemas.openxmlformats.org/officeDocument/2006/relationships/hyperlink" Target="https://www2.ed.gov/about/offices/list/ocr/docs/titleix-comparison.pdf"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hyperlink" Target="https://www2.ed.gov/about/offices/list/ocr/docs/titleix-overview.pdf" TargetMode="External"/><Relationship Id="rId5" Type="http://schemas.openxmlformats.org/officeDocument/2006/relationships/hyperlink" Target="https://www.govinfo.gov/content/pkg/FR-2020-05-19/pdf/2020-10512.pdf" TargetMode="External"/><Relationship Id="rId4" Type="http://schemas.openxmlformats.org/officeDocument/2006/relationships/hyperlink" Target="https://www2.ed.gov/about/offices/list/ocr/docs/titleix-regs-unofficial.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wildlifelawafrica.com/2018/09/05/ideal-contents-of-a-wildlife-policy/" TargetMode="External"/><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belviderechiropractic.com/case-studies/case-study-how-a-woman-with-chronic-jaw-tmj-pain-and-clicking-neck-pain-and-migraine-headaches-finally-got-relief/" TargetMode="External"/><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www.doitmyselfblog.com/category/living-with-a-disabilit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doitmyselfblog.com/category/living-with-a-disability/" TargetMode="External"/><Relationship Id="rId2" Type="http://schemas.openxmlformats.org/officeDocument/2006/relationships/image" Target="../media/image50.gi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afro-ip.blogspot.com/2012/07/10-reasons-to-follow-european-approach.html" TargetMode="External"/><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leadershipfreak.wordpress.com/2011/05/15/gathering-options-without-creating-obligations/" TargetMode="External"/><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www.dri.ie/dri-blog-research-evidence-how-boston-college-case-exposes-challenges-protecting-sensitive-research" TargetMode="External"/><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www.dri.ie/dri-blog-research-evidence-how-boston-college-case-exposes-challenges-protecting-sensitive-research" TargetMode="External"/><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arkansasgopwing.blogspot.com/2017/01/helpful-tips-for-discussing-politics.html" TargetMode="External"/><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hyperlink" Target="http://creative-commons-images.com/handwriting/t/training.html" TargetMode="External"/><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pixabay.com/en/training-businessman-suit-manager-2874597/" TargetMode="External"/><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hyperlink" Target="http://metslifers.blogspot.com/2010_04_01_archive.html" TargetMode="External"/><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en.wikipedia.org/wiki/NCAA_Division_II"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hyperlink" Target="https://pixabay.com/en/idea-plan-action-success-concept-1855598/" TargetMode="External"/><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swilliamsjd.wordpress.com/2011/04/05/sexual-assault-awareness-month-april-201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64.jpeg"/></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6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2.ed.gov/about/offices/list/ocr/letters/colleague-201504-title-ix-coordinators.pdf" TargetMode="External"/><Relationship Id="rId1" Type="http://schemas.openxmlformats.org/officeDocument/2006/relationships/slideLayout" Target="../slideLayouts/slideLayout17.xml"/><Relationship Id="rId4" Type="http://schemas.openxmlformats.org/officeDocument/2006/relationships/hyperlink" Target="https://ussporthistory.com/2017/08/14/how-does-title-ix-affect-sexual-assault-prevention-in-college-sports-a-critical-review-of-the-dear-colleague-letter-of-201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briclarkthebelleofboise.blogspot.com/2011/04/writer-wednesday-as-author-i-where-many.html" TargetMode="External"/><Relationship Id="rId2" Type="http://schemas.openxmlformats.org/officeDocument/2006/relationships/image" Target="../media/image1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a:t>VIRTUAL TRAINING | Wednesday, August 18, 2021</a:t>
            </a:r>
          </a:p>
        </p:txBody>
      </p:sp>
      <p:sp>
        <p:nvSpPr>
          <p:cNvPr id="2" name="Content Placeholder 1"/>
          <p:cNvSpPr>
            <a:spLocks noGrp="1"/>
          </p:cNvSpPr>
          <p:nvPr>
            <p:ph sz="quarter" idx="10"/>
          </p:nvPr>
        </p:nvSpPr>
        <p:spPr>
          <a:xfrm>
            <a:off x="4267200" y="2133600"/>
            <a:ext cx="4648200" cy="1981200"/>
          </a:xfrm>
        </p:spPr>
        <p:txBody>
          <a:bodyPr/>
          <a:lstStyle/>
          <a:p>
            <a:r>
              <a:rPr lang="en-US"/>
              <a:t>Foundations for New Title IX Coordinators</a:t>
            </a:r>
          </a:p>
        </p:txBody>
      </p:sp>
      <p:sp>
        <p:nvSpPr>
          <p:cNvPr id="6" name="Content Placeholder 5"/>
          <p:cNvSpPr>
            <a:spLocks noGrp="1"/>
          </p:cNvSpPr>
          <p:nvPr>
            <p:ph sz="quarter" idx="12"/>
          </p:nvPr>
        </p:nvSpPr>
        <p:spPr>
          <a:xfrm>
            <a:off x="7010400" y="152400"/>
            <a:ext cx="1905000" cy="381000"/>
          </a:xfrm>
        </p:spPr>
        <p:txBody>
          <a:bodyPr/>
          <a:lstStyle/>
          <a:p>
            <a:r>
              <a:rPr lang="en-US"/>
              <a:t>#aiTIXCoordinator</a:t>
            </a:r>
          </a:p>
        </p:txBody>
      </p:sp>
    </p:spTree>
    <p:extLst>
      <p:ext uri="{BB962C8B-B14F-4D97-AF65-F5344CB8AC3E}">
        <p14:creationId xmlns:p14="http://schemas.microsoft.com/office/powerpoint/2010/main" val="427186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3959604" y="1509669"/>
            <a:ext cx="4952999" cy="4210047"/>
          </a:xfrm>
        </p:spPr>
        <p:txBody>
          <a:bodyPr/>
          <a:lstStyle/>
          <a:p>
            <a:r>
              <a:rPr lang="en-US" sz="1600"/>
              <a:t>Promptly respond to all reports of sexual harassment</a:t>
            </a:r>
          </a:p>
          <a:p>
            <a:pPr marL="0" indent="0">
              <a:buNone/>
            </a:pPr>
            <a:endParaRPr lang="en-US" sz="1600"/>
          </a:p>
          <a:p>
            <a:r>
              <a:rPr lang="en-US" sz="1600"/>
              <a:t>Gatekeeping responsibility for formal complaints</a:t>
            </a:r>
          </a:p>
          <a:p>
            <a:pPr marL="0" indent="0">
              <a:buNone/>
            </a:pPr>
            <a:endParaRPr lang="en-US" sz="1600"/>
          </a:p>
          <a:p>
            <a:r>
              <a:rPr lang="en-US" sz="1600"/>
              <a:t>Serve as facilitator through Grievance Process</a:t>
            </a:r>
          </a:p>
          <a:p>
            <a:pPr marL="0" indent="0">
              <a:buNone/>
            </a:pPr>
            <a:endParaRPr lang="en-US" sz="1600"/>
          </a:p>
          <a:p>
            <a:r>
              <a:rPr lang="en-US" sz="1600"/>
              <a:t>Ensure all university personnel with specific duties related to Title IX are appropriately trained, document completion, and publish record of training on designed website (including training materials)</a:t>
            </a:r>
          </a:p>
          <a:p>
            <a:endParaRPr lang="en-US" sz="1600" b="1"/>
          </a:p>
          <a:p>
            <a:endParaRPr lang="en-US" sz="1600"/>
          </a:p>
          <a:p>
            <a:endParaRPr lang="en-US" sz="1600"/>
          </a:p>
          <a:p>
            <a:endParaRPr lang="en-US" sz="1600"/>
          </a:p>
        </p:txBody>
      </p:sp>
      <p:sp>
        <p:nvSpPr>
          <p:cNvPr id="13" name="Content Placeholder 12"/>
          <p:cNvSpPr>
            <a:spLocks noGrp="1"/>
          </p:cNvSpPr>
          <p:nvPr>
            <p:ph sz="quarter" idx="11"/>
          </p:nvPr>
        </p:nvSpPr>
        <p:spPr>
          <a:xfrm>
            <a:off x="533400" y="304800"/>
            <a:ext cx="8534400" cy="571491"/>
          </a:xfrm>
        </p:spPr>
        <p:txBody>
          <a:bodyPr/>
          <a:lstStyle/>
          <a:p>
            <a:r>
              <a:rPr lang="en-US"/>
              <a:t>SPECIFIC APPLICATIONS WITHIN “NEW RULE”</a:t>
            </a:r>
          </a:p>
        </p:txBody>
      </p:sp>
      <p:pic>
        <p:nvPicPr>
          <p:cNvPr id="7" name="Picture 2" descr="How to Create a Rule in Pulse - focusIT, Inc">
            <a:extLst>
              <a:ext uri="{FF2B5EF4-FFF2-40B4-BE49-F238E27FC236}">
                <a16:creationId xmlns:a16="http://schemas.microsoft.com/office/drawing/2014/main" id="{F660DEF0-F302-43B4-AC54-DBDF2425A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0" b="5671"/>
          <a:stretch/>
        </p:blipFill>
        <p:spPr bwMode="auto">
          <a:xfrm>
            <a:off x="228600" y="1828803"/>
            <a:ext cx="3657599" cy="251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1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4191000" y="2071908"/>
            <a:ext cx="4572000" cy="3733798"/>
          </a:xfrm>
        </p:spPr>
        <p:txBody>
          <a:bodyPr/>
          <a:lstStyle/>
          <a:p>
            <a:r>
              <a:rPr lang="en-US"/>
              <a:t>Notification of Title IX Policy &amp; Procedures to both current and potential members of the campus community</a:t>
            </a:r>
          </a:p>
          <a:p>
            <a:endParaRPr lang="en-US"/>
          </a:p>
          <a:p>
            <a:r>
              <a:rPr lang="en-US"/>
              <a:t>Responsible for maintaining a record of all complaints, files, evidence, and other documents for a period of seven years</a:t>
            </a:r>
          </a:p>
          <a:p>
            <a:endParaRPr lang="en-US" b="1"/>
          </a:p>
          <a:p>
            <a:endParaRPr lang="en-US"/>
          </a:p>
          <a:p>
            <a:endParaRPr lang="en-US"/>
          </a:p>
          <a:p>
            <a:endParaRPr lang="en-US"/>
          </a:p>
        </p:txBody>
      </p:sp>
      <p:sp>
        <p:nvSpPr>
          <p:cNvPr id="13" name="Content Placeholder 12"/>
          <p:cNvSpPr>
            <a:spLocks noGrp="1"/>
          </p:cNvSpPr>
          <p:nvPr>
            <p:ph sz="quarter" idx="11"/>
          </p:nvPr>
        </p:nvSpPr>
        <p:spPr>
          <a:xfrm>
            <a:off x="533400" y="304800"/>
            <a:ext cx="8229600" cy="1752600"/>
          </a:xfrm>
        </p:spPr>
        <p:txBody>
          <a:bodyPr/>
          <a:lstStyle/>
          <a:p>
            <a:r>
              <a:rPr lang="en-US"/>
              <a:t>SPECIFIC APPLICATIONS WITHIN “NEW RULE”</a:t>
            </a:r>
          </a:p>
        </p:txBody>
      </p:sp>
      <p:pic>
        <p:nvPicPr>
          <p:cNvPr id="7170" name="Picture 2" descr="Forms, Documents, Committees, Policies, Procedures | Millersville University">
            <a:extLst>
              <a:ext uri="{FF2B5EF4-FFF2-40B4-BE49-F238E27FC236}">
                <a16:creationId xmlns:a16="http://schemas.microsoft.com/office/drawing/2014/main" id="{DB9E865D-8923-4A20-823C-F1D5C694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85850"/>
            <a:ext cx="375267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2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DE3C7-EBC8-4D7E-A496-25C179647975}"/>
              </a:ext>
            </a:extLst>
          </p:cNvPr>
          <p:cNvSpPr>
            <a:spLocks noGrp="1"/>
          </p:cNvSpPr>
          <p:nvPr>
            <p:ph type="body" sz="quarter" idx="11"/>
          </p:nvPr>
        </p:nvSpPr>
        <p:spPr>
          <a:xfrm>
            <a:off x="3657600" y="1524000"/>
            <a:ext cx="4953000" cy="4114800"/>
          </a:xfrm>
        </p:spPr>
        <p:txBody>
          <a:bodyPr lIns="91440" tIns="45720" rIns="91440" bIns="45720" anchor="t"/>
          <a:lstStyle/>
          <a:p>
            <a:r>
              <a:rPr lang="en-US"/>
              <a:t>“</a:t>
            </a:r>
            <a:r>
              <a:rPr lang="en-US" sz="1600"/>
              <a:t>Title IX Applies” When…</a:t>
            </a:r>
          </a:p>
          <a:p>
            <a:pPr lvl="1"/>
            <a:r>
              <a:rPr lang="en-US" sz="1600" b="0" i="0">
                <a:solidFill>
                  <a:srgbClr val="333333"/>
                </a:solidFill>
                <a:effectLst/>
                <a:latin typeface="Open Sans"/>
                <a:ea typeface="Open Sans"/>
                <a:cs typeface="Arial"/>
              </a:rPr>
              <a:t>A formal complaint has been filed by an affected individual/student (or parent on behalf of a student under 18) indicating they have experienced one or more forms of Title IX Sexual Harassment and requesting </a:t>
            </a:r>
            <a:r>
              <a:rPr lang="en-US" sz="1600">
                <a:solidFill>
                  <a:srgbClr val="333333"/>
                </a:solidFill>
                <a:latin typeface="Open Sans"/>
                <a:ea typeface="Open Sans"/>
                <a:cs typeface="Arial"/>
              </a:rPr>
              <a:t>that the institution investigate</a:t>
            </a:r>
            <a:r>
              <a:rPr lang="en-US" sz="1600" b="0" i="0">
                <a:solidFill>
                  <a:srgbClr val="333333"/>
                </a:solidFill>
                <a:effectLst/>
                <a:latin typeface="Open Sans"/>
                <a:ea typeface="Open Sans"/>
                <a:cs typeface="Arial"/>
              </a:rPr>
              <a:t> the incident. The Title IX Coordinator may also file a formal complaint if warranted. (Actual Knowledge)</a:t>
            </a:r>
          </a:p>
          <a:p>
            <a:pPr lvl="1"/>
            <a:r>
              <a:rPr lang="en-US" sz="1600" b="0" i="0">
                <a:solidFill>
                  <a:srgbClr val="333333"/>
                </a:solidFill>
                <a:effectLst/>
                <a:latin typeface="Open Sans" panose="020B0606030504020204" pitchFamily="34" charset="0"/>
              </a:rPr>
              <a:t>At the time of filing the formal complaint, the complainant must have been participating in or attempting to participate in an institution’s education program or activity.</a:t>
            </a:r>
          </a:p>
          <a:p>
            <a:pPr marL="457200" lvl="1" indent="0">
              <a:buNone/>
            </a:pPr>
            <a:endParaRPr lang="en-US"/>
          </a:p>
        </p:txBody>
      </p:sp>
      <p:sp>
        <p:nvSpPr>
          <p:cNvPr id="4" name="Content Placeholder 3">
            <a:extLst>
              <a:ext uri="{FF2B5EF4-FFF2-40B4-BE49-F238E27FC236}">
                <a16:creationId xmlns:a16="http://schemas.microsoft.com/office/drawing/2014/main" id="{F43E9707-5161-432E-90D1-0697DC7A3552}"/>
              </a:ext>
            </a:extLst>
          </p:cNvPr>
          <p:cNvSpPr>
            <a:spLocks noGrp="1"/>
          </p:cNvSpPr>
          <p:nvPr>
            <p:ph sz="quarter" idx="12"/>
          </p:nvPr>
        </p:nvSpPr>
        <p:spPr>
          <a:xfrm>
            <a:off x="533400" y="304800"/>
            <a:ext cx="7391400" cy="762000"/>
          </a:xfrm>
        </p:spPr>
        <p:txBody>
          <a:bodyPr/>
          <a:lstStyle/>
          <a:p>
            <a:r>
              <a:rPr lang="en-US"/>
              <a:t>JURISDICTION</a:t>
            </a:r>
          </a:p>
        </p:txBody>
      </p:sp>
      <p:pic>
        <p:nvPicPr>
          <p:cNvPr id="9218" name="Picture 2" descr="What Does Jurisdiction Mean? ~ Oxford Legal">
            <a:extLst>
              <a:ext uri="{FF2B5EF4-FFF2-40B4-BE49-F238E27FC236}">
                <a16:creationId xmlns:a16="http://schemas.microsoft.com/office/drawing/2014/main" id="{752C8D95-3BC6-44F3-AE69-6EF193A4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386366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1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DE3C7-EBC8-4D7E-A496-25C179647975}"/>
              </a:ext>
            </a:extLst>
          </p:cNvPr>
          <p:cNvSpPr>
            <a:spLocks noGrp="1"/>
          </p:cNvSpPr>
          <p:nvPr>
            <p:ph type="body" sz="quarter" idx="11"/>
          </p:nvPr>
        </p:nvSpPr>
        <p:spPr>
          <a:xfrm>
            <a:off x="76200" y="1691082"/>
            <a:ext cx="3962400" cy="2743200"/>
          </a:xfrm>
        </p:spPr>
        <p:txBody>
          <a:bodyPr/>
          <a:lstStyle/>
          <a:p>
            <a:r>
              <a:rPr lang="en-US"/>
              <a:t>“Title IX Applies” When…</a:t>
            </a:r>
          </a:p>
          <a:p>
            <a:pPr lvl="1"/>
            <a:r>
              <a:rPr lang="en-US">
                <a:solidFill>
                  <a:srgbClr val="333333"/>
                </a:solidFill>
                <a:latin typeface="Open Sans" panose="020B0606030504020204" pitchFamily="34" charset="0"/>
              </a:rPr>
              <a:t>Institution must </a:t>
            </a:r>
            <a:r>
              <a:rPr lang="en-US" b="0" i="0">
                <a:solidFill>
                  <a:srgbClr val="333333"/>
                </a:solidFill>
                <a:effectLst/>
                <a:latin typeface="Open Sans" panose="020B0606030504020204" pitchFamily="34" charset="0"/>
              </a:rPr>
              <a:t>have had substantial control over the respondent and the context where the sexual harassment occurred.</a:t>
            </a:r>
          </a:p>
          <a:p>
            <a:pPr lvl="1"/>
            <a:r>
              <a:rPr lang="en-US" b="0" i="0">
                <a:solidFill>
                  <a:srgbClr val="333333"/>
                </a:solidFill>
                <a:effectLst/>
                <a:latin typeface="Open Sans" panose="020B0606030504020204" pitchFamily="34" charset="0"/>
              </a:rPr>
              <a:t>The sexual harassment must have occurred towards a person in the United States.</a:t>
            </a:r>
          </a:p>
          <a:p>
            <a:pPr lvl="1"/>
            <a:endParaRPr lang="en-US"/>
          </a:p>
        </p:txBody>
      </p:sp>
      <p:sp>
        <p:nvSpPr>
          <p:cNvPr id="4" name="Content Placeholder 3">
            <a:extLst>
              <a:ext uri="{FF2B5EF4-FFF2-40B4-BE49-F238E27FC236}">
                <a16:creationId xmlns:a16="http://schemas.microsoft.com/office/drawing/2014/main" id="{F43E9707-5161-432E-90D1-0697DC7A3552}"/>
              </a:ext>
            </a:extLst>
          </p:cNvPr>
          <p:cNvSpPr>
            <a:spLocks noGrp="1"/>
          </p:cNvSpPr>
          <p:nvPr>
            <p:ph sz="quarter" idx="12"/>
          </p:nvPr>
        </p:nvSpPr>
        <p:spPr>
          <a:xfrm>
            <a:off x="533400" y="304800"/>
            <a:ext cx="7391400" cy="762000"/>
          </a:xfrm>
        </p:spPr>
        <p:txBody>
          <a:bodyPr/>
          <a:lstStyle/>
          <a:p>
            <a:r>
              <a:rPr lang="en-US"/>
              <a:t>JURISDICTION</a:t>
            </a:r>
          </a:p>
        </p:txBody>
      </p:sp>
      <p:pic>
        <p:nvPicPr>
          <p:cNvPr id="10242" name="Picture 2" descr="Difference Between Subject Matter Jurisdiction and Personal Jurisdiction |  Difference Between">
            <a:extLst>
              <a:ext uri="{FF2B5EF4-FFF2-40B4-BE49-F238E27FC236}">
                <a16:creationId xmlns:a16="http://schemas.microsoft.com/office/drawing/2014/main" id="{C4299AC1-1558-4E8F-9DF2-F17504EE0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225" y="1752601"/>
            <a:ext cx="466042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6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A5251F-E27D-4876-B0ED-C70CBC48BA3C}"/>
              </a:ext>
            </a:extLst>
          </p:cNvPr>
          <p:cNvSpPr>
            <a:spLocks noGrp="1"/>
          </p:cNvSpPr>
          <p:nvPr>
            <p:ph type="body" sz="quarter" idx="10"/>
          </p:nvPr>
        </p:nvSpPr>
        <p:spPr>
          <a:xfrm>
            <a:off x="533400" y="1164322"/>
            <a:ext cx="7848599" cy="4474478"/>
          </a:xfrm>
        </p:spPr>
        <p:txBody>
          <a:bodyPr/>
          <a:lstStyle/>
          <a:p>
            <a:pPr>
              <a:defRPr/>
            </a:pPr>
            <a:r>
              <a:rPr lang="en-US" sz="1600" b="1">
                <a:solidFill>
                  <a:schemeClr val="tx1"/>
                </a:solidFill>
              </a:rPr>
              <a:t>Title IX Sexual Harassment </a:t>
            </a:r>
            <a:r>
              <a:rPr lang="en-US" sz="1600">
                <a:solidFill>
                  <a:schemeClr val="tx1"/>
                </a:solidFill>
              </a:rPr>
              <a:t>refers to Sexual Misconduct that meets one or more of these three types of behavior: </a:t>
            </a:r>
          </a:p>
          <a:p>
            <a:pPr>
              <a:defRPr/>
            </a:pPr>
            <a:endParaRPr lang="en-US" sz="1600">
              <a:solidFill>
                <a:schemeClr val="tx1"/>
              </a:solidFill>
            </a:endParaRPr>
          </a:p>
          <a:p>
            <a:pPr lvl="1">
              <a:defRPr/>
            </a:pPr>
            <a:r>
              <a:rPr lang="en-US" sz="1600">
                <a:solidFill>
                  <a:schemeClr val="tx1"/>
                </a:solidFill>
              </a:rPr>
              <a:t>(i) A Component's Employee conditioning provision of an aid, benefit or service of the Component on an individual's participation in unwelcome sexual conduct ("quid pro quo" harassment which may be express or implied and need not be "severe" or "pervasive" as a single incident is inherently "offensive" and jeopardizes equal educational access;</a:t>
            </a:r>
          </a:p>
          <a:p>
            <a:pPr lvl="1">
              <a:defRPr/>
            </a:pPr>
            <a:endParaRPr lang="en-US" sz="1600">
              <a:solidFill>
                <a:schemeClr val="tx1"/>
              </a:solidFill>
            </a:endParaRPr>
          </a:p>
          <a:p>
            <a:pPr lvl="1">
              <a:defRPr/>
            </a:pPr>
            <a:r>
              <a:rPr lang="en-US" sz="1600">
                <a:solidFill>
                  <a:schemeClr val="tx1"/>
                </a:solidFill>
              </a:rPr>
              <a:t>(ii) Unwelcome conduct determined by a reasonable person to be so severe, pervasive and objectively offensive that it effectively denies a person equal access to the Component's Education Program or Activity, or </a:t>
            </a:r>
          </a:p>
          <a:p>
            <a:pPr marL="457200" lvl="1" indent="0">
              <a:buNone/>
              <a:defRPr/>
            </a:pPr>
            <a:endParaRPr lang="en-US" sz="1600">
              <a:solidFill>
                <a:schemeClr val="tx1"/>
              </a:solidFill>
            </a:endParaRPr>
          </a:p>
          <a:p>
            <a:pPr lvl="1">
              <a:defRPr/>
            </a:pPr>
            <a:r>
              <a:rPr lang="en-US" sz="1600">
                <a:solidFill>
                  <a:schemeClr val="tx1"/>
                </a:solidFill>
              </a:rPr>
              <a:t>(iii) "Sexual Assault," "Dating Violence," "Domestic Violence" or "Stalking" as defined in referenced statutes. </a:t>
            </a:r>
          </a:p>
          <a:p>
            <a:endParaRPr lang="en-US" sz="1400"/>
          </a:p>
        </p:txBody>
      </p:sp>
      <p:sp>
        <p:nvSpPr>
          <p:cNvPr id="5" name="Content Placeholder 4">
            <a:extLst>
              <a:ext uri="{FF2B5EF4-FFF2-40B4-BE49-F238E27FC236}">
                <a16:creationId xmlns:a16="http://schemas.microsoft.com/office/drawing/2014/main" id="{1430DB34-E848-419D-B0A8-C56666D1AD27}"/>
              </a:ext>
            </a:extLst>
          </p:cNvPr>
          <p:cNvSpPr>
            <a:spLocks noGrp="1"/>
          </p:cNvSpPr>
          <p:nvPr>
            <p:ph sz="quarter" idx="11"/>
          </p:nvPr>
        </p:nvSpPr>
        <p:spPr>
          <a:xfrm>
            <a:off x="533400" y="304800"/>
            <a:ext cx="8001000" cy="685800"/>
          </a:xfrm>
        </p:spPr>
        <p:txBody>
          <a:bodyPr/>
          <a:lstStyle/>
          <a:p>
            <a:r>
              <a:rPr lang="en-US"/>
              <a:t>TITLE IX SEXUAL HARASSMENT DEFINED</a:t>
            </a:r>
          </a:p>
        </p:txBody>
      </p:sp>
    </p:spTree>
    <p:extLst>
      <p:ext uri="{BB962C8B-B14F-4D97-AF65-F5344CB8AC3E}">
        <p14:creationId xmlns:p14="http://schemas.microsoft.com/office/powerpoint/2010/main" val="160845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3E9707-5161-432E-90D1-0697DC7A3552}"/>
              </a:ext>
            </a:extLst>
          </p:cNvPr>
          <p:cNvSpPr>
            <a:spLocks noGrp="1"/>
          </p:cNvSpPr>
          <p:nvPr>
            <p:ph sz="quarter" idx="12"/>
          </p:nvPr>
        </p:nvSpPr>
        <p:spPr>
          <a:xfrm>
            <a:off x="533400" y="381000"/>
            <a:ext cx="6172200" cy="838200"/>
          </a:xfrm>
        </p:spPr>
        <p:txBody>
          <a:bodyPr>
            <a:normAutofit/>
          </a:bodyPr>
          <a:lstStyle/>
          <a:p>
            <a:r>
              <a:rPr lang="en-US" sz="2800"/>
              <a:t>JURISDICTION</a:t>
            </a:r>
          </a:p>
        </p:txBody>
      </p:sp>
      <p:graphicFrame>
        <p:nvGraphicFramePr>
          <p:cNvPr id="6" name="Text Placeholder 1">
            <a:extLst>
              <a:ext uri="{FF2B5EF4-FFF2-40B4-BE49-F238E27FC236}">
                <a16:creationId xmlns:a16="http://schemas.microsoft.com/office/drawing/2014/main" id="{337C8B5D-22E8-4AA6-87FE-4E5340655A9A}"/>
              </a:ext>
            </a:extLst>
          </p:cNvPr>
          <p:cNvGraphicFramePr/>
          <p:nvPr>
            <p:extLst>
              <p:ext uri="{D42A27DB-BD31-4B8C-83A1-F6EECF244321}">
                <p14:modId xmlns:p14="http://schemas.microsoft.com/office/powerpoint/2010/main" val="896303275"/>
              </p:ext>
            </p:extLst>
          </p:nvPr>
        </p:nvGraphicFramePr>
        <p:xfrm>
          <a:off x="1143000" y="1524000"/>
          <a:ext cx="6172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89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interpret this: &amp;#39;The only thing that is constant is change.&amp;#39; - Quora">
            <a:extLst>
              <a:ext uri="{FF2B5EF4-FFF2-40B4-BE49-F238E27FC236}">
                <a16:creationId xmlns:a16="http://schemas.microsoft.com/office/drawing/2014/main" id="{F0924424-EA2A-4651-87BD-463DD82B33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8727"/>
          <a:stretch/>
        </p:blipFill>
        <p:spPr bwMode="auto">
          <a:xfrm>
            <a:off x="557868" y="1295400"/>
            <a:ext cx="7913077" cy="3810000"/>
          </a:xfrm>
          <a:prstGeom prst="rect">
            <a:avLst/>
          </a:prstGeom>
          <a:solidFill>
            <a:srgbClr val="FFFFFF"/>
          </a:solidFill>
        </p:spPr>
      </p:pic>
      <p:sp>
        <p:nvSpPr>
          <p:cNvPr id="75" name="Content Placeholder 3">
            <a:extLst>
              <a:ext uri="{FF2B5EF4-FFF2-40B4-BE49-F238E27FC236}">
                <a16:creationId xmlns:a16="http://schemas.microsoft.com/office/drawing/2014/main" id="{1C9F8780-CFE6-48B9-AFBA-9657DD527541}"/>
              </a:ext>
            </a:extLst>
          </p:cNvPr>
          <p:cNvSpPr>
            <a:spLocks noGrp="1"/>
          </p:cNvSpPr>
          <p:nvPr>
            <p:ph sz="quarter" idx="11"/>
          </p:nvPr>
        </p:nvSpPr>
        <p:spPr>
          <a:xfrm>
            <a:off x="533400" y="304800"/>
            <a:ext cx="4876800" cy="1752600"/>
          </a:xfrm>
        </p:spPr>
        <p:txBody>
          <a:bodyPr/>
          <a:lstStyle/>
          <a:p>
            <a:r>
              <a:rPr lang="en-US"/>
              <a:t>IN LIFE AND IN TITLE IX…</a:t>
            </a:r>
          </a:p>
        </p:txBody>
      </p:sp>
    </p:spTree>
    <p:extLst>
      <p:ext uri="{BB962C8B-B14F-4D97-AF65-F5344CB8AC3E}">
        <p14:creationId xmlns:p14="http://schemas.microsoft.com/office/powerpoint/2010/main" val="119557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5F4543-454F-46FF-A228-A2345A7E6B21}"/>
              </a:ext>
            </a:extLst>
          </p:cNvPr>
          <p:cNvSpPr>
            <a:spLocks noGrp="1"/>
          </p:cNvSpPr>
          <p:nvPr>
            <p:ph sz="quarter" idx="11"/>
          </p:nvPr>
        </p:nvSpPr>
        <p:spPr>
          <a:xfrm>
            <a:off x="533400" y="304800"/>
            <a:ext cx="5562600" cy="838200"/>
          </a:xfrm>
        </p:spPr>
        <p:txBody>
          <a:bodyPr/>
          <a:lstStyle/>
          <a:p>
            <a:r>
              <a:rPr lang="en-US"/>
              <a:t>FOCUS ON THE BIGGER PICTURE</a:t>
            </a:r>
          </a:p>
        </p:txBody>
      </p:sp>
      <p:pic>
        <p:nvPicPr>
          <p:cNvPr id="2050" name="Picture 2" descr="How to Focus on the Big Picture in Your Business | BusinessCollective">
            <a:extLst>
              <a:ext uri="{FF2B5EF4-FFF2-40B4-BE49-F238E27FC236}">
                <a16:creationId xmlns:a16="http://schemas.microsoft.com/office/drawing/2014/main" id="{BFC64809-FED7-4012-814E-5A1B5D2C1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55451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0D9048-ACCD-43FA-BBB3-CEE26D939993}"/>
              </a:ext>
            </a:extLst>
          </p:cNvPr>
          <p:cNvSpPr>
            <a:spLocks noGrp="1"/>
          </p:cNvSpPr>
          <p:nvPr>
            <p:ph sz="quarter" idx="12"/>
          </p:nvPr>
        </p:nvSpPr>
        <p:spPr>
          <a:xfrm>
            <a:off x="457200" y="381000"/>
            <a:ext cx="6172200" cy="838200"/>
          </a:xfrm>
        </p:spPr>
        <p:txBody>
          <a:bodyPr>
            <a:normAutofit/>
          </a:bodyPr>
          <a:lstStyle/>
          <a:p>
            <a:r>
              <a:rPr lang="en-US"/>
              <a:t>FUNDAMENTALS OF TITLE IX</a:t>
            </a:r>
          </a:p>
        </p:txBody>
      </p:sp>
      <p:graphicFrame>
        <p:nvGraphicFramePr>
          <p:cNvPr id="6" name="Text Placeholder 1">
            <a:extLst>
              <a:ext uri="{FF2B5EF4-FFF2-40B4-BE49-F238E27FC236}">
                <a16:creationId xmlns:a16="http://schemas.microsoft.com/office/drawing/2014/main" id="{15F0D205-C451-4D25-9FA7-EC3DC3011C95}"/>
              </a:ext>
            </a:extLst>
          </p:cNvPr>
          <p:cNvGraphicFramePr/>
          <p:nvPr>
            <p:extLst>
              <p:ext uri="{D42A27DB-BD31-4B8C-83A1-F6EECF244321}">
                <p14:modId xmlns:p14="http://schemas.microsoft.com/office/powerpoint/2010/main" val="147565709"/>
              </p:ext>
            </p:extLst>
          </p:nvPr>
        </p:nvGraphicFramePr>
        <p:xfrm>
          <a:off x="838200" y="1524000"/>
          <a:ext cx="7391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41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idx="4294967295"/>
          </p:nvPr>
        </p:nvSpPr>
        <p:spPr>
          <a:xfrm>
            <a:off x="381000" y="-38986"/>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hangingPunct="1"/>
            <a:r>
              <a:rPr lang="en-US" sz="2800">
                <a:latin typeface="Trebuchet MS" panose="020B0603020202020204" pitchFamily="34" charset="0"/>
              </a:rPr>
              <a:t>BASIC PRINCIPLES OF TITLE IX</a:t>
            </a:r>
            <a:endParaRPr lang="en-US" altLang="en-US" sz="2800">
              <a:latin typeface="Trebuchet MS" panose="020B0603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64355857"/>
              </p:ext>
            </p:extLst>
          </p:nvPr>
        </p:nvGraphicFramePr>
        <p:xfrm>
          <a:off x="3056389" y="1570258"/>
          <a:ext cx="5010150" cy="3652791"/>
        </p:xfrm>
        <a:graphic>
          <a:graphicData uri="http://schemas.openxmlformats.org/drawingml/2006/table">
            <a:tbl>
              <a:tblPr firstRow="1" bandRow="1">
                <a:tableStyleId>{5C22544A-7EE6-4342-B048-85BDC9FD1C3A}</a:tableStyleId>
              </a:tblPr>
              <a:tblGrid>
                <a:gridCol w="1670050">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gridCol w="1670050">
                  <a:extLst>
                    <a:ext uri="{9D8B030D-6E8A-4147-A177-3AD203B41FA5}">
                      <a16:colId xmlns:a16="http://schemas.microsoft.com/office/drawing/2014/main" val="20002"/>
                    </a:ext>
                  </a:extLst>
                </a:gridCol>
              </a:tblGrid>
              <a:tr h="1217597">
                <a:tc>
                  <a:txBody>
                    <a:bodyP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Thorough</a:t>
                      </a:r>
                    </a:p>
                  </a:txBody>
                  <a:tcPr marL="68580" marR="68580" marT="34290" marB="34290">
                    <a:solidFill>
                      <a:schemeClr val="accent1">
                        <a:lumMod val="60000"/>
                        <a:lumOff val="40000"/>
                      </a:schemeClr>
                    </a:solidFill>
                  </a:tcPr>
                </a:tc>
                <a:tc>
                  <a:txBody>
                    <a:bodyP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Reliable</a:t>
                      </a:r>
                    </a:p>
                  </a:txBody>
                  <a:tcPr marL="68580" marR="68580" marT="34290" marB="34290">
                    <a:solidFill>
                      <a:schemeClr val="accent1">
                        <a:lumMod val="60000"/>
                        <a:lumOff val="40000"/>
                      </a:schemeClr>
                    </a:solidFill>
                  </a:tcPr>
                </a:tc>
                <a:tc>
                  <a:txBody>
                    <a:bodyP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Impartial</a:t>
                      </a: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r h="1217597">
                <a:tc>
                  <a:txBody>
                    <a:bodyPr/>
                    <a:lstStyle/>
                    <a:p>
                      <a:pPr algn="ctr"/>
                      <a:endParaRPr lang="en-US" sz="1400" b="1"/>
                    </a:p>
                    <a:p>
                      <a:pPr algn="ctr"/>
                      <a:endParaRPr lang="en-US" sz="1400" b="1"/>
                    </a:p>
                    <a:p>
                      <a:pPr algn="ctr"/>
                      <a:r>
                        <a:rPr lang="en-US" sz="1400" b="1"/>
                        <a:t>Prompt</a:t>
                      </a:r>
                    </a:p>
                  </a:txBody>
                  <a:tcPr marL="68580" marR="68580" marT="34290" marB="34290">
                    <a:solidFill>
                      <a:schemeClr val="accent1">
                        <a:lumMod val="75000"/>
                      </a:schemeClr>
                    </a:solidFill>
                  </a:tcPr>
                </a:tc>
                <a:tc>
                  <a:txBody>
                    <a:bodyPr/>
                    <a:lstStyle/>
                    <a:p>
                      <a:pPr algn="ctr"/>
                      <a:endParaRPr lang="en-US" sz="1400" b="1"/>
                    </a:p>
                    <a:p>
                      <a:pPr algn="ctr"/>
                      <a:endParaRPr lang="en-US" sz="1400" b="1"/>
                    </a:p>
                    <a:p>
                      <a:pPr algn="ctr"/>
                      <a:r>
                        <a:rPr lang="en-US" sz="1400" b="1"/>
                        <a:t>Effective</a:t>
                      </a:r>
                    </a:p>
                  </a:txBody>
                  <a:tcPr marL="68580" marR="68580" marT="34290" marB="34290">
                    <a:solidFill>
                      <a:schemeClr val="accent1">
                        <a:lumMod val="75000"/>
                      </a:schemeClr>
                    </a:solidFill>
                  </a:tcPr>
                </a:tc>
                <a:tc>
                  <a:txBody>
                    <a:bodyPr/>
                    <a:lstStyle/>
                    <a:p>
                      <a:pPr algn="ctr"/>
                      <a:endParaRPr lang="en-US" sz="1400" b="1"/>
                    </a:p>
                    <a:p>
                      <a:pPr algn="ctr"/>
                      <a:endParaRPr lang="en-US" sz="1400" b="1"/>
                    </a:p>
                    <a:p>
                      <a:pPr algn="ctr"/>
                      <a:r>
                        <a:rPr lang="en-US" sz="1400" b="1"/>
                        <a:t>Equitable</a:t>
                      </a:r>
                    </a:p>
                  </a:txBody>
                  <a:tcPr marL="68580" marR="68580" marT="34290" marB="34290">
                    <a:solidFill>
                      <a:schemeClr val="accent1">
                        <a:lumMod val="75000"/>
                      </a:schemeClr>
                    </a:solidFill>
                  </a:tcPr>
                </a:tc>
                <a:extLst>
                  <a:ext uri="{0D108BD9-81ED-4DB2-BD59-A6C34878D82A}">
                    <a16:rowId xmlns:a16="http://schemas.microsoft.com/office/drawing/2014/main" val="10001"/>
                  </a:ext>
                </a:extLst>
              </a:tr>
              <a:tr h="1217597">
                <a:tc>
                  <a:txBody>
                    <a:bodyPr/>
                    <a:lstStyle/>
                    <a:p>
                      <a:pPr algn="ctr"/>
                      <a:endParaRPr lang="en-US" sz="1400" b="1"/>
                    </a:p>
                    <a:p>
                      <a:pPr algn="ctr"/>
                      <a:r>
                        <a:rPr lang="en-US" sz="1400" b="1"/>
                        <a:t>End Discrimination</a:t>
                      </a:r>
                    </a:p>
                  </a:txBody>
                  <a:tcPr marL="68580" marR="68580" marT="34290" marB="34290">
                    <a:solidFill>
                      <a:schemeClr val="accent4">
                        <a:lumMod val="20000"/>
                        <a:lumOff val="80000"/>
                      </a:schemeClr>
                    </a:solidFill>
                  </a:tcPr>
                </a:tc>
                <a:tc>
                  <a:txBody>
                    <a:bodyPr/>
                    <a:lstStyle/>
                    <a:p>
                      <a:pPr algn="ctr"/>
                      <a:endParaRPr lang="en-US" sz="1400" b="1"/>
                    </a:p>
                    <a:p>
                      <a:pPr algn="ctr"/>
                      <a:r>
                        <a:rPr lang="en-US" sz="1400" b="1"/>
                        <a:t>Prevent Recurrence</a:t>
                      </a:r>
                    </a:p>
                  </a:txBody>
                  <a:tcPr marL="68580" marR="68580" marT="34290" marB="34290">
                    <a:solidFill>
                      <a:schemeClr val="accent4">
                        <a:lumMod val="20000"/>
                        <a:lumOff val="80000"/>
                      </a:schemeClr>
                    </a:solidFill>
                  </a:tcPr>
                </a:tc>
                <a:tc>
                  <a:txBody>
                    <a:bodyPr/>
                    <a:lstStyle/>
                    <a:p>
                      <a:pPr algn="ctr"/>
                      <a:endParaRPr lang="en-US" sz="1400" b="1"/>
                    </a:p>
                    <a:p>
                      <a:pPr algn="ctr"/>
                      <a:r>
                        <a:rPr lang="en-US" sz="1400" b="1"/>
                        <a:t>Remedy </a:t>
                      </a:r>
                      <a:r>
                        <a:rPr lang="en-US" sz="1400" b="1" baseline="0"/>
                        <a:t> effects upon victim &amp; community</a:t>
                      </a:r>
                      <a:endParaRPr lang="en-US" sz="1400" b="1"/>
                    </a:p>
                  </a:txBody>
                  <a:tcPr marL="68580" marR="68580" marT="34290" marB="34290">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39957" name="TextBox 5"/>
          <p:cNvSpPr txBox="1">
            <a:spLocks noChangeArrowheads="1"/>
          </p:cNvSpPr>
          <p:nvPr/>
        </p:nvSpPr>
        <p:spPr bwMode="auto">
          <a:xfrm flipH="1">
            <a:off x="541789" y="2255537"/>
            <a:ext cx="2514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Tx/>
              <a:buNone/>
            </a:pPr>
            <a:r>
              <a:rPr lang="en-US" altLang="en-US" sz="1650" b="1">
                <a:latin typeface="Garamond" panose="02020404030301010803" pitchFamily="18" charset="0"/>
              </a:rPr>
              <a:t>INVESTIGATION =</a:t>
            </a:r>
          </a:p>
        </p:txBody>
      </p:sp>
      <p:sp>
        <p:nvSpPr>
          <p:cNvPr id="39958" name="TextBox 6"/>
          <p:cNvSpPr txBox="1">
            <a:spLocks noChangeArrowheads="1"/>
          </p:cNvSpPr>
          <p:nvPr/>
        </p:nvSpPr>
        <p:spPr bwMode="auto">
          <a:xfrm flipH="1">
            <a:off x="541789" y="3223528"/>
            <a:ext cx="1885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Tx/>
              <a:buNone/>
            </a:pPr>
            <a:r>
              <a:rPr lang="en-US" altLang="en-US" sz="1650" b="1">
                <a:latin typeface="Garamond" panose="02020404030301010803" pitchFamily="18" charset="0"/>
              </a:rPr>
              <a:t>PROCESS =</a:t>
            </a:r>
          </a:p>
        </p:txBody>
      </p:sp>
      <p:sp>
        <p:nvSpPr>
          <p:cNvPr id="39959" name="TextBox 7"/>
          <p:cNvSpPr txBox="1">
            <a:spLocks noChangeArrowheads="1"/>
          </p:cNvSpPr>
          <p:nvPr/>
        </p:nvSpPr>
        <p:spPr bwMode="auto">
          <a:xfrm flipH="1">
            <a:off x="541789" y="4495800"/>
            <a:ext cx="2000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Tx/>
              <a:buNone/>
            </a:pPr>
            <a:r>
              <a:rPr lang="en-US" altLang="en-US" sz="1650" b="1">
                <a:latin typeface="Garamond" panose="02020404030301010803" pitchFamily="18" charset="0"/>
              </a:rPr>
              <a:t>REMEDIES </a:t>
            </a:r>
            <a:r>
              <a:rPr lang="en-US" altLang="en-US" sz="1650">
                <a:latin typeface="Garamond" panose="02020404030301010803" pitchFamily="18" charset="0"/>
              </a:rPr>
              <a:t>=</a:t>
            </a:r>
          </a:p>
        </p:txBody>
      </p:sp>
    </p:spTree>
    <p:extLst>
      <p:ext uri="{BB962C8B-B14F-4D97-AF65-F5344CB8AC3E}">
        <p14:creationId xmlns:p14="http://schemas.microsoft.com/office/powerpoint/2010/main" val="114886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0"/>
          </p:nvPr>
        </p:nvSpPr>
        <p:spPr/>
        <p:txBody>
          <a:bodyPr/>
          <a:lstStyle/>
          <a:p>
            <a:r>
              <a:rPr lang="en-US"/>
              <a:t>you will be better equipped to navigate the demands of your complex new role on campus.</a:t>
            </a: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523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3E9707-5161-432E-90D1-0697DC7A3552}"/>
              </a:ext>
            </a:extLst>
          </p:cNvPr>
          <p:cNvSpPr>
            <a:spLocks noGrp="1"/>
          </p:cNvSpPr>
          <p:nvPr>
            <p:ph sz="quarter" idx="12"/>
          </p:nvPr>
        </p:nvSpPr>
        <p:spPr>
          <a:xfrm>
            <a:off x="533400" y="381000"/>
            <a:ext cx="6172200" cy="838200"/>
          </a:xfrm>
        </p:spPr>
        <p:txBody>
          <a:bodyPr>
            <a:normAutofit/>
          </a:bodyPr>
          <a:lstStyle/>
          <a:p>
            <a:r>
              <a:rPr lang="en-US" sz="2800"/>
              <a:t>INSTITUTIONAL OBLIGATIONS</a:t>
            </a:r>
          </a:p>
        </p:txBody>
      </p:sp>
      <p:graphicFrame>
        <p:nvGraphicFramePr>
          <p:cNvPr id="9" name="Content Placeholder 2">
            <a:extLst>
              <a:ext uri="{FF2B5EF4-FFF2-40B4-BE49-F238E27FC236}">
                <a16:creationId xmlns:a16="http://schemas.microsoft.com/office/drawing/2014/main" id="{6CD5562C-AB64-4BB1-84DF-A13733A7959A}"/>
              </a:ext>
            </a:extLst>
          </p:cNvPr>
          <p:cNvGraphicFramePr/>
          <p:nvPr>
            <p:extLst>
              <p:ext uri="{D42A27DB-BD31-4B8C-83A1-F6EECF244321}">
                <p14:modId xmlns:p14="http://schemas.microsoft.com/office/powerpoint/2010/main" val="3119818040"/>
              </p:ext>
            </p:extLst>
          </p:nvPr>
        </p:nvGraphicFramePr>
        <p:xfrm>
          <a:off x="685800" y="1371600"/>
          <a:ext cx="7620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3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6">
            <a:extLst>
              <a:ext uri="{FF2B5EF4-FFF2-40B4-BE49-F238E27FC236}">
                <a16:creationId xmlns:a16="http://schemas.microsoft.com/office/drawing/2014/main" id="{128FC635-51D5-4B57-B902-75F8B2DEF6FA}"/>
              </a:ext>
            </a:extLst>
          </p:cNvPr>
          <p:cNvGraphicFramePr/>
          <p:nvPr>
            <p:extLst>
              <p:ext uri="{D42A27DB-BD31-4B8C-83A1-F6EECF244321}">
                <p14:modId xmlns:p14="http://schemas.microsoft.com/office/powerpoint/2010/main" val="2759192711"/>
              </p:ext>
            </p:extLst>
          </p:nvPr>
        </p:nvGraphicFramePr>
        <p:xfrm>
          <a:off x="914400" y="1219200"/>
          <a:ext cx="7010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a:extLst>
              <a:ext uri="{FF2B5EF4-FFF2-40B4-BE49-F238E27FC236}">
                <a16:creationId xmlns:a16="http://schemas.microsoft.com/office/drawing/2014/main" id="{1A001C50-3057-40D3-97FB-11EBE0FF3669}"/>
              </a:ext>
            </a:extLst>
          </p:cNvPr>
          <p:cNvSpPr>
            <a:spLocks noGrp="1"/>
          </p:cNvSpPr>
          <p:nvPr>
            <p:ph sz="quarter" idx="12"/>
          </p:nvPr>
        </p:nvSpPr>
        <p:spPr>
          <a:xfrm>
            <a:off x="533400" y="381000"/>
            <a:ext cx="6172200" cy="838200"/>
          </a:xfrm>
        </p:spPr>
        <p:txBody>
          <a:bodyPr>
            <a:normAutofit/>
          </a:bodyPr>
          <a:lstStyle/>
          <a:p>
            <a:r>
              <a:rPr lang="en-US" sz="2800"/>
              <a:t>INSTITUTIONAL OBLIGATIONS</a:t>
            </a:r>
          </a:p>
        </p:txBody>
      </p:sp>
    </p:spTree>
    <p:extLst>
      <p:ext uri="{BB962C8B-B14F-4D97-AF65-F5344CB8AC3E}">
        <p14:creationId xmlns:p14="http://schemas.microsoft.com/office/powerpoint/2010/main" val="280144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ABA2B41-2A59-4119-805F-B633EDCD0B2F}"/>
              </a:ext>
            </a:extLst>
          </p:cNvPr>
          <p:cNvSpPr txBox="1">
            <a:spLocks/>
          </p:cNvSpPr>
          <p:nvPr/>
        </p:nvSpPr>
        <p:spPr>
          <a:xfrm>
            <a:off x="533400" y="304800"/>
            <a:ext cx="5486400" cy="1752600"/>
          </a:xfrm>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lnSpc>
                <a:spcPct val="90000"/>
              </a:lnSpc>
              <a:spcBef>
                <a:spcPct val="20000"/>
              </a:spcBef>
            </a:pPr>
            <a:r>
              <a:rPr lang="en-US" sz="2800" b="1" kern="1200" baseline="0">
                <a:latin typeface="Trebuchet MS" pitchFamily="34" charset="0"/>
                <a:ea typeface="+mn-ea"/>
                <a:cs typeface="Arial" pitchFamily="34" charset="0"/>
              </a:rPr>
              <a:t>INSTITUTIONAL OBLIGATIONS</a:t>
            </a:r>
          </a:p>
        </p:txBody>
      </p:sp>
      <p:graphicFrame>
        <p:nvGraphicFramePr>
          <p:cNvPr id="7" name="TextBox 3">
            <a:extLst>
              <a:ext uri="{FF2B5EF4-FFF2-40B4-BE49-F238E27FC236}">
                <a16:creationId xmlns:a16="http://schemas.microsoft.com/office/drawing/2014/main" id="{3CE02E03-39E7-4995-8EA8-0527FDD1D3DD}"/>
              </a:ext>
            </a:extLst>
          </p:cNvPr>
          <p:cNvGraphicFramePr/>
          <p:nvPr>
            <p:extLst>
              <p:ext uri="{D42A27DB-BD31-4B8C-83A1-F6EECF244321}">
                <p14:modId xmlns:p14="http://schemas.microsoft.com/office/powerpoint/2010/main" val="3475304579"/>
              </p:ext>
            </p:extLst>
          </p:nvPr>
        </p:nvGraphicFramePr>
        <p:xfrm>
          <a:off x="533400" y="1447800"/>
          <a:ext cx="7467600" cy="4121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18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ABA2B41-2A59-4119-805F-B633EDCD0B2F}"/>
              </a:ext>
            </a:extLst>
          </p:cNvPr>
          <p:cNvSpPr txBox="1">
            <a:spLocks/>
          </p:cNvSpPr>
          <p:nvPr/>
        </p:nvSpPr>
        <p:spPr>
          <a:xfrm>
            <a:off x="533400" y="304800"/>
            <a:ext cx="5486400" cy="1752600"/>
          </a:xfrm>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lnSpc>
                <a:spcPct val="90000"/>
              </a:lnSpc>
              <a:spcBef>
                <a:spcPct val="20000"/>
              </a:spcBef>
            </a:pPr>
            <a:r>
              <a:rPr lang="en-US" sz="2800" b="1" kern="1200" baseline="0">
                <a:latin typeface="Trebuchet MS" pitchFamily="34" charset="0"/>
                <a:ea typeface="+mn-ea"/>
                <a:cs typeface="Arial" pitchFamily="34" charset="0"/>
              </a:rPr>
              <a:t>INSTITUTIONAL OBLIGATIONS</a:t>
            </a:r>
          </a:p>
        </p:txBody>
      </p:sp>
      <p:graphicFrame>
        <p:nvGraphicFramePr>
          <p:cNvPr id="7" name="TextBox 3">
            <a:extLst>
              <a:ext uri="{FF2B5EF4-FFF2-40B4-BE49-F238E27FC236}">
                <a16:creationId xmlns:a16="http://schemas.microsoft.com/office/drawing/2014/main" id="{3CE02E03-39E7-4995-8EA8-0527FDD1D3DD}"/>
              </a:ext>
            </a:extLst>
          </p:cNvPr>
          <p:cNvGraphicFramePr/>
          <p:nvPr>
            <p:extLst>
              <p:ext uri="{D42A27DB-BD31-4B8C-83A1-F6EECF244321}">
                <p14:modId xmlns:p14="http://schemas.microsoft.com/office/powerpoint/2010/main" val="3628143999"/>
              </p:ext>
            </p:extLst>
          </p:nvPr>
        </p:nvGraphicFramePr>
        <p:xfrm>
          <a:off x="533400" y="1447800"/>
          <a:ext cx="7467600" cy="4121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20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3E9707-5161-432E-90D1-0697DC7A3552}"/>
              </a:ext>
            </a:extLst>
          </p:cNvPr>
          <p:cNvSpPr>
            <a:spLocks noGrp="1"/>
          </p:cNvSpPr>
          <p:nvPr>
            <p:ph sz="quarter" idx="12"/>
          </p:nvPr>
        </p:nvSpPr>
        <p:spPr>
          <a:xfrm>
            <a:off x="457200" y="457200"/>
            <a:ext cx="6172200" cy="838200"/>
          </a:xfrm>
        </p:spPr>
        <p:txBody>
          <a:bodyPr>
            <a:normAutofit/>
          </a:bodyPr>
          <a:lstStyle/>
          <a:p>
            <a:r>
              <a:rPr lang="en-US" sz="2800"/>
              <a:t>INSTITUTIONAL OBLIGATIONS</a:t>
            </a:r>
          </a:p>
        </p:txBody>
      </p:sp>
      <p:graphicFrame>
        <p:nvGraphicFramePr>
          <p:cNvPr id="7" name="Content Placeholder 3">
            <a:extLst>
              <a:ext uri="{FF2B5EF4-FFF2-40B4-BE49-F238E27FC236}">
                <a16:creationId xmlns:a16="http://schemas.microsoft.com/office/drawing/2014/main" id="{9627BAF3-AFFD-428B-992B-ABBFAE237B02}"/>
              </a:ext>
            </a:extLst>
          </p:cNvPr>
          <p:cNvGraphicFramePr/>
          <p:nvPr>
            <p:extLst>
              <p:ext uri="{D42A27DB-BD31-4B8C-83A1-F6EECF244321}">
                <p14:modId xmlns:p14="http://schemas.microsoft.com/office/powerpoint/2010/main" val="3717874348"/>
              </p:ext>
            </p:extLst>
          </p:nvPr>
        </p:nvGraphicFramePr>
        <p:xfrm>
          <a:off x="685800" y="1676400"/>
          <a:ext cx="7772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0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FD204-CD32-4774-97FE-D3A24721B11B}"/>
              </a:ext>
            </a:extLst>
          </p:cNvPr>
          <p:cNvSpPr>
            <a:spLocks noGrp="1"/>
          </p:cNvSpPr>
          <p:nvPr>
            <p:ph type="body" sz="quarter" idx="11"/>
          </p:nvPr>
        </p:nvSpPr>
        <p:spPr>
          <a:xfrm>
            <a:off x="4343400" y="1905000"/>
            <a:ext cx="4495800" cy="4038600"/>
          </a:xfrm>
        </p:spPr>
        <p:txBody>
          <a:bodyPr>
            <a:normAutofit/>
          </a:bodyPr>
          <a:lstStyle/>
          <a:p>
            <a:r>
              <a:rPr lang="en-US"/>
              <a:t>You are not alone</a:t>
            </a:r>
          </a:p>
          <a:p>
            <a:r>
              <a:rPr lang="en-US"/>
              <a:t>Ask for help</a:t>
            </a:r>
          </a:p>
          <a:p>
            <a:r>
              <a:rPr lang="en-US"/>
              <a:t>Ask for resources</a:t>
            </a:r>
          </a:p>
          <a:p>
            <a:r>
              <a:rPr lang="en-US"/>
              <a:t>Know the regs</a:t>
            </a:r>
          </a:p>
          <a:p>
            <a:r>
              <a:rPr lang="en-US"/>
              <a:t>Know your policy</a:t>
            </a:r>
          </a:p>
          <a:p>
            <a:r>
              <a:rPr lang="en-US"/>
              <a:t>Know your campus</a:t>
            </a:r>
          </a:p>
          <a:p>
            <a:r>
              <a:rPr lang="en-US"/>
              <a:t>Establish a consistent process</a:t>
            </a:r>
          </a:p>
          <a:p>
            <a:r>
              <a:rPr lang="en-US"/>
              <a:t>Proactive vs. Reactive</a:t>
            </a:r>
          </a:p>
        </p:txBody>
      </p:sp>
      <p:sp>
        <p:nvSpPr>
          <p:cNvPr id="4" name="Content Placeholder 3">
            <a:extLst>
              <a:ext uri="{FF2B5EF4-FFF2-40B4-BE49-F238E27FC236}">
                <a16:creationId xmlns:a16="http://schemas.microsoft.com/office/drawing/2014/main" id="{DA0650CB-3183-470E-AA5C-5A92457FDF34}"/>
              </a:ext>
            </a:extLst>
          </p:cNvPr>
          <p:cNvSpPr>
            <a:spLocks noGrp="1"/>
          </p:cNvSpPr>
          <p:nvPr>
            <p:ph sz="quarter" idx="12"/>
          </p:nvPr>
        </p:nvSpPr>
        <p:spPr>
          <a:xfrm>
            <a:off x="533400" y="304800"/>
            <a:ext cx="6553200" cy="1752600"/>
          </a:xfrm>
        </p:spPr>
        <p:txBody>
          <a:bodyPr>
            <a:normAutofit/>
          </a:bodyPr>
          <a:lstStyle/>
          <a:p>
            <a:pPr>
              <a:lnSpc>
                <a:spcPct val="90000"/>
              </a:lnSpc>
            </a:pPr>
            <a:r>
              <a:rPr lang="en-US" sz="2200"/>
              <a:t>TAKE A DEEP BREATH</a:t>
            </a:r>
          </a:p>
          <a:p>
            <a:pPr>
              <a:lnSpc>
                <a:spcPct val="90000"/>
              </a:lnSpc>
            </a:pPr>
            <a:r>
              <a:rPr lang="en-US" sz="2200"/>
              <a:t>ADVICE FROM A SEASONED TIX COORDINATOR</a:t>
            </a:r>
          </a:p>
        </p:txBody>
      </p:sp>
      <p:pic>
        <p:nvPicPr>
          <p:cNvPr id="3074" name="Picture 2" descr="Why Deep Breathing May Keep Us Calm - The New York Times">
            <a:extLst>
              <a:ext uri="{FF2B5EF4-FFF2-40B4-BE49-F238E27FC236}">
                <a16:creationId xmlns:a16="http://schemas.microsoft.com/office/drawing/2014/main" id="{A9178550-C078-42AC-B4BC-9C0B774DD0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75" y="2057400"/>
            <a:ext cx="4063725" cy="26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0226" y="2334683"/>
            <a:ext cx="7851775" cy="571500"/>
          </a:xfrm>
        </p:spPr>
        <p:txBody>
          <a:bodyPr/>
          <a:lstStyle/>
          <a:p>
            <a:r>
              <a:rPr lang="en-US"/>
              <a:t>Office for Civil Rights</a:t>
            </a:r>
          </a:p>
          <a:p>
            <a:r>
              <a:rPr lang="en-US" sz="1800">
                <a:hlinkClick r:id="rId3"/>
              </a:rPr>
              <a:t>https://www2.ed.gov/about/offices/list/ocr/newsroom.html</a:t>
            </a:r>
            <a:r>
              <a:rPr lang="en-US" sz="1800"/>
              <a:t> </a:t>
            </a:r>
          </a:p>
          <a:p>
            <a:endParaRPr lang="en-US" sz="1500"/>
          </a:p>
        </p:txBody>
      </p:sp>
      <p:sp>
        <p:nvSpPr>
          <p:cNvPr id="4" name="Content Placeholder 3"/>
          <p:cNvSpPr>
            <a:spLocks noGrp="1"/>
          </p:cNvSpPr>
          <p:nvPr>
            <p:ph sz="quarter" idx="11"/>
          </p:nvPr>
        </p:nvSpPr>
        <p:spPr>
          <a:xfrm>
            <a:off x="533400" y="3429001"/>
            <a:ext cx="7848600" cy="1173956"/>
          </a:xfrm>
        </p:spPr>
        <p:txBody>
          <a:bodyPr/>
          <a:lstStyle/>
          <a:p>
            <a:pPr marL="257175" indent="-257175">
              <a:buFont typeface="Arial" panose="020B0604020202020204" pitchFamily="34" charset="0"/>
              <a:buChar char="•"/>
            </a:pPr>
            <a:r>
              <a:rPr lang="en-US">
                <a:hlinkClick r:id="rId4"/>
              </a:rPr>
              <a:t>Title IX Regulations Addressing Sexual Harassment </a:t>
            </a:r>
            <a:r>
              <a:rPr lang="en-US"/>
              <a:t>(unofficial copy)</a:t>
            </a:r>
          </a:p>
          <a:p>
            <a:pPr marL="257175" indent="-257175">
              <a:buFont typeface="Arial" panose="020B0604020202020204" pitchFamily="34" charset="0"/>
              <a:buChar char="•"/>
            </a:pPr>
            <a:r>
              <a:rPr lang="en-US">
                <a:hlinkClick r:id="rId5"/>
              </a:rPr>
              <a:t>Title IX Regulations Addressing Sexual Harassment </a:t>
            </a:r>
            <a:r>
              <a:rPr lang="en-US"/>
              <a:t>(Federal Register)</a:t>
            </a:r>
            <a:endParaRPr lang="en-US">
              <a:hlinkClick r:id="" action="ppaction://noaction"/>
            </a:endParaRPr>
          </a:p>
          <a:p>
            <a:pPr marL="257175" indent="-257175">
              <a:buFont typeface="Arial" panose="020B0604020202020204" pitchFamily="34" charset="0"/>
              <a:buChar char="•"/>
            </a:pPr>
            <a:r>
              <a:rPr lang="en-US">
                <a:hlinkClick r:id="" action="ppaction://noaction"/>
              </a:rPr>
              <a:t>Title IX:  Fact Sheet:  Final Title IX Regulations</a:t>
            </a:r>
            <a:endParaRPr lang="en-US"/>
          </a:p>
          <a:p>
            <a:pPr marL="257175" indent="-257175">
              <a:buFont typeface="Arial" panose="020B0604020202020204" pitchFamily="34" charset="0"/>
              <a:buChar char="•"/>
            </a:pPr>
            <a:r>
              <a:rPr lang="en-US">
                <a:hlinkClick r:id="rId6"/>
              </a:rPr>
              <a:t>Title IX:  U.S. Department of Education Title IX Final Rule Overview</a:t>
            </a:r>
            <a:endParaRPr lang="en-US"/>
          </a:p>
          <a:p>
            <a:pPr marL="257175" indent="-257175">
              <a:buFont typeface="Arial" panose="020B0604020202020204" pitchFamily="34" charset="0"/>
              <a:buChar char="•"/>
            </a:pPr>
            <a:r>
              <a:rPr lang="en-US">
                <a:hlinkClick r:id="rId7"/>
              </a:rPr>
              <a:t>Title IX:  Summary of Major Provisions of the Department of Education’s Title IX Final Rule</a:t>
            </a:r>
            <a:endParaRPr lang="en-US"/>
          </a:p>
          <a:p>
            <a:pPr marL="257175" indent="-257175">
              <a:buFont typeface="Arial" panose="020B0604020202020204" pitchFamily="34" charset="0"/>
              <a:buChar char="•"/>
            </a:pPr>
            <a:r>
              <a:rPr lang="en-US">
                <a:hlinkClick r:id="rId8"/>
              </a:rPr>
              <a:t>OCR Blog</a:t>
            </a:r>
            <a:endParaRPr lang="en-US"/>
          </a:p>
        </p:txBody>
      </p:sp>
    </p:spTree>
    <p:extLst>
      <p:ext uri="{BB962C8B-B14F-4D97-AF65-F5344CB8AC3E}">
        <p14:creationId xmlns:p14="http://schemas.microsoft.com/office/powerpoint/2010/main" val="413178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96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E2312-45C6-43AD-B4AB-7A6C0F095C53}"/>
              </a:ext>
            </a:extLst>
          </p:cNvPr>
          <p:cNvSpPr>
            <a:spLocks noGrp="1"/>
          </p:cNvSpPr>
          <p:nvPr>
            <p:ph type="title"/>
          </p:nvPr>
        </p:nvSpPr>
        <p:spPr/>
        <p:txBody>
          <a:bodyPr/>
          <a:lstStyle/>
          <a:p>
            <a:r>
              <a:rPr lang="en-US"/>
              <a:t>Break</a:t>
            </a:r>
          </a:p>
        </p:txBody>
      </p:sp>
      <p:sp>
        <p:nvSpPr>
          <p:cNvPr id="6" name="Text Placeholder 5">
            <a:extLst>
              <a:ext uri="{FF2B5EF4-FFF2-40B4-BE49-F238E27FC236}">
                <a16:creationId xmlns:a16="http://schemas.microsoft.com/office/drawing/2014/main" id="{D575BDCA-B531-45C4-ABF5-8B542B18A9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1836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Navigating Your Policy/Procedures</a:t>
            </a:r>
          </a:p>
        </p:txBody>
      </p:sp>
    </p:spTree>
    <p:extLst>
      <p:ext uri="{BB962C8B-B14F-4D97-AF65-F5344CB8AC3E}">
        <p14:creationId xmlns:p14="http://schemas.microsoft.com/office/powerpoint/2010/main" val="109331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D0193F-F411-448F-8066-605130FE2763}"/>
              </a:ext>
            </a:extLst>
          </p:cNvPr>
          <p:cNvSpPr>
            <a:spLocks noGrp="1"/>
          </p:cNvSpPr>
          <p:nvPr>
            <p:ph type="body" sz="quarter" idx="10"/>
          </p:nvPr>
        </p:nvSpPr>
        <p:spPr>
          <a:xfrm>
            <a:off x="914400" y="838200"/>
            <a:ext cx="7696200" cy="5867400"/>
          </a:xfrm>
        </p:spPr>
        <p:txBody>
          <a:bodyPr/>
          <a:lstStyle/>
          <a:p>
            <a:pPr marL="0" indent="0">
              <a:buNone/>
            </a:pPr>
            <a:r>
              <a:rPr lang="en-US" sz="1400"/>
              <a:t>Welcome and Introductions</a:t>
            </a:r>
          </a:p>
          <a:p>
            <a:pPr marL="0" indent="0">
              <a:buNone/>
            </a:pPr>
            <a:r>
              <a:rPr lang="en-US" sz="1400"/>
              <a:t>12:00 – 12:30 p.m.  ET</a:t>
            </a:r>
          </a:p>
          <a:p>
            <a:pPr marL="0" indent="0">
              <a:buNone/>
            </a:pPr>
            <a:endParaRPr lang="en-US" sz="1400"/>
          </a:p>
          <a:p>
            <a:pPr marL="0" indent="0">
              <a:buNone/>
            </a:pPr>
            <a:r>
              <a:rPr lang="en-US" sz="1400"/>
              <a:t>Title IX Key Concepts: Scope, Jurisdiction, and Institutional Obligations</a:t>
            </a:r>
          </a:p>
          <a:p>
            <a:pPr marL="0" indent="0">
              <a:buNone/>
            </a:pPr>
            <a:r>
              <a:rPr lang="en-US" sz="1400"/>
              <a:t>12:30 – 1:15 p.m. ET</a:t>
            </a:r>
          </a:p>
          <a:p>
            <a:pPr marL="0" indent="0">
              <a:buNone/>
            </a:pPr>
            <a:endParaRPr lang="en-US" sz="1400"/>
          </a:p>
          <a:p>
            <a:pPr marL="0" indent="0">
              <a:buNone/>
            </a:pPr>
            <a:r>
              <a:rPr lang="en-US" sz="1400"/>
              <a:t>Break</a:t>
            </a:r>
          </a:p>
          <a:p>
            <a:pPr marL="0" indent="0">
              <a:buNone/>
            </a:pPr>
            <a:endParaRPr lang="en-US" sz="1400"/>
          </a:p>
          <a:p>
            <a:pPr marL="0" indent="0">
              <a:buNone/>
            </a:pPr>
            <a:r>
              <a:rPr lang="en-US" sz="1400"/>
              <a:t>Federal Regulations, Navigating Your Policy, Procedures, and Case Management</a:t>
            </a:r>
          </a:p>
          <a:p>
            <a:pPr marL="0" indent="0">
              <a:buNone/>
            </a:pPr>
            <a:r>
              <a:rPr lang="en-US" sz="1400"/>
              <a:t>1:30 – 2:30 p.m. ET</a:t>
            </a:r>
          </a:p>
          <a:p>
            <a:pPr marL="0" indent="0">
              <a:buNone/>
            </a:pPr>
            <a:endParaRPr lang="en-US" sz="1400"/>
          </a:p>
          <a:p>
            <a:pPr marL="0" indent="0">
              <a:buNone/>
            </a:pPr>
            <a:r>
              <a:rPr lang="en-US" sz="1400"/>
              <a:t>Break</a:t>
            </a:r>
          </a:p>
          <a:p>
            <a:pPr marL="0" indent="0">
              <a:buNone/>
            </a:pPr>
            <a:endParaRPr lang="en-US" sz="1400"/>
          </a:p>
          <a:p>
            <a:pPr marL="0" indent="0">
              <a:buNone/>
            </a:pPr>
            <a:r>
              <a:rPr lang="en-US" sz="1400"/>
              <a:t>Strategies to Lead Training &amp; Campus-Wide Programming Efforts</a:t>
            </a:r>
          </a:p>
          <a:p>
            <a:pPr marL="0" indent="0">
              <a:buNone/>
            </a:pPr>
            <a:r>
              <a:rPr lang="en-US" sz="1400"/>
              <a:t>3:00 – 4:00 p.m. ET</a:t>
            </a:r>
          </a:p>
          <a:p>
            <a:pPr marL="0" indent="0">
              <a:buNone/>
            </a:pPr>
            <a:endParaRPr lang="en-US" sz="1400"/>
          </a:p>
          <a:p>
            <a:pPr marL="0" indent="0">
              <a:buNone/>
            </a:pPr>
            <a:r>
              <a:rPr lang="en-US" sz="1400"/>
              <a:t>Break</a:t>
            </a:r>
          </a:p>
          <a:p>
            <a:pPr marL="0" indent="0">
              <a:buNone/>
            </a:pPr>
            <a:endParaRPr lang="en-US" sz="1400"/>
          </a:p>
          <a:p>
            <a:pPr marL="0" indent="0">
              <a:buNone/>
            </a:pPr>
            <a:r>
              <a:rPr lang="en-US" sz="1400"/>
              <a:t>Making Your Action Plan</a:t>
            </a:r>
          </a:p>
          <a:p>
            <a:pPr marL="0" indent="0">
              <a:buNone/>
            </a:pPr>
            <a:r>
              <a:rPr lang="en-US" sz="1400"/>
              <a:t>4:15 – 4:45 p.m. ET</a:t>
            </a:r>
          </a:p>
          <a:p>
            <a:pPr marL="0" indent="0">
              <a:buNone/>
            </a:pPr>
            <a:endParaRPr lang="en-US" sz="1400"/>
          </a:p>
          <a:p>
            <a:pPr marL="0" indent="0">
              <a:buNone/>
            </a:pPr>
            <a:r>
              <a:rPr lang="en-US" sz="1400"/>
              <a:t>Final Q&amp;A and Wrap Up</a:t>
            </a:r>
          </a:p>
          <a:p>
            <a:pPr marL="0" indent="0">
              <a:buNone/>
            </a:pPr>
            <a:r>
              <a:rPr lang="en-US" sz="1400"/>
              <a:t>4:45 – 5:00 p.m. ET</a:t>
            </a:r>
          </a:p>
        </p:txBody>
      </p:sp>
      <p:sp>
        <p:nvSpPr>
          <p:cNvPr id="6" name="Content Placeholder 5">
            <a:extLst>
              <a:ext uri="{FF2B5EF4-FFF2-40B4-BE49-F238E27FC236}">
                <a16:creationId xmlns:a16="http://schemas.microsoft.com/office/drawing/2014/main" id="{4A89952F-5C93-4AEB-97B8-0152D2279F78}"/>
              </a:ext>
            </a:extLst>
          </p:cNvPr>
          <p:cNvSpPr>
            <a:spLocks noGrp="1"/>
          </p:cNvSpPr>
          <p:nvPr>
            <p:ph sz="quarter" idx="11"/>
          </p:nvPr>
        </p:nvSpPr>
        <p:spPr/>
        <p:txBody>
          <a:bodyPr/>
          <a:lstStyle/>
          <a:p>
            <a:r>
              <a:rPr lang="en-US"/>
              <a:t>AGENDA</a:t>
            </a:r>
          </a:p>
        </p:txBody>
      </p:sp>
    </p:spTree>
    <p:extLst>
      <p:ext uri="{BB962C8B-B14F-4D97-AF65-F5344CB8AC3E}">
        <p14:creationId xmlns:p14="http://schemas.microsoft.com/office/powerpoint/2010/main" val="4120003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Content Placeholder 30"/>
          <p:cNvSpPr>
            <a:spLocks noGrp="1"/>
          </p:cNvSpPr>
          <p:nvPr>
            <p:ph sz="quarter" idx="16"/>
          </p:nvPr>
        </p:nvSpPr>
        <p:spPr/>
        <p:txBody>
          <a:bodyPr/>
          <a:lstStyle/>
          <a:p>
            <a:r>
              <a:rPr lang="en-US"/>
              <a:t>Title IX</a:t>
            </a:r>
          </a:p>
        </p:txBody>
      </p:sp>
      <p:sp>
        <p:nvSpPr>
          <p:cNvPr id="27" name="Content Placeholder 26"/>
          <p:cNvSpPr>
            <a:spLocks noGrp="1"/>
          </p:cNvSpPr>
          <p:nvPr>
            <p:ph sz="quarter" idx="12"/>
          </p:nvPr>
        </p:nvSpPr>
        <p:spPr/>
        <p:txBody>
          <a:bodyPr/>
          <a:lstStyle/>
          <a:p>
            <a:pPr marL="342900" indent="-342900">
              <a:buFont typeface="Arial" panose="020B0604020202020204" pitchFamily="34" charset="0"/>
              <a:buChar char="•"/>
            </a:pPr>
            <a:r>
              <a:rPr lang="en-US" sz="1900"/>
              <a:t>Regulations</a:t>
            </a:r>
          </a:p>
          <a:p>
            <a:pPr marL="342900" indent="-342900">
              <a:buFont typeface="Arial" panose="020B0604020202020204" pitchFamily="34" charset="0"/>
              <a:buChar char="•"/>
            </a:pPr>
            <a:r>
              <a:rPr lang="en-US" sz="1900"/>
              <a:t>DCLs</a:t>
            </a:r>
          </a:p>
        </p:txBody>
      </p:sp>
      <p:sp>
        <p:nvSpPr>
          <p:cNvPr id="28" name="Content Placeholder 27"/>
          <p:cNvSpPr>
            <a:spLocks noGrp="1"/>
          </p:cNvSpPr>
          <p:nvPr>
            <p:ph sz="quarter" idx="13"/>
          </p:nvPr>
        </p:nvSpPr>
        <p:spPr>
          <a:xfrm>
            <a:off x="5486398" y="2511552"/>
            <a:ext cx="2667002" cy="1219200"/>
          </a:xfrm>
        </p:spPr>
        <p:txBody>
          <a:bodyPr/>
          <a:lstStyle/>
          <a:p>
            <a:pPr marL="342900" indent="-342900">
              <a:buFont typeface="Arial" panose="020B0604020202020204" pitchFamily="34" charset="0"/>
              <a:buChar char="•"/>
            </a:pPr>
            <a:r>
              <a:rPr lang="en-US" sz="1900"/>
              <a:t>Timely Warning</a:t>
            </a:r>
          </a:p>
          <a:p>
            <a:pPr marL="342900" indent="-342900">
              <a:buFont typeface="Arial" panose="020B0604020202020204" pitchFamily="34" charset="0"/>
              <a:buChar char="•"/>
            </a:pPr>
            <a:r>
              <a:rPr lang="en-US" sz="1900"/>
              <a:t>Policy Definitions</a:t>
            </a:r>
          </a:p>
        </p:txBody>
      </p:sp>
      <p:sp>
        <p:nvSpPr>
          <p:cNvPr id="29" name="Content Placeholder 28"/>
          <p:cNvSpPr>
            <a:spLocks noGrp="1"/>
          </p:cNvSpPr>
          <p:nvPr>
            <p:ph sz="quarter" idx="14"/>
          </p:nvPr>
        </p:nvSpPr>
        <p:spPr>
          <a:xfrm>
            <a:off x="2590799" y="4419600"/>
            <a:ext cx="2819401" cy="1219200"/>
          </a:xfrm>
        </p:spPr>
        <p:txBody>
          <a:bodyPr/>
          <a:lstStyle/>
          <a:p>
            <a:pPr marL="342900" indent="-342900">
              <a:buFont typeface="Arial" panose="020B0604020202020204" pitchFamily="34" charset="0"/>
              <a:buChar char="•"/>
            </a:pPr>
            <a:r>
              <a:rPr lang="en-US" sz="1900"/>
              <a:t>Rights</a:t>
            </a:r>
          </a:p>
          <a:p>
            <a:pPr marL="342900" indent="-342900">
              <a:buFont typeface="Arial" panose="020B0604020202020204" pitchFamily="34" charset="0"/>
              <a:buChar char="•"/>
            </a:pPr>
            <a:r>
              <a:rPr lang="en-US" sz="1900"/>
              <a:t>Procedural Requirements</a:t>
            </a:r>
          </a:p>
          <a:p>
            <a:pPr marL="342900" indent="-342900">
              <a:buFont typeface="Arial" panose="020B0604020202020204" pitchFamily="34" charset="0"/>
              <a:buChar char="•"/>
            </a:pPr>
            <a:r>
              <a:rPr lang="en-US" sz="1900"/>
              <a:t>Training/ Programming </a:t>
            </a:r>
          </a:p>
          <a:p>
            <a:endParaRPr lang="en-US" sz="1900"/>
          </a:p>
        </p:txBody>
      </p:sp>
      <p:sp>
        <p:nvSpPr>
          <p:cNvPr id="30" name="Content Placeholder 29"/>
          <p:cNvSpPr>
            <a:spLocks noGrp="1"/>
          </p:cNvSpPr>
          <p:nvPr>
            <p:ph sz="quarter" idx="15"/>
          </p:nvPr>
        </p:nvSpPr>
        <p:spPr/>
        <p:txBody>
          <a:bodyPr/>
          <a:lstStyle/>
          <a:p>
            <a:pPr marL="285750" indent="-285750">
              <a:buFont typeface="Arial" panose="020B0604020202020204" pitchFamily="34" charset="0"/>
              <a:buChar char="•"/>
            </a:pPr>
            <a:r>
              <a:rPr lang="en-US"/>
              <a:t>State Law</a:t>
            </a:r>
          </a:p>
          <a:p>
            <a:pPr marL="285750" indent="-285750">
              <a:buFont typeface="Arial" panose="020B0604020202020204" pitchFamily="34" charset="0"/>
              <a:buChar char="•"/>
            </a:pPr>
            <a:r>
              <a:rPr lang="en-US"/>
              <a:t>FERPA</a:t>
            </a:r>
          </a:p>
          <a:p>
            <a:pPr marL="285750" indent="-285750">
              <a:buFont typeface="Arial" panose="020B0604020202020204" pitchFamily="34" charset="0"/>
              <a:buChar char="•"/>
            </a:pPr>
            <a:endParaRPr lang="en-US"/>
          </a:p>
        </p:txBody>
      </p:sp>
      <p:sp>
        <p:nvSpPr>
          <p:cNvPr id="21504" name="Content Placeholder 21503"/>
          <p:cNvSpPr>
            <a:spLocks noGrp="1"/>
          </p:cNvSpPr>
          <p:nvPr>
            <p:ph sz="quarter" idx="17"/>
          </p:nvPr>
        </p:nvSpPr>
        <p:spPr/>
        <p:txBody>
          <a:bodyPr/>
          <a:lstStyle/>
          <a:p>
            <a:r>
              <a:rPr lang="en-US"/>
              <a:t>Clery</a:t>
            </a:r>
          </a:p>
        </p:txBody>
      </p:sp>
      <p:sp>
        <p:nvSpPr>
          <p:cNvPr id="21505" name="Content Placeholder 21504"/>
          <p:cNvSpPr>
            <a:spLocks noGrp="1"/>
          </p:cNvSpPr>
          <p:nvPr>
            <p:ph sz="quarter" idx="18"/>
          </p:nvPr>
        </p:nvSpPr>
        <p:spPr>
          <a:xfrm>
            <a:off x="2667000" y="4040770"/>
            <a:ext cx="2438400" cy="344488"/>
          </a:xfrm>
        </p:spPr>
        <p:txBody>
          <a:bodyPr/>
          <a:lstStyle/>
          <a:p>
            <a:r>
              <a:rPr lang="en-US"/>
              <a:t>VAWA</a:t>
            </a:r>
          </a:p>
        </p:txBody>
      </p:sp>
      <p:sp>
        <p:nvSpPr>
          <p:cNvPr id="21507" name="Content Placeholder 21506"/>
          <p:cNvSpPr>
            <a:spLocks noGrp="1"/>
          </p:cNvSpPr>
          <p:nvPr>
            <p:ph sz="quarter" idx="19"/>
          </p:nvPr>
        </p:nvSpPr>
        <p:spPr/>
        <p:txBody>
          <a:bodyPr/>
          <a:lstStyle/>
          <a:p>
            <a:r>
              <a:rPr lang="en-US"/>
              <a:t>Other</a:t>
            </a:r>
          </a:p>
        </p:txBody>
      </p:sp>
      <p:sp>
        <p:nvSpPr>
          <p:cNvPr id="26" name="Content Placeholder 25"/>
          <p:cNvSpPr>
            <a:spLocks noGrp="1"/>
          </p:cNvSpPr>
          <p:nvPr>
            <p:ph sz="quarter" idx="11"/>
          </p:nvPr>
        </p:nvSpPr>
        <p:spPr>
          <a:xfrm>
            <a:off x="533400" y="304800"/>
            <a:ext cx="4038600" cy="914396"/>
          </a:xfrm>
        </p:spPr>
        <p:txBody>
          <a:bodyPr/>
          <a:lstStyle/>
          <a:p>
            <a:r>
              <a:rPr lang="en-US"/>
              <a:t>POLICY FOUNDATION LEGAL REQUIREMENTS</a:t>
            </a:r>
          </a:p>
        </p:txBody>
      </p:sp>
    </p:spTree>
    <p:extLst>
      <p:ext uri="{BB962C8B-B14F-4D97-AF65-F5344CB8AC3E}">
        <p14:creationId xmlns:p14="http://schemas.microsoft.com/office/powerpoint/2010/main" val="127134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523875" y="1905000"/>
            <a:ext cx="3429000" cy="4114800"/>
          </a:xfrm>
        </p:spPr>
        <p:txBody>
          <a:bodyPr/>
          <a:lstStyle/>
          <a:p>
            <a:r>
              <a:rPr lang="en-US" sz="2400"/>
              <a:t>Comprehensive Institutional Policy</a:t>
            </a:r>
          </a:p>
          <a:p>
            <a:r>
              <a:rPr lang="en-US" sz="2400"/>
              <a:t>Other related university policies</a:t>
            </a:r>
          </a:p>
          <a:p>
            <a:r>
              <a:rPr lang="en-US" sz="2400"/>
              <a:t>Flowcharts</a:t>
            </a:r>
          </a:p>
          <a:p>
            <a:r>
              <a:rPr lang="en-US" sz="2400"/>
              <a:t>Checklists</a:t>
            </a:r>
          </a:p>
          <a:p>
            <a:r>
              <a:rPr lang="en-US" sz="2400"/>
              <a:t>Document templates</a:t>
            </a:r>
          </a:p>
        </p:txBody>
      </p:sp>
      <p:sp>
        <p:nvSpPr>
          <p:cNvPr id="13" name="Content Placeholder 12"/>
          <p:cNvSpPr>
            <a:spLocks noGrp="1"/>
          </p:cNvSpPr>
          <p:nvPr>
            <p:ph sz="quarter" idx="11"/>
          </p:nvPr>
        </p:nvSpPr>
        <p:spPr>
          <a:xfrm>
            <a:off x="533400" y="304800"/>
            <a:ext cx="7467600" cy="1066798"/>
          </a:xfrm>
        </p:spPr>
        <p:txBody>
          <a:bodyPr/>
          <a:lstStyle/>
          <a:p>
            <a:r>
              <a:rPr lang="en-US"/>
              <a:t>YOUR INSTITUTIONAL POLICY AND PROCEDURES</a:t>
            </a:r>
          </a:p>
        </p:txBody>
      </p:sp>
      <p:pic>
        <p:nvPicPr>
          <p:cNvPr id="6" name="Picture 5" descr="A drawing of a person&#10;&#10;Description automatically generated">
            <a:extLst>
              <a:ext uri="{FF2B5EF4-FFF2-40B4-BE49-F238E27FC236}">
                <a16:creationId xmlns:a16="http://schemas.microsoft.com/office/drawing/2014/main" id="{D2AF43C8-09F8-4308-8817-56C60011AE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5800" y="2241550"/>
            <a:ext cx="4295176" cy="2374900"/>
          </a:xfrm>
          <a:prstGeom prst="rect">
            <a:avLst/>
          </a:prstGeom>
        </p:spPr>
      </p:pic>
    </p:spTree>
    <p:extLst>
      <p:ext uri="{BB962C8B-B14F-4D97-AF65-F5344CB8AC3E}">
        <p14:creationId xmlns:p14="http://schemas.microsoft.com/office/powerpoint/2010/main" val="103149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515620" y="1631951"/>
            <a:ext cx="8112760" cy="3016247"/>
          </a:xfrm>
        </p:spPr>
        <p:txBody>
          <a:bodyPr/>
          <a:lstStyle/>
          <a:p>
            <a:pPr marL="514350" indent="-514350">
              <a:buFont typeface="+mj-lt"/>
              <a:buAutoNum type="arabicPeriod"/>
            </a:pPr>
            <a:r>
              <a:rPr lang="en-US" sz="2800"/>
              <a:t>Where can you access the policy?</a:t>
            </a:r>
          </a:p>
          <a:p>
            <a:pPr marL="514350" indent="-514350">
              <a:buFont typeface="+mj-lt"/>
              <a:buAutoNum type="arabicPeriod"/>
            </a:pPr>
            <a:endParaRPr lang="en-US" sz="2800"/>
          </a:p>
          <a:p>
            <a:pPr marL="514350" indent="-514350">
              <a:buFont typeface="+mj-lt"/>
              <a:buAutoNum type="arabicPeriod"/>
            </a:pPr>
            <a:r>
              <a:rPr lang="en-US" sz="2800"/>
              <a:t>Is the policy reader-friendly for multiple audiences?</a:t>
            </a:r>
          </a:p>
          <a:p>
            <a:pPr marL="514350" indent="-514350">
              <a:buFont typeface="+mj-lt"/>
              <a:buAutoNum type="arabicPeriod"/>
            </a:pPr>
            <a:endParaRPr lang="en-US" sz="2800"/>
          </a:p>
          <a:p>
            <a:pPr marL="514350" indent="-514350">
              <a:buFont typeface="+mj-lt"/>
              <a:buAutoNum type="arabicPeriod"/>
            </a:pPr>
            <a:r>
              <a:rPr lang="en-US" sz="2800"/>
              <a:t>How often do you review the policy? Opportunity for feedback?</a:t>
            </a:r>
          </a:p>
        </p:txBody>
      </p:sp>
      <p:sp>
        <p:nvSpPr>
          <p:cNvPr id="13" name="Content Placeholder 12"/>
          <p:cNvSpPr>
            <a:spLocks noGrp="1"/>
          </p:cNvSpPr>
          <p:nvPr>
            <p:ph sz="quarter" idx="11"/>
          </p:nvPr>
        </p:nvSpPr>
        <p:spPr>
          <a:xfrm>
            <a:off x="533400" y="304800"/>
            <a:ext cx="7467600" cy="1066798"/>
          </a:xfrm>
        </p:spPr>
        <p:txBody>
          <a:bodyPr/>
          <a:lstStyle/>
          <a:p>
            <a:r>
              <a:rPr lang="en-US"/>
              <a:t>POLICY CONSIDERATIONS</a:t>
            </a:r>
          </a:p>
        </p:txBody>
      </p:sp>
    </p:spTree>
    <p:extLst>
      <p:ext uri="{BB962C8B-B14F-4D97-AF65-F5344CB8AC3E}">
        <p14:creationId xmlns:p14="http://schemas.microsoft.com/office/powerpoint/2010/main" val="2046654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533400" y="1383833"/>
            <a:ext cx="8112760" cy="3016247"/>
          </a:xfrm>
        </p:spPr>
        <p:txBody>
          <a:bodyPr/>
          <a:lstStyle/>
          <a:p>
            <a:pPr>
              <a:buFont typeface="Wingdings" panose="05000000000000000000" pitchFamily="2" charset="2"/>
              <a:buChar char="ü"/>
            </a:pPr>
            <a:r>
              <a:rPr lang="en-US" sz="2000"/>
              <a:t>Non-Discrimination Statement</a:t>
            </a:r>
          </a:p>
          <a:p>
            <a:pPr>
              <a:buFont typeface="Wingdings" panose="05000000000000000000" pitchFamily="2" charset="2"/>
              <a:buChar char="ü"/>
            </a:pPr>
            <a:r>
              <a:rPr lang="en-US" sz="2000"/>
              <a:t>Statement of Jurisdiction</a:t>
            </a:r>
          </a:p>
          <a:p>
            <a:pPr>
              <a:buFont typeface="Wingdings" panose="05000000000000000000" pitchFamily="2" charset="2"/>
              <a:buChar char="ü"/>
            </a:pPr>
            <a:r>
              <a:rPr lang="en-US" sz="2000"/>
              <a:t>Confidentiality</a:t>
            </a:r>
          </a:p>
          <a:p>
            <a:pPr>
              <a:buFont typeface="Wingdings" panose="05000000000000000000" pitchFamily="2" charset="2"/>
              <a:buChar char="ü"/>
            </a:pPr>
            <a:r>
              <a:rPr lang="en-US" sz="2000"/>
              <a:t>Definition Section</a:t>
            </a:r>
          </a:p>
          <a:p>
            <a:pPr>
              <a:buFont typeface="Wingdings" panose="05000000000000000000" pitchFamily="2" charset="2"/>
              <a:buChar char="ü"/>
            </a:pPr>
            <a:r>
              <a:rPr lang="en-US" sz="2000"/>
              <a:t>Mandatory Reporting Obligations</a:t>
            </a:r>
          </a:p>
          <a:p>
            <a:pPr>
              <a:buFont typeface="Wingdings" panose="05000000000000000000" pitchFamily="2" charset="2"/>
              <a:buChar char="ü"/>
            </a:pPr>
            <a:r>
              <a:rPr lang="en-US" sz="2000"/>
              <a:t>How to Report Instructions</a:t>
            </a:r>
          </a:p>
          <a:p>
            <a:pPr>
              <a:buFont typeface="Wingdings" panose="05000000000000000000" pitchFamily="2" charset="2"/>
              <a:buChar char="ü"/>
            </a:pPr>
            <a:r>
              <a:rPr lang="en-US" sz="2000"/>
              <a:t>Title IX Coordinator Information</a:t>
            </a:r>
          </a:p>
          <a:p>
            <a:pPr>
              <a:buFont typeface="Wingdings" panose="05000000000000000000" pitchFamily="2" charset="2"/>
              <a:buChar char="ü"/>
            </a:pPr>
            <a:r>
              <a:rPr lang="en-US" sz="2000"/>
              <a:t>Grievance Procedures</a:t>
            </a:r>
          </a:p>
          <a:p>
            <a:pPr>
              <a:buFont typeface="Wingdings" panose="05000000000000000000" pitchFamily="2" charset="2"/>
              <a:buChar char="ü"/>
            </a:pPr>
            <a:r>
              <a:rPr lang="en-US" sz="2000"/>
              <a:t>Timeframes for process</a:t>
            </a:r>
          </a:p>
          <a:p>
            <a:pPr>
              <a:buFont typeface="Wingdings" panose="05000000000000000000" pitchFamily="2" charset="2"/>
              <a:buChar char="ü"/>
            </a:pPr>
            <a:r>
              <a:rPr lang="en-US" sz="2000"/>
              <a:t>Resources</a:t>
            </a:r>
          </a:p>
          <a:p>
            <a:pPr>
              <a:buFont typeface="Wingdings" panose="05000000000000000000" pitchFamily="2" charset="2"/>
              <a:buChar char="ü"/>
            </a:pPr>
            <a:r>
              <a:rPr lang="en-US" sz="2000"/>
              <a:t>Training &amp; Prevention</a:t>
            </a:r>
          </a:p>
        </p:txBody>
      </p:sp>
      <p:sp>
        <p:nvSpPr>
          <p:cNvPr id="13" name="Content Placeholder 12"/>
          <p:cNvSpPr>
            <a:spLocks noGrp="1"/>
          </p:cNvSpPr>
          <p:nvPr>
            <p:ph sz="quarter" idx="11"/>
          </p:nvPr>
        </p:nvSpPr>
        <p:spPr>
          <a:xfrm>
            <a:off x="533400" y="304800"/>
            <a:ext cx="7467600" cy="1066798"/>
          </a:xfrm>
        </p:spPr>
        <p:txBody>
          <a:bodyPr/>
          <a:lstStyle/>
          <a:p>
            <a:r>
              <a:rPr lang="en-US"/>
              <a:t>POLICY CHECKLIST</a:t>
            </a:r>
          </a:p>
        </p:txBody>
      </p:sp>
    </p:spTree>
    <p:extLst>
      <p:ext uri="{BB962C8B-B14F-4D97-AF65-F5344CB8AC3E}">
        <p14:creationId xmlns:p14="http://schemas.microsoft.com/office/powerpoint/2010/main" val="419783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05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Case Management </a:t>
            </a:r>
          </a:p>
        </p:txBody>
      </p:sp>
    </p:spTree>
    <p:extLst>
      <p:ext uri="{BB962C8B-B14F-4D97-AF65-F5344CB8AC3E}">
        <p14:creationId xmlns:p14="http://schemas.microsoft.com/office/powerpoint/2010/main" val="280193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4740910" y="1799116"/>
            <a:ext cx="3774440" cy="4114800"/>
          </a:xfrm>
        </p:spPr>
        <p:txBody>
          <a:bodyPr/>
          <a:lstStyle/>
          <a:p>
            <a:r>
              <a:rPr lang="en-US" sz="2800"/>
              <a:t>Compliance</a:t>
            </a:r>
          </a:p>
          <a:p>
            <a:pPr marL="0" indent="0">
              <a:buNone/>
            </a:pPr>
            <a:endParaRPr lang="en-US" sz="2800"/>
          </a:p>
          <a:p>
            <a:r>
              <a:rPr lang="en-US" sz="2800"/>
              <a:t>Institutional Memory</a:t>
            </a:r>
          </a:p>
          <a:p>
            <a:pPr marL="0" indent="0">
              <a:buNone/>
            </a:pPr>
            <a:endParaRPr lang="en-US" sz="2800"/>
          </a:p>
          <a:p>
            <a:r>
              <a:rPr lang="en-US" sz="2800"/>
              <a:t>Clery Reporting</a:t>
            </a:r>
          </a:p>
          <a:p>
            <a:pPr marL="0" indent="0">
              <a:buNone/>
            </a:pPr>
            <a:endParaRPr lang="en-US" sz="2800"/>
          </a:p>
          <a:p>
            <a:r>
              <a:rPr lang="en-US" sz="2800"/>
              <a:t>State Law</a:t>
            </a:r>
          </a:p>
          <a:p>
            <a:pPr marL="0" indent="0">
              <a:buNone/>
            </a:pPr>
            <a:endParaRPr lang="en-US" sz="2800"/>
          </a:p>
        </p:txBody>
      </p:sp>
      <p:sp>
        <p:nvSpPr>
          <p:cNvPr id="13" name="Content Placeholder 12"/>
          <p:cNvSpPr>
            <a:spLocks noGrp="1"/>
          </p:cNvSpPr>
          <p:nvPr>
            <p:ph sz="quarter" idx="11"/>
          </p:nvPr>
        </p:nvSpPr>
        <p:spPr>
          <a:xfrm>
            <a:off x="533400" y="304800"/>
            <a:ext cx="7467600" cy="1752600"/>
          </a:xfrm>
        </p:spPr>
        <p:txBody>
          <a:bodyPr/>
          <a:lstStyle/>
          <a:p>
            <a:r>
              <a:rPr lang="en-US"/>
              <a:t>WHY IS CASE MANAGEMENT CRITICAL FOR TITLE IX COORDINATORS?</a:t>
            </a:r>
          </a:p>
        </p:txBody>
      </p:sp>
      <p:pic>
        <p:nvPicPr>
          <p:cNvPr id="1026" name="Picture 2" descr="T9CMS Information - ETR">
            <a:extLst>
              <a:ext uri="{FF2B5EF4-FFF2-40B4-BE49-F238E27FC236}">
                <a16:creationId xmlns:a16="http://schemas.microsoft.com/office/drawing/2014/main" id="{229382C7-B927-4E6E-9522-D695055A5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66974"/>
            <a:ext cx="2711265" cy="32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1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arning outcomes, new ideas or skills – ePublication – SnazzyDzine">
            <a:extLst>
              <a:ext uri="{FF2B5EF4-FFF2-40B4-BE49-F238E27FC236}">
                <a16:creationId xmlns:a16="http://schemas.microsoft.com/office/drawing/2014/main" id="{7EAF1006-5270-40D7-861F-867B64043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642" y="3608061"/>
            <a:ext cx="4251958" cy="212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533400" y="1295409"/>
            <a:ext cx="4724399" cy="4476741"/>
          </a:xfrm>
        </p:spPr>
        <p:txBody>
          <a:bodyPr/>
          <a:lstStyle/>
          <a:p>
            <a:pPr marL="514350" indent="-514350">
              <a:buFont typeface="+mj-lt"/>
              <a:buAutoNum type="romanUcPeriod"/>
            </a:pPr>
            <a:r>
              <a:rPr lang="en-US" sz="2400"/>
              <a:t>Best practices for tracking cases</a:t>
            </a:r>
          </a:p>
          <a:p>
            <a:pPr marL="514350" indent="-514350">
              <a:buFont typeface="+mj-lt"/>
              <a:buAutoNum type="romanUcPeriod"/>
            </a:pPr>
            <a:endParaRPr lang="en-US" sz="2400"/>
          </a:p>
          <a:p>
            <a:pPr marL="514350" indent="-514350">
              <a:buFont typeface="+mj-lt"/>
              <a:buAutoNum type="romanUcPeriod"/>
            </a:pPr>
            <a:r>
              <a:rPr lang="en-US" sz="2400"/>
              <a:t>Model checklist &amp; timeline for case consistency and efficiency</a:t>
            </a:r>
          </a:p>
          <a:p>
            <a:pPr marL="514350" indent="-514350">
              <a:buFont typeface="+mj-lt"/>
              <a:buAutoNum type="romanUcPeriod"/>
            </a:pPr>
            <a:endParaRPr lang="en-US" sz="2400"/>
          </a:p>
          <a:p>
            <a:pPr marL="514350" indent="-514350">
              <a:buFont typeface="+mj-lt"/>
              <a:buAutoNum type="romanUcPeriod"/>
            </a:pPr>
            <a:r>
              <a:rPr lang="en-US" sz="2400"/>
              <a:t>Sample Notice Letters for parties during cases</a:t>
            </a:r>
          </a:p>
          <a:p>
            <a:pPr marL="514350" indent="-514350">
              <a:buFont typeface="+mj-lt"/>
              <a:buAutoNum type="romanUcPeriod"/>
            </a:pPr>
            <a:endParaRPr lang="en-US" sz="2400"/>
          </a:p>
          <a:p>
            <a:pPr marL="514350" indent="-514350">
              <a:buFont typeface="+mj-lt"/>
              <a:buAutoNum type="romanUcPeriod"/>
            </a:pPr>
            <a:r>
              <a:rPr lang="en-US" sz="2400"/>
              <a:t>Developing your own case management log</a:t>
            </a:r>
          </a:p>
        </p:txBody>
      </p:sp>
      <p:sp>
        <p:nvSpPr>
          <p:cNvPr id="13" name="Content Placeholder 12"/>
          <p:cNvSpPr>
            <a:spLocks noGrp="1"/>
          </p:cNvSpPr>
          <p:nvPr>
            <p:ph sz="quarter" idx="11"/>
          </p:nvPr>
        </p:nvSpPr>
        <p:spPr>
          <a:xfrm>
            <a:off x="533400" y="304800"/>
            <a:ext cx="4343400" cy="781050"/>
          </a:xfrm>
        </p:spPr>
        <p:txBody>
          <a:bodyPr/>
          <a:lstStyle/>
          <a:p>
            <a:r>
              <a:rPr lang="en-US"/>
              <a:t>AGENDA</a:t>
            </a:r>
          </a:p>
        </p:txBody>
      </p:sp>
    </p:spTree>
    <p:extLst>
      <p:ext uri="{BB962C8B-B14F-4D97-AF65-F5344CB8AC3E}">
        <p14:creationId xmlns:p14="http://schemas.microsoft.com/office/powerpoint/2010/main" val="3106897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2819400"/>
            <a:ext cx="7924800" cy="1219200"/>
          </a:xfrm>
        </p:spPr>
        <p:txBody>
          <a:bodyPr/>
          <a:lstStyle/>
          <a:p>
            <a:r>
              <a:rPr lang="en-US"/>
              <a:t>Do you currently have a strategy for managing cases?</a:t>
            </a:r>
          </a:p>
        </p:txBody>
      </p:sp>
    </p:spTree>
    <p:extLst>
      <p:ext uri="{BB962C8B-B14F-4D97-AF65-F5344CB8AC3E}">
        <p14:creationId xmlns:p14="http://schemas.microsoft.com/office/powerpoint/2010/main" val="1965896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8FC7A8-1577-4315-A0A2-693790D42062}"/>
              </a:ext>
            </a:extLst>
          </p:cNvPr>
          <p:cNvPicPr>
            <a:picLocks noChangeAspect="1"/>
          </p:cNvPicPr>
          <p:nvPr/>
        </p:nvPicPr>
        <p:blipFill>
          <a:blip r:embed="rId2"/>
          <a:stretch>
            <a:fillRect/>
          </a:stretch>
        </p:blipFill>
        <p:spPr>
          <a:xfrm>
            <a:off x="3048000" y="1776100"/>
            <a:ext cx="3335180" cy="3305800"/>
          </a:xfrm>
          <a:prstGeom prst="rect">
            <a:avLst/>
          </a:prstGeom>
        </p:spPr>
      </p:pic>
    </p:spTree>
    <p:extLst>
      <p:ext uri="{BB962C8B-B14F-4D97-AF65-F5344CB8AC3E}">
        <p14:creationId xmlns:p14="http://schemas.microsoft.com/office/powerpoint/2010/main" val="325296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69900" y="1600200"/>
            <a:ext cx="7772400" cy="1143000"/>
          </a:xfrm>
        </p:spPr>
        <p:txBody>
          <a:bodyPr/>
          <a:lstStyle/>
          <a:p>
            <a:r>
              <a:rPr lang="en-US"/>
              <a:t>Foundations for New Title IX Coordinators</a:t>
            </a:r>
          </a:p>
        </p:txBody>
      </p:sp>
      <p:sp>
        <p:nvSpPr>
          <p:cNvPr id="6" name="Content Placeholder 5"/>
          <p:cNvSpPr>
            <a:spLocks noGrp="1"/>
          </p:cNvSpPr>
          <p:nvPr>
            <p:ph sz="quarter" idx="11"/>
          </p:nvPr>
        </p:nvSpPr>
        <p:spPr/>
        <p:txBody>
          <a:bodyPr/>
          <a:lstStyle/>
          <a:p>
            <a:r>
              <a:rPr lang="en-US"/>
              <a:t>Jeanine Bias, MPA, CDP, CDT</a:t>
            </a:r>
          </a:p>
        </p:txBody>
      </p:sp>
      <p:sp>
        <p:nvSpPr>
          <p:cNvPr id="9" name="Content Placeholder 8"/>
          <p:cNvSpPr>
            <a:spLocks noGrp="1"/>
          </p:cNvSpPr>
          <p:nvPr>
            <p:ph sz="quarter" idx="13"/>
          </p:nvPr>
        </p:nvSpPr>
        <p:spPr/>
        <p:txBody>
          <a:bodyPr/>
          <a:lstStyle/>
          <a:p>
            <a:r>
              <a:rPr lang="en-US"/>
              <a:t>Director of Institutional Diversity and Inclusion &amp; Title IX Coordinator | Sam Houston State University</a:t>
            </a:r>
          </a:p>
        </p:txBody>
      </p:sp>
      <p:sp>
        <p:nvSpPr>
          <p:cNvPr id="10" name="Content Placeholder 9"/>
          <p:cNvSpPr>
            <a:spLocks noGrp="1"/>
          </p:cNvSpPr>
          <p:nvPr>
            <p:ph sz="quarter" idx="14"/>
          </p:nvPr>
        </p:nvSpPr>
        <p:spPr>
          <a:xfrm>
            <a:off x="6324600" y="152400"/>
            <a:ext cx="2209800" cy="685800"/>
          </a:xfrm>
        </p:spPr>
        <p:txBody>
          <a:bodyPr/>
          <a:lstStyle/>
          <a:p>
            <a:r>
              <a:rPr lang="en-US"/>
              <a:t>#aiTIXCoordinator</a:t>
            </a:r>
          </a:p>
        </p:txBody>
      </p:sp>
    </p:spTree>
    <p:extLst>
      <p:ext uri="{BB962C8B-B14F-4D97-AF65-F5344CB8AC3E}">
        <p14:creationId xmlns:p14="http://schemas.microsoft.com/office/powerpoint/2010/main" val="1358520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E496A8-E7EC-4078-94DC-426DD7C1C82D}"/>
              </a:ext>
            </a:extLst>
          </p:cNvPr>
          <p:cNvSpPr/>
          <p:nvPr/>
        </p:nvSpPr>
        <p:spPr>
          <a:xfrm>
            <a:off x="114300" y="1676400"/>
            <a:ext cx="8915400" cy="4832092"/>
          </a:xfrm>
          <a:prstGeom prst="rect">
            <a:avLst/>
          </a:prstGeom>
        </p:spPr>
        <p:txBody>
          <a:bodyPr wrap="square">
            <a:spAutoFit/>
          </a:bodyPr>
          <a:lstStyle/>
          <a:p>
            <a:r>
              <a:rPr lang="en-US" sz="1400"/>
              <a:t>From: Smith, Taylor</a:t>
            </a:r>
          </a:p>
          <a:p>
            <a:r>
              <a:rPr lang="en-US" sz="1400"/>
              <a:t>Subject: Fw: Makeup Request</a:t>
            </a:r>
          </a:p>
          <a:p>
            <a:endParaRPr lang="en-US" sz="1400"/>
          </a:p>
          <a:p>
            <a:r>
              <a:rPr lang="en-US" sz="1400"/>
              <a:t>Good morning Title IX Coordinator,</a:t>
            </a:r>
          </a:p>
          <a:p>
            <a:endParaRPr lang="en-US" sz="1400"/>
          </a:p>
          <a:p>
            <a:r>
              <a:rPr lang="en-US" sz="1400"/>
              <a:t>I just received this email from a student. I am not sure what to do. Please advise.</a:t>
            </a:r>
          </a:p>
          <a:p>
            <a:endParaRPr lang="en-US" sz="1400"/>
          </a:p>
          <a:p>
            <a:r>
              <a:rPr lang="en-US" sz="1400"/>
              <a:t>Dr. Smith</a:t>
            </a:r>
          </a:p>
          <a:p>
            <a:endParaRPr lang="en-US" sz="1400"/>
          </a:p>
          <a:p>
            <a:r>
              <a:rPr lang="en-US" sz="1400"/>
              <a:t>Forwarded Message --------------------------------------------------------------------------</a:t>
            </a:r>
          </a:p>
          <a:p>
            <a:r>
              <a:rPr lang="en-US" sz="1400"/>
              <a:t>From: Johnson, Jayden</a:t>
            </a:r>
          </a:p>
          <a:p>
            <a:r>
              <a:rPr lang="en-US" sz="1400"/>
              <a:t>Subject: Makeup Assignment</a:t>
            </a:r>
          </a:p>
          <a:p>
            <a:endParaRPr lang="en-US" sz="1400"/>
          </a:p>
          <a:p>
            <a:r>
              <a:rPr lang="en-US" sz="1400"/>
              <a:t>Hey Dr. Smith,</a:t>
            </a:r>
          </a:p>
          <a:p>
            <a:endParaRPr lang="en-US" sz="1400"/>
          </a:p>
          <a:p>
            <a:r>
              <a:rPr lang="en-US" sz="1400"/>
              <a:t>I apologize for emailing you and not being in class lately, but is it possible to make up the exam from last week? I was assaulted in my dorm room the other day, had to go to emergency room, and then I was at the police station multiple times. I haven’t been able to go back to my dorm, so my parents are picking me up today, and I don’t know when I will feel comfortable coming back on campus.</a:t>
            </a:r>
          </a:p>
          <a:p>
            <a:endParaRPr lang="en-US" sz="1400"/>
          </a:p>
          <a:p>
            <a:r>
              <a:rPr lang="en-US" sz="1400"/>
              <a:t>Thanks for understanding!</a:t>
            </a:r>
          </a:p>
          <a:p>
            <a:r>
              <a:rPr lang="en-US" sz="1400"/>
              <a:t>Jayden</a:t>
            </a:r>
          </a:p>
        </p:txBody>
      </p:sp>
    </p:spTree>
    <p:extLst>
      <p:ext uri="{BB962C8B-B14F-4D97-AF65-F5344CB8AC3E}">
        <p14:creationId xmlns:p14="http://schemas.microsoft.com/office/powerpoint/2010/main" val="3125176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762000" y="1657350"/>
            <a:ext cx="3886200" cy="4114800"/>
          </a:xfrm>
        </p:spPr>
        <p:txBody>
          <a:bodyPr/>
          <a:lstStyle/>
          <a:p>
            <a:r>
              <a:rPr lang="en-US" sz="2400"/>
              <a:t>Receipt of Report</a:t>
            </a:r>
          </a:p>
          <a:p>
            <a:r>
              <a:rPr lang="en-US" sz="2400"/>
              <a:t>Report Assessment</a:t>
            </a:r>
          </a:p>
          <a:p>
            <a:r>
              <a:rPr lang="en-US" sz="2400"/>
              <a:t>Communicating with Parties</a:t>
            </a:r>
          </a:p>
          <a:p>
            <a:r>
              <a:rPr lang="en-US" sz="2400"/>
              <a:t>Investigation/Resolution</a:t>
            </a:r>
          </a:p>
          <a:p>
            <a:r>
              <a:rPr lang="en-US" sz="2400"/>
              <a:t>Case Oversight</a:t>
            </a:r>
          </a:p>
          <a:p>
            <a:r>
              <a:rPr lang="en-US" sz="2400"/>
              <a:t>Case Completion/ Compliance</a:t>
            </a:r>
          </a:p>
        </p:txBody>
      </p:sp>
      <p:sp>
        <p:nvSpPr>
          <p:cNvPr id="13" name="Content Placeholder 12"/>
          <p:cNvSpPr>
            <a:spLocks noGrp="1"/>
          </p:cNvSpPr>
          <p:nvPr>
            <p:ph sz="quarter" idx="11"/>
          </p:nvPr>
        </p:nvSpPr>
        <p:spPr>
          <a:xfrm>
            <a:off x="533400" y="304800"/>
            <a:ext cx="7162800" cy="781048"/>
          </a:xfrm>
        </p:spPr>
        <p:txBody>
          <a:bodyPr/>
          <a:lstStyle/>
          <a:p>
            <a:r>
              <a:rPr lang="en-US"/>
              <a:t>ELEMENTS FOR TRACKING A CASE</a:t>
            </a:r>
          </a:p>
        </p:txBody>
      </p:sp>
      <p:pic>
        <p:nvPicPr>
          <p:cNvPr id="6" name="Picture 5" descr="A close up of an object&#10;&#10;Description automatically generated">
            <a:extLst>
              <a:ext uri="{FF2B5EF4-FFF2-40B4-BE49-F238E27FC236}">
                <a16:creationId xmlns:a16="http://schemas.microsoft.com/office/drawing/2014/main" id="{152E8366-A9BB-4C84-B219-4CC569630C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9200" y="1905000"/>
            <a:ext cx="3810000" cy="3390900"/>
          </a:xfrm>
          <a:prstGeom prst="rect">
            <a:avLst/>
          </a:prstGeom>
        </p:spPr>
      </p:pic>
    </p:spTree>
    <p:extLst>
      <p:ext uri="{BB962C8B-B14F-4D97-AF65-F5344CB8AC3E}">
        <p14:creationId xmlns:p14="http://schemas.microsoft.com/office/powerpoint/2010/main" val="4756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Case Management Log</a:t>
            </a:r>
          </a:p>
        </p:txBody>
      </p:sp>
    </p:spTree>
    <p:extLst>
      <p:ext uri="{BB962C8B-B14F-4D97-AF65-F5344CB8AC3E}">
        <p14:creationId xmlns:p14="http://schemas.microsoft.com/office/powerpoint/2010/main" val="3804296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Content Placeholder 30"/>
          <p:cNvSpPr>
            <a:spLocks noGrp="1"/>
          </p:cNvSpPr>
          <p:nvPr>
            <p:ph sz="quarter" idx="16"/>
          </p:nvPr>
        </p:nvSpPr>
        <p:spPr/>
        <p:txBody>
          <a:bodyPr/>
          <a:lstStyle/>
          <a:p>
            <a:r>
              <a:rPr lang="en-US"/>
              <a:t>Safety Concerns</a:t>
            </a:r>
          </a:p>
        </p:txBody>
      </p:sp>
      <p:sp>
        <p:nvSpPr>
          <p:cNvPr id="27" name="Content Placeholder 26"/>
          <p:cNvSpPr>
            <a:spLocks noGrp="1"/>
          </p:cNvSpPr>
          <p:nvPr>
            <p:ph sz="quarter" idx="12"/>
          </p:nvPr>
        </p:nvSpPr>
        <p:spPr/>
        <p:txBody>
          <a:bodyPr/>
          <a:lstStyle/>
          <a:p>
            <a:pPr marL="342900" indent="-342900">
              <a:buFont typeface="Arial" panose="020B0604020202020204" pitchFamily="34" charset="0"/>
              <a:buChar char="•"/>
            </a:pPr>
            <a:r>
              <a:rPr lang="en-US" sz="1900"/>
              <a:t>Threat to campus</a:t>
            </a:r>
          </a:p>
          <a:p>
            <a:pPr marL="342900" indent="-342900">
              <a:buFont typeface="Arial" panose="020B0604020202020204" pitchFamily="34" charset="0"/>
              <a:buChar char="•"/>
            </a:pPr>
            <a:r>
              <a:rPr lang="en-US" sz="1900"/>
              <a:t>Individual safety</a:t>
            </a:r>
          </a:p>
        </p:txBody>
      </p:sp>
      <p:sp>
        <p:nvSpPr>
          <p:cNvPr id="28" name="Content Placeholder 27"/>
          <p:cNvSpPr>
            <a:spLocks noGrp="1"/>
          </p:cNvSpPr>
          <p:nvPr>
            <p:ph sz="quarter" idx="13"/>
          </p:nvPr>
        </p:nvSpPr>
        <p:spPr>
          <a:xfrm>
            <a:off x="5486398" y="2511552"/>
            <a:ext cx="2667002" cy="1219200"/>
          </a:xfrm>
        </p:spPr>
        <p:txBody>
          <a:bodyPr/>
          <a:lstStyle/>
          <a:p>
            <a:pPr marL="342900" indent="-342900">
              <a:buFont typeface="Arial" panose="020B0604020202020204" pitchFamily="34" charset="0"/>
              <a:buChar char="•"/>
            </a:pPr>
            <a:r>
              <a:rPr lang="en-US" sz="1900"/>
              <a:t>Clery</a:t>
            </a:r>
          </a:p>
          <a:p>
            <a:pPr marL="342900" indent="-342900">
              <a:buFont typeface="Arial" panose="020B0604020202020204" pitchFamily="34" charset="0"/>
              <a:buChar char="•"/>
            </a:pPr>
            <a:r>
              <a:rPr lang="en-US" sz="1900"/>
              <a:t>State Law</a:t>
            </a:r>
          </a:p>
          <a:p>
            <a:pPr marL="342900" indent="-342900">
              <a:buFont typeface="Arial" panose="020B0604020202020204" pitchFamily="34" charset="0"/>
              <a:buChar char="•"/>
            </a:pPr>
            <a:r>
              <a:rPr lang="en-US" sz="1900"/>
              <a:t>University Officials</a:t>
            </a:r>
          </a:p>
        </p:txBody>
      </p:sp>
      <p:sp>
        <p:nvSpPr>
          <p:cNvPr id="29" name="Content Placeholder 28"/>
          <p:cNvSpPr>
            <a:spLocks noGrp="1"/>
          </p:cNvSpPr>
          <p:nvPr>
            <p:ph sz="quarter" idx="14"/>
          </p:nvPr>
        </p:nvSpPr>
        <p:spPr>
          <a:xfrm>
            <a:off x="2590799" y="4419600"/>
            <a:ext cx="2819401" cy="1219200"/>
          </a:xfrm>
        </p:spPr>
        <p:txBody>
          <a:bodyPr/>
          <a:lstStyle/>
          <a:p>
            <a:pPr marL="342900" indent="-342900">
              <a:buFont typeface="Arial" panose="020B0604020202020204" pitchFamily="34" charset="0"/>
              <a:buChar char="•"/>
            </a:pPr>
            <a:r>
              <a:rPr lang="en-US" sz="1900"/>
              <a:t>Reporter Information</a:t>
            </a:r>
          </a:p>
          <a:p>
            <a:pPr marL="342900" indent="-342900">
              <a:buFont typeface="Arial" panose="020B0604020202020204" pitchFamily="34" charset="0"/>
              <a:buChar char="•"/>
            </a:pPr>
            <a:r>
              <a:rPr lang="en-US" sz="1900"/>
              <a:t>Pattern</a:t>
            </a:r>
          </a:p>
          <a:p>
            <a:endParaRPr lang="en-US" sz="1900"/>
          </a:p>
        </p:txBody>
      </p:sp>
      <p:sp>
        <p:nvSpPr>
          <p:cNvPr id="30" name="Content Placeholder 29"/>
          <p:cNvSpPr>
            <a:spLocks noGrp="1"/>
          </p:cNvSpPr>
          <p:nvPr>
            <p:ph sz="quarter" idx="15"/>
          </p:nvPr>
        </p:nvSpPr>
        <p:spPr/>
        <p:txBody>
          <a:bodyPr/>
          <a:lstStyle/>
          <a:p>
            <a:pPr marL="285750" indent="-285750">
              <a:buFont typeface="Arial" panose="020B0604020202020204" pitchFamily="34" charset="0"/>
              <a:buChar char="•"/>
            </a:pPr>
            <a:r>
              <a:rPr lang="en-US" sz="1900"/>
              <a:t>Follow Up</a:t>
            </a:r>
          </a:p>
          <a:p>
            <a:pPr marL="285750" indent="-285750">
              <a:buFont typeface="Arial" panose="020B0604020202020204" pitchFamily="34" charset="0"/>
              <a:buChar char="•"/>
            </a:pPr>
            <a:r>
              <a:rPr lang="en-US" sz="1900"/>
              <a:t>Other reporters?</a:t>
            </a:r>
          </a:p>
        </p:txBody>
      </p:sp>
      <p:sp>
        <p:nvSpPr>
          <p:cNvPr id="21504" name="Content Placeholder 21503"/>
          <p:cNvSpPr>
            <a:spLocks noGrp="1"/>
          </p:cNvSpPr>
          <p:nvPr>
            <p:ph sz="quarter" idx="17"/>
          </p:nvPr>
        </p:nvSpPr>
        <p:spPr/>
        <p:txBody>
          <a:bodyPr/>
          <a:lstStyle/>
          <a:p>
            <a:r>
              <a:rPr lang="en-US"/>
              <a:t>Reporting Obligations</a:t>
            </a:r>
          </a:p>
        </p:txBody>
      </p:sp>
      <p:sp>
        <p:nvSpPr>
          <p:cNvPr id="21505" name="Content Placeholder 21504"/>
          <p:cNvSpPr>
            <a:spLocks noGrp="1"/>
          </p:cNvSpPr>
          <p:nvPr>
            <p:ph sz="quarter" idx="18"/>
          </p:nvPr>
        </p:nvSpPr>
        <p:spPr>
          <a:xfrm>
            <a:off x="2667000" y="4040770"/>
            <a:ext cx="2438400" cy="344488"/>
          </a:xfrm>
        </p:spPr>
        <p:txBody>
          <a:bodyPr/>
          <a:lstStyle/>
          <a:p>
            <a:r>
              <a:rPr lang="en-US"/>
              <a:t>Report Review</a:t>
            </a:r>
          </a:p>
        </p:txBody>
      </p:sp>
      <p:sp>
        <p:nvSpPr>
          <p:cNvPr id="21507" name="Content Placeholder 21506"/>
          <p:cNvSpPr>
            <a:spLocks noGrp="1"/>
          </p:cNvSpPr>
          <p:nvPr>
            <p:ph sz="quarter" idx="19"/>
          </p:nvPr>
        </p:nvSpPr>
        <p:spPr/>
        <p:txBody>
          <a:bodyPr/>
          <a:lstStyle/>
          <a:p>
            <a:r>
              <a:rPr lang="en-US"/>
              <a:t>Additional Information</a:t>
            </a:r>
          </a:p>
        </p:txBody>
      </p:sp>
      <p:sp>
        <p:nvSpPr>
          <p:cNvPr id="26" name="Content Placeholder 25"/>
          <p:cNvSpPr>
            <a:spLocks noGrp="1"/>
          </p:cNvSpPr>
          <p:nvPr>
            <p:ph sz="quarter" idx="11"/>
          </p:nvPr>
        </p:nvSpPr>
        <p:spPr>
          <a:xfrm>
            <a:off x="533400" y="304800"/>
            <a:ext cx="4038600" cy="914396"/>
          </a:xfrm>
        </p:spPr>
        <p:txBody>
          <a:bodyPr/>
          <a:lstStyle/>
          <a:p>
            <a:r>
              <a:rPr lang="en-US"/>
              <a:t>REPORT ASSESSMENT</a:t>
            </a:r>
          </a:p>
        </p:txBody>
      </p:sp>
    </p:spTree>
    <p:extLst>
      <p:ext uri="{BB962C8B-B14F-4D97-AF65-F5344CB8AC3E}">
        <p14:creationId xmlns:p14="http://schemas.microsoft.com/office/powerpoint/2010/main" val="664518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Checklist Template</a:t>
            </a:r>
          </a:p>
        </p:txBody>
      </p:sp>
    </p:spTree>
    <p:extLst>
      <p:ext uri="{BB962C8B-B14F-4D97-AF65-F5344CB8AC3E}">
        <p14:creationId xmlns:p14="http://schemas.microsoft.com/office/powerpoint/2010/main" val="298675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533400" y="1077732"/>
            <a:ext cx="5410200" cy="5140325"/>
          </a:xfrm>
        </p:spPr>
        <p:txBody>
          <a:bodyPr/>
          <a:lstStyle/>
          <a:p>
            <a:r>
              <a:rPr lang="en-US"/>
              <a:t>Initial Contact with Complainant</a:t>
            </a:r>
          </a:p>
          <a:p>
            <a:pPr lvl="1"/>
            <a:r>
              <a:rPr lang="en-US" sz="2000"/>
              <a:t>Methods of Outreach</a:t>
            </a:r>
          </a:p>
          <a:p>
            <a:r>
              <a:rPr lang="en-US"/>
              <a:t>What should the communication include</a:t>
            </a:r>
          </a:p>
          <a:p>
            <a:pPr lvl="1"/>
            <a:r>
              <a:rPr lang="en-US" sz="2000"/>
              <a:t>Purpose of communication</a:t>
            </a:r>
          </a:p>
          <a:p>
            <a:pPr lvl="1"/>
            <a:r>
              <a:rPr lang="en-US" sz="2000"/>
              <a:t>Rights</a:t>
            </a:r>
          </a:p>
          <a:p>
            <a:pPr lvl="1"/>
            <a:r>
              <a:rPr lang="en-US" sz="2000"/>
              <a:t>Resources</a:t>
            </a:r>
          </a:p>
          <a:p>
            <a:pPr lvl="1"/>
            <a:r>
              <a:rPr lang="en-US" sz="2000"/>
              <a:t>Policy</a:t>
            </a:r>
          </a:p>
          <a:p>
            <a:pPr lvl="1"/>
            <a:r>
              <a:rPr lang="en-US" sz="2000"/>
              <a:t>Request to meet</a:t>
            </a:r>
          </a:p>
          <a:p>
            <a:r>
              <a:rPr lang="en-US"/>
              <a:t>Complainant response</a:t>
            </a:r>
          </a:p>
          <a:p>
            <a:pPr lvl="1"/>
            <a:r>
              <a:rPr lang="en-US" sz="2000"/>
              <a:t>Positive response</a:t>
            </a:r>
          </a:p>
          <a:p>
            <a:pPr lvl="1"/>
            <a:r>
              <a:rPr lang="en-US" sz="2000"/>
              <a:t>Negative response</a:t>
            </a:r>
          </a:p>
          <a:p>
            <a:pPr lvl="1"/>
            <a:r>
              <a:rPr lang="en-US" sz="2000"/>
              <a:t>No response</a:t>
            </a:r>
          </a:p>
          <a:p>
            <a:pPr lvl="1"/>
            <a:endParaRPr lang="en-US"/>
          </a:p>
        </p:txBody>
      </p:sp>
      <p:sp>
        <p:nvSpPr>
          <p:cNvPr id="8" name="Content Placeholder 7"/>
          <p:cNvSpPr>
            <a:spLocks noGrp="1"/>
          </p:cNvSpPr>
          <p:nvPr>
            <p:ph sz="quarter" idx="12"/>
          </p:nvPr>
        </p:nvSpPr>
        <p:spPr>
          <a:xfrm>
            <a:off x="533400" y="304800"/>
            <a:ext cx="6629400" cy="685800"/>
          </a:xfrm>
        </p:spPr>
        <p:txBody>
          <a:bodyPr/>
          <a:lstStyle/>
          <a:p>
            <a:r>
              <a:rPr lang="en-US"/>
              <a:t>COMMUNICATING WITH THE PARTIES</a:t>
            </a:r>
          </a:p>
        </p:txBody>
      </p:sp>
      <p:pic>
        <p:nvPicPr>
          <p:cNvPr id="3" name="Picture 2" descr="A close up of a sign&#10;&#10;Description automatically generated">
            <a:extLst>
              <a:ext uri="{FF2B5EF4-FFF2-40B4-BE49-F238E27FC236}">
                <a16:creationId xmlns:a16="http://schemas.microsoft.com/office/drawing/2014/main" id="{F0E5E75F-31BA-4AF7-A1FF-6F1EA10FD7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0" y="2924178"/>
            <a:ext cx="2847972" cy="2847972"/>
          </a:xfrm>
          <a:prstGeom prst="rect">
            <a:avLst/>
          </a:prstGeom>
        </p:spPr>
      </p:pic>
    </p:spTree>
    <p:extLst>
      <p:ext uri="{BB962C8B-B14F-4D97-AF65-F5344CB8AC3E}">
        <p14:creationId xmlns:p14="http://schemas.microsoft.com/office/powerpoint/2010/main" val="1748118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685800" y="1412875"/>
            <a:ext cx="4495800" cy="5140325"/>
          </a:xfrm>
        </p:spPr>
        <p:txBody>
          <a:bodyPr/>
          <a:lstStyle/>
          <a:p>
            <a:r>
              <a:rPr lang="en-US"/>
              <a:t>Initial Contact with Respondent</a:t>
            </a:r>
          </a:p>
          <a:p>
            <a:pPr lvl="1"/>
            <a:r>
              <a:rPr lang="en-US"/>
              <a:t>Methods of Outreach</a:t>
            </a:r>
          </a:p>
          <a:p>
            <a:r>
              <a:rPr lang="en-US"/>
              <a:t>What should the communication include</a:t>
            </a:r>
          </a:p>
          <a:p>
            <a:pPr lvl="1"/>
            <a:r>
              <a:rPr lang="en-US"/>
              <a:t>Purpose of communication</a:t>
            </a:r>
          </a:p>
          <a:p>
            <a:pPr lvl="1"/>
            <a:r>
              <a:rPr lang="en-US"/>
              <a:t>Rights</a:t>
            </a:r>
          </a:p>
          <a:p>
            <a:pPr lvl="1"/>
            <a:r>
              <a:rPr lang="en-US"/>
              <a:t>Resources</a:t>
            </a:r>
          </a:p>
          <a:p>
            <a:pPr lvl="1"/>
            <a:r>
              <a:rPr lang="en-US"/>
              <a:t>Policy</a:t>
            </a:r>
          </a:p>
          <a:p>
            <a:pPr lvl="1"/>
            <a:r>
              <a:rPr lang="en-US"/>
              <a:t>Request to meet</a:t>
            </a:r>
          </a:p>
          <a:p>
            <a:r>
              <a:rPr lang="en-US"/>
              <a:t>Respondent response</a:t>
            </a:r>
          </a:p>
          <a:p>
            <a:pPr marL="457200" lvl="1" indent="0">
              <a:buNone/>
            </a:pPr>
            <a:endParaRPr lang="en-US"/>
          </a:p>
        </p:txBody>
      </p:sp>
      <p:sp>
        <p:nvSpPr>
          <p:cNvPr id="8" name="Content Placeholder 7"/>
          <p:cNvSpPr>
            <a:spLocks noGrp="1"/>
          </p:cNvSpPr>
          <p:nvPr>
            <p:ph sz="quarter" idx="12"/>
          </p:nvPr>
        </p:nvSpPr>
        <p:spPr>
          <a:xfrm>
            <a:off x="533400" y="304800"/>
            <a:ext cx="6629400" cy="1752600"/>
          </a:xfrm>
        </p:spPr>
        <p:txBody>
          <a:bodyPr/>
          <a:lstStyle/>
          <a:p>
            <a:r>
              <a:rPr lang="en-US"/>
              <a:t>COMMUNICATING WITH THE PARTIES</a:t>
            </a:r>
          </a:p>
        </p:txBody>
      </p:sp>
      <p:pic>
        <p:nvPicPr>
          <p:cNvPr id="10" name="Picture 9" descr="A close up of a sign&#10;&#10;Description automatically generated">
            <a:extLst>
              <a:ext uri="{FF2B5EF4-FFF2-40B4-BE49-F238E27FC236}">
                <a16:creationId xmlns:a16="http://schemas.microsoft.com/office/drawing/2014/main" id="{3DBF0677-5DAB-4616-A299-75824C5F22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38851" y="2956008"/>
            <a:ext cx="2847972" cy="2847972"/>
          </a:xfrm>
          <a:prstGeom prst="rect">
            <a:avLst/>
          </a:prstGeom>
        </p:spPr>
      </p:pic>
    </p:spTree>
    <p:extLst>
      <p:ext uri="{BB962C8B-B14F-4D97-AF65-F5344CB8AC3E}">
        <p14:creationId xmlns:p14="http://schemas.microsoft.com/office/powerpoint/2010/main" val="804656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Initial Communication Template</a:t>
            </a:r>
          </a:p>
        </p:txBody>
      </p:sp>
    </p:spTree>
    <p:extLst>
      <p:ext uri="{BB962C8B-B14F-4D97-AF65-F5344CB8AC3E}">
        <p14:creationId xmlns:p14="http://schemas.microsoft.com/office/powerpoint/2010/main" val="1228540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533400" y="1176559"/>
            <a:ext cx="4595149" cy="5140325"/>
          </a:xfrm>
        </p:spPr>
        <p:txBody>
          <a:bodyPr/>
          <a:lstStyle/>
          <a:p>
            <a:r>
              <a:rPr lang="en-US"/>
              <a:t>Pre-Meeting</a:t>
            </a:r>
          </a:p>
          <a:p>
            <a:pPr lvl="1"/>
            <a:r>
              <a:rPr lang="en-US" sz="2000"/>
              <a:t>Location and set up</a:t>
            </a:r>
          </a:p>
          <a:p>
            <a:pPr lvl="1"/>
            <a:r>
              <a:rPr lang="en-US" sz="2000"/>
              <a:t>Technology</a:t>
            </a:r>
          </a:p>
          <a:p>
            <a:r>
              <a:rPr lang="en-US"/>
              <a:t>Initial Meeting</a:t>
            </a:r>
          </a:p>
          <a:p>
            <a:pPr lvl="1"/>
            <a:r>
              <a:rPr lang="en-US" sz="2000"/>
              <a:t>Introduction</a:t>
            </a:r>
          </a:p>
          <a:p>
            <a:pPr lvl="1"/>
            <a:r>
              <a:rPr lang="en-US" sz="2000"/>
              <a:t>Rapport Building</a:t>
            </a:r>
          </a:p>
          <a:p>
            <a:pPr lvl="1"/>
            <a:r>
              <a:rPr lang="en-US" sz="2000"/>
              <a:t>Address Immediate Needs</a:t>
            </a:r>
          </a:p>
          <a:p>
            <a:pPr lvl="2"/>
            <a:r>
              <a:rPr lang="en-US" sz="2000"/>
              <a:t>Safety</a:t>
            </a:r>
          </a:p>
          <a:p>
            <a:pPr lvl="2"/>
            <a:r>
              <a:rPr lang="en-US" sz="2000"/>
              <a:t>Support/ Referrals</a:t>
            </a:r>
          </a:p>
          <a:p>
            <a:pPr lvl="2"/>
            <a:r>
              <a:rPr lang="en-US" sz="2000"/>
              <a:t>Academics</a:t>
            </a:r>
          </a:p>
          <a:p>
            <a:pPr lvl="1"/>
            <a:r>
              <a:rPr lang="en-US"/>
              <a:t>Intake Checklist</a:t>
            </a:r>
          </a:p>
          <a:p>
            <a:pPr lvl="1"/>
            <a:r>
              <a:rPr lang="en-US"/>
              <a:t>Gather additional information (if appropriate)</a:t>
            </a:r>
          </a:p>
          <a:p>
            <a:r>
              <a:rPr lang="en-US"/>
              <a:t>Post-Meeting</a:t>
            </a:r>
          </a:p>
        </p:txBody>
      </p:sp>
      <p:sp>
        <p:nvSpPr>
          <p:cNvPr id="8" name="Content Placeholder 7"/>
          <p:cNvSpPr>
            <a:spLocks noGrp="1"/>
          </p:cNvSpPr>
          <p:nvPr>
            <p:ph sz="quarter" idx="12"/>
          </p:nvPr>
        </p:nvSpPr>
        <p:spPr>
          <a:xfrm>
            <a:off x="533400" y="304800"/>
            <a:ext cx="6629400" cy="1752600"/>
          </a:xfrm>
        </p:spPr>
        <p:txBody>
          <a:bodyPr/>
          <a:lstStyle/>
          <a:p>
            <a:r>
              <a:rPr lang="en-US"/>
              <a:t>COMMUNICATING WITH THE PARTIES</a:t>
            </a:r>
          </a:p>
        </p:txBody>
      </p:sp>
      <p:pic>
        <p:nvPicPr>
          <p:cNvPr id="3" name="Picture 2" descr="A picture containing drawing&#10;&#10;Description automatically generated">
            <a:extLst>
              <a:ext uri="{FF2B5EF4-FFF2-40B4-BE49-F238E27FC236}">
                <a16:creationId xmlns:a16="http://schemas.microsoft.com/office/drawing/2014/main" id="{18D3E373-2C6C-4C42-AAD5-1F05F224E07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8401" y="1504950"/>
            <a:ext cx="4165599" cy="3124199"/>
          </a:xfrm>
          <a:prstGeom prst="rect">
            <a:avLst/>
          </a:prstGeom>
        </p:spPr>
      </p:pic>
    </p:spTree>
    <p:extLst>
      <p:ext uri="{BB962C8B-B14F-4D97-AF65-F5344CB8AC3E}">
        <p14:creationId xmlns:p14="http://schemas.microsoft.com/office/powerpoint/2010/main" val="3303369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Intake Checklist Template</a:t>
            </a:r>
          </a:p>
        </p:txBody>
      </p:sp>
    </p:spTree>
    <p:extLst>
      <p:ext uri="{BB962C8B-B14F-4D97-AF65-F5344CB8AC3E}">
        <p14:creationId xmlns:p14="http://schemas.microsoft.com/office/powerpoint/2010/main" val="391236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3400" y="2286000"/>
            <a:ext cx="7851775" cy="762000"/>
          </a:xfrm>
        </p:spPr>
        <p:txBody>
          <a:bodyPr/>
          <a:lstStyle/>
          <a:p>
            <a:r>
              <a:rPr lang="en-US"/>
              <a:t>Introductions</a:t>
            </a:r>
          </a:p>
          <a:p>
            <a:pPr marL="571500" indent="-571500">
              <a:buFont typeface="Arial" panose="020B0604020202020204" pitchFamily="34" charset="0"/>
              <a:buChar char="•"/>
            </a:pPr>
            <a:r>
              <a:rPr lang="en-US" sz="3200"/>
              <a:t>Name</a:t>
            </a:r>
          </a:p>
          <a:p>
            <a:pPr marL="571500" indent="-571500">
              <a:buFont typeface="Arial" panose="020B0604020202020204" pitchFamily="34" charset="0"/>
              <a:buChar char="•"/>
            </a:pPr>
            <a:r>
              <a:rPr lang="en-US" sz="3200"/>
              <a:t>Institution</a:t>
            </a:r>
          </a:p>
          <a:p>
            <a:pPr marL="571500" indent="-571500">
              <a:buFont typeface="Arial" panose="020B0604020202020204" pitchFamily="34" charset="0"/>
              <a:buChar char="•"/>
            </a:pPr>
            <a:r>
              <a:rPr lang="en-US" sz="3200"/>
              <a:t>If you could only take away one thing from this training, what would it be?</a:t>
            </a:r>
          </a:p>
        </p:txBody>
      </p:sp>
    </p:spTree>
    <p:extLst>
      <p:ext uri="{BB962C8B-B14F-4D97-AF65-F5344CB8AC3E}">
        <p14:creationId xmlns:p14="http://schemas.microsoft.com/office/powerpoint/2010/main" val="2466433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4876800" y="2304568"/>
            <a:ext cx="4038600" cy="1655760"/>
          </a:xfrm>
        </p:spPr>
        <p:txBody>
          <a:bodyPr/>
          <a:lstStyle/>
          <a:p>
            <a:pPr lvl="1"/>
            <a:r>
              <a:rPr lang="en-US"/>
              <a:t>Support Services</a:t>
            </a:r>
          </a:p>
          <a:p>
            <a:pPr lvl="1"/>
            <a:r>
              <a:rPr lang="en-US"/>
              <a:t>Informal Resolution</a:t>
            </a:r>
          </a:p>
          <a:p>
            <a:pPr lvl="1"/>
            <a:r>
              <a:rPr lang="en-US"/>
              <a:t>Formal Investigation</a:t>
            </a:r>
          </a:p>
        </p:txBody>
      </p:sp>
      <p:sp>
        <p:nvSpPr>
          <p:cNvPr id="8" name="Content Placeholder 7"/>
          <p:cNvSpPr>
            <a:spLocks noGrp="1"/>
          </p:cNvSpPr>
          <p:nvPr>
            <p:ph sz="quarter" idx="12"/>
          </p:nvPr>
        </p:nvSpPr>
        <p:spPr>
          <a:xfrm>
            <a:off x="533400" y="304800"/>
            <a:ext cx="8153400" cy="1752600"/>
          </a:xfrm>
        </p:spPr>
        <p:txBody>
          <a:bodyPr/>
          <a:lstStyle/>
          <a:p>
            <a:r>
              <a:rPr lang="en-US"/>
              <a:t>INVESTIGATION/RESOLUTION</a:t>
            </a:r>
          </a:p>
        </p:txBody>
      </p:sp>
      <p:pic>
        <p:nvPicPr>
          <p:cNvPr id="3" name="Picture 2" descr="A picture containing table&#10;&#10;Description automatically generated">
            <a:extLst>
              <a:ext uri="{FF2B5EF4-FFF2-40B4-BE49-F238E27FC236}">
                <a16:creationId xmlns:a16="http://schemas.microsoft.com/office/drawing/2014/main" id="{3B5BD28E-2C1F-4093-90B3-F1BC3FAA3A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400" y="1496162"/>
            <a:ext cx="4122516" cy="4695088"/>
          </a:xfrm>
          <a:prstGeom prst="rect">
            <a:avLst/>
          </a:prstGeom>
        </p:spPr>
      </p:pic>
    </p:spTree>
    <p:extLst>
      <p:ext uri="{BB962C8B-B14F-4D97-AF65-F5344CB8AC3E}">
        <p14:creationId xmlns:p14="http://schemas.microsoft.com/office/powerpoint/2010/main" val="3641205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Sample Notice Letters &amp; Sample Communication Log</a:t>
            </a:r>
          </a:p>
        </p:txBody>
      </p:sp>
    </p:spTree>
    <p:extLst>
      <p:ext uri="{BB962C8B-B14F-4D97-AF65-F5344CB8AC3E}">
        <p14:creationId xmlns:p14="http://schemas.microsoft.com/office/powerpoint/2010/main" val="3289771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272006" y="1652286"/>
            <a:ext cx="4267200" cy="3768724"/>
          </a:xfrm>
        </p:spPr>
        <p:txBody>
          <a:bodyPr/>
          <a:lstStyle/>
          <a:p>
            <a:pPr lvl="1"/>
            <a:r>
              <a:rPr lang="en-US"/>
              <a:t>Timeline</a:t>
            </a:r>
          </a:p>
          <a:p>
            <a:pPr lvl="1"/>
            <a:r>
              <a:rPr lang="en-US"/>
              <a:t>Advisors</a:t>
            </a:r>
          </a:p>
          <a:p>
            <a:pPr lvl="1"/>
            <a:r>
              <a:rPr lang="en-US"/>
              <a:t>Investigative Report Review</a:t>
            </a:r>
          </a:p>
          <a:p>
            <a:pPr lvl="1"/>
            <a:r>
              <a:rPr lang="en-US"/>
              <a:t>Process Facilitator</a:t>
            </a:r>
          </a:p>
          <a:p>
            <a:pPr marL="457200" lvl="1" indent="0">
              <a:buNone/>
            </a:pPr>
            <a:r>
              <a:rPr lang="en-US"/>
              <a:t>	- Hearing </a:t>
            </a:r>
          </a:p>
          <a:p>
            <a:pPr marL="457200" lvl="1" indent="0">
              <a:buNone/>
            </a:pPr>
            <a:r>
              <a:rPr lang="en-US"/>
              <a:t>	- Appellate Process</a:t>
            </a:r>
          </a:p>
        </p:txBody>
      </p:sp>
      <p:sp>
        <p:nvSpPr>
          <p:cNvPr id="8" name="Content Placeholder 7"/>
          <p:cNvSpPr>
            <a:spLocks noGrp="1"/>
          </p:cNvSpPr>
          <p:nvPr>
            <p:ph sz="quarter" idx="12"/>
          </p:nvPr>
        </p:nvSpPr>
        <p:spPr>
          <a:xfrm>
            <a:off x="533400" y="304800"/>
            <a:ext cx="8153400" cy="1752600"/>
          </a:xfrm>
        </p:spPr>
        <p:txBody>
          <a:bodyPr/>
          <a:lstStyle/>
          <a:p>
            <a:r>
              <a:rPr lang="en-US"/>
              <a:t>CASE OVERSIGHT</a:t>
            </a:r>
          </a:p>
        </p:txBody>
      </p:sp>
      <p:pic>
        <p:nvPicPr>
          <p:cNvPr id="3" name="Picture 2" descr="A close up of a box&#10;&#10;Description automatically generated">
            <a:extLst>
              <a:ext uri="{FF2B5EF4-FFF2-40B4-BE49-F238E27FC236}">
                <a16:creationId xmlns:a16="http://schemas.microsoft.com/office/drawing/2014/main" id="{E7C8D466-14DA-46F6-B484-E6FCC08448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7376" y="1652286"/>
            <a:ext cx="4237460" cy="2908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587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 Placeholder 6"/>
          <p:cNvSpPr>
            <a:spLocks noGrp="1"/>
          </p:cNvSpPr>
          <p:nvPr>
            <p:ph type="body" sz="quarter" idx="11"/>
          </p:nvPr>
        </p:nvSpPr>
        <p:spPr>
          <a:xfrm>
            <a:off x="533400" y="1752600"/>
            <a:ext cx="3647440" cy="2021204"/>
          </a:xfrm>
        </p:spPr>
        <p:txBody>
          <a:bodyPr/>
          <a:lstStyle/>
          <a:p>
            <a:pPr lvl="1"/>
            <a:r>
              <a:rPr lang="en-US"/>
              <a:t>Remedies</a:t>
            </a:r>
          </a:p>
          <a:p>
            <a:pPr lvl="1"/>
            <a:r>
              <a:rPr lang="en-US"/>
              <a:t>Final Outcomes</a:t>
            </a:r>
          </a:p>
          <a:p>
            <a:pPr lvl="1"/>
            <a:r>
              <a:rPr lang="en-US"/>
              <a:t>File Preservation</a:t>
            </a:r>
          </a:p>
          <a:p>
            <a:pPr marL="457200" lvl="1" indent="0">
              <a:buNone/>
            </a:pPr>
            <a:r>
              <a:rPr lang="en-US"/>
              <a:t> </a:t>
            </a:r>
          </a:p>
        </p:txBody>
      </p:sp>
      <p:sp>
        <p:nvSpPr>
          <p:cNvPr id="8" name="Content Placeholder 7"/>
          <p:cNvSpPr>
            <a:spLocks noGrp="1"/>
          </p:cNvSpPr>
          <p:nvPr>
            <p:ph sz="quarter" idx="12"/>
          </p:nvPr>
        </p:nvSpPr>
        <p:spPr>
          <a:xfrm>
            <a:off x="533400" y="304800"/>
            <a:ext cx="8153400" cy="1752600"/>
          </a:xfrm>
        </p:spPr>
        <p:txBody>
          <a:bodyPr/>
          <a:lstStyle/>
          <a:p>
            <a:r>
              <a:rPr lang="en-US"/>
              <a:t>CASE COMPLETION/COMPLIANCE</a:t>
            </a:r>
          </a:p>
        </p:txBody>
      </p:sp>
      <p:pic>
        <p:nvPicPr>
          <p:cNvPr id="10" name="Picture 9" descr="A close up of a box&#10;&#10;Description automatically generated">
            <a:extLst>
              <a:ext uri="{FF2B5EF4-FFF2-40B4-BE49-F238E27FC236}">
                <a16:creationId xmlns:a16="http://schemas.microsoft.com/office/drawing/2014/main" id="{E1FCA372-0F44-4EB1-9CFB-0E864093F1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7376" y="1652286"/>
            <a:ext cx="4237460" cy="2908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6809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762000" y="1666916"/>
            <a:ext cx="4114800" cy="4114800"/>
          </a:xfrm>
        </p:spPr>
        <p:txBody>
          <a:bodyPr/>
          <a:lstStyle/>
          <a:p>
            <a:r>
              <a:rPr lang="en-US" sz="2400"/>
              <a:t>Be organized</a:t>
            </a:r>
          </a:p>
          <a:p>
            <a:endParaRPr lang="en-US" sz="2400"/>
          </a:p>
          <a:p>
            <a:r>
              <a:rPr lang="en-US" sz="2400"/>
              <a:t>Develop a process</a:t>
            </a:r>
          </a:p>
          <a:p>
            <a:endParaRPr lang="en-US" sz="2400"/>
          </a:p>
          <a:p>
            <a:r>
              <a:rPr lang="en-US" sz="2400"/>
              <a:t>Seek assistance</a:t>
            </a:r>
          </a:p>
          <a:p>
            <a:endParaRPr lang="en-US" sz="2400"/>
          </a:p>
          <a:p>
            <a:r>
              <a:rPr lang="en-US" sz="2400"/>
              <a:t>Utilize a case management system</a:t>
            </a:r>
          </a:p>
        </p:txBody>
      </p:sp>
      <p:sp>
        <p:nvSpPr>
          <p:cNvPr id="13" name="Content Placeholder 12"/>
          <p:cNvSpPr>
            <a:spLocks noGrp="1"/>
          </p:cNvSpPr>
          <p:nvPr>
            <p:ph sz="quarter" idx="11"/>
          </p:nvPr>
        </p:nvSpPr>
        <p:spPr>
          <a:xfrm>
            <a:off x="533400" y="304800"/>
            <a:ext cx="7162800" cy="1752600"/>
          </a:xfrm>
        </p:spPr>
        <p:txBody>
          <a:bodyPr/>
          <a:lstStyle/>
          <a:p>
            <a:r>
              <a:rPr lang="en-US"/>
              <a:t>BEST PRACTICES IN CASE MANAGEMNT</a:t>
            </a:r>
          </a:p>
        </p:txBody>
      </p:sp>
      <p:pic>
        <p:nvPicPr>
          <p:cNvPr id="6" name="Picture 5" descr="A close up of a card&#10;&#10;Description automatically generated">
            <a:extLst>
              <a:ext uri="{FF2B5EF4-FFF2-40B4-BE49-F238E27FC236}">
                <a16:creationId xmlns:a16="http://schemas.microsoft.com/office/drawing/2014/main" id="{6C47273B-8433-4789-8646-BA987416C2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4820" y="1905000"/>
            <a:ext cx="3457575" cy="2300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2245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81000" y="1905000"/>
            <a:ext cx="8229600" cy="1219200"/>
          </a:xfrm>
        </p:spPr>
        <p:txBody>
          <a:bodyPr/>
          <a:lstStyle/>
          <a:p>
            <a:r>
              <a:rPr lang="en-US"/>
              <a:t>What obstacles have faced or do you anticipate in case management?</a:t>
            </a:r>
          </a:p>
        </p:txBody>
      </p:sp>
    </p:spTree>
    <p:extLst>
      <p:ext uri="{BB962C8B-B14F-4D97-AF65-F5344CB8AC3E}">
        <p14:creationId xmlns:p14="http://schemas.microsoft.com/office/powerpoint/2010/main" val="2074521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088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E2312-45C6-43AD-B4AB-7A6C0F095C53}"/>
              </a:ext>
            </a:extLst>
          </p:cNvPr>
          <p:cNvSpPr>
            <a:spLocks noGrp="1"/>
          </p:cNvSpPr>
          <p:nvPr>
            <p:ph type="title"/>
          </p:nvPr>
        </p:nvSpPr>
        <p:spPr/>
        <p:txBody>
          <a:bodyPr/>
          <a:lstStyle/>
          <a:p>
            <a:r>
              <a:rPr lang="en-US"/>
              <a:t>Break</a:t>
            </a:r>
          </a:p>
        </p:txBody>
      </p:sp>
      <p:sp>
        <p:nvSpPr>
          <p:cNvPr id="6" name="Text Placeholder 5">
            <a:extLst>
              <a:ext uri="{FF2B5EF4-FFF2-40B4-BE49-F238E27FC236}">
                <a16:creationId xmlns:a16="http://schemas.microsoft.com/office/drawing/2014/main" id="{D575BDCA-B531-45C4-ABF5-8B542B18A9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5775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Strategies to Lead Training &amp; Campus-Wide Programming Efforts</a:t>
            </a:r>
          </a:p>
        </p:txBody>
      </p:sp>
    </p:spTree>
    <p:extLst>
      <p:ext uri="{BB962C8B-B14F-4D97-AF65-F5344CB8AC3E}">
        <p14:creationId xmlns:p14="http://schemas.microsoft.com/office/powerpoint/2010/main" val="1221623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 Placeholder 13"/>
          <p:cNvSpPr>
            <a:spLocks noGrp="1"/>
          </p:cNvSpPr>
          <p:nvPr>
            <p:ph type="body" sz="quarter" idx="11"/>
          </p:nvPr>
        </p:nvSpPr>
        <p:spPr>
          <a:xfrm>
            <a:off x="4927432" y="1962150"/>
            <a:ext cx="3962400" cy="3810000"/>
          </a:xfrm>
        </p:spPr>
        <p:txBody>
          <a:bodyPr/>
          <a:lstStyle/>
          <a:p>
            <a:pPr lvl="0"/>
            <a:r>
              <a:rPr lang="en-US"/>
              <a:t>Compliance requirements</a:t>
            </a:r>
          </a:p>
          <a:p>
            <a:pPr lvl="0"/>
            <a:r>
              <a:rPr lang="en-US"/>
              <a:t>Training plan</a:t>
            </a:r>
          </a:p>
          <a:p>
            <a:pPr lvl="0"/>
            <a:r>
              <a:rPr lang="en-US"/>
              <a:t>Program plan</a:t>
            </a:r>
          </a:p>
          <a:p>
            <a:pPr lvl="0"/>
            <a:r>
              <a:rPr lang="en-US"/>
              <a:t>Ongoing awareness campaign</a:t>
            </a:r>
          </a:p>
          <a:p>
            <a:pPr lvl="0"/>
            <a:r>
              <a:rPr lang="en-US"/>
              <a:t>Marketing efforts</a:t>
            </a:r>
          </a:p>
        </p:txBody>
      </p:sp>
      <p:sp>
        <p:nvSpPr>
          <p:cNvPr id="15" name="Content Placeholder 14"/>
          <p:cNvSpPr>
            <a:spLocks noGrp="1"/>
          </p:cNvSpPr>
          <p:nvPr>
            <p:ph sz="quarter" idx="12"/>
          </p:nvPr>
        </p:nvSpPr>
        <p:spPr>
          <a:xfrm>
            <a:off x="533400" y="304800"/>
            <a:ext cx="4343400" cy="1752600"/>
          </a:xfrm>
        </p:spPr>
        <p:txBody>
          <a:bodyPr/>
          <a:lstStyle/>
          <a:p>
            <a:r>
              <a:rPr lang="en-US"/>
              <a:t>AGENDA</a:t>
            </a:r>
          </a:p>
        </p:txBody>
      </p:sp>
      <p:pic>
        <p:nvPicPr>
          <p:cNvPr id="8" name="Picture 2" descr="Commissioner Training - Association of Fire Districts of the State ...">
            <a:extLst>
              <a:ext uri="{FF2B5EF4-FFF2-40B4-BE49-F238E27FC236}">
                <a16:creationId xmlns:a16="http://schemas.microsoft.com/office/drawing/2014/main" id="{03B32AA8-7CBD-4DF1-A5CF-5B3765DAF94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347" r="1347"/>
          <a:stretch>
            <a:fillRect/>
          </a:stretch>
        </p:blipFill>
        <p:spPr bwMode="auto">
          <a:xfrm>
            <a:off x="472440" y="2133600"/>
            <a:ext cx="4302592" cy="304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1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029200"/>
            <a:ext cx="7772400" cy="774700"/>
          </a:xfrm>
        </p:spPr>
        <p:txBody>
          <a:bodyPr/>
          <a:lstStyle/>
          <a:p>
            <a:r>
              <a:rPr lang="en-US"/>
              <a:t>Title IX Key Concepts</a:t>
            </a:r>
            <a:br>
              <a:rPr lang="en-US"/>
            </a:br>
            <a:endParaRPr lang="en-US"/>
          </a:p>
        </p:txBody>
      </p:sp>
    </p:spTree>
    <p:extLst>
      <p:ext uri="{BB962C8B-B14F-4D97-AF65-F5344CB8AC3E}">
        <p14:creationId xmlns:p14="http://schemas.microsoft.com/office/powerpoint/2010/main" val="390924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Content Placeholder 13"/>
          <p:cNvSpPr>
            <a:spLocks noGrp="1"/>
          </p:cNvSpPr>
          <p:nvPr>
            <p:ph sz="quarter" idx="13"/>
          </p:nvPr>
        </p:nvSpPr>
        <p:spPr>
          <a:xfrm>
            <a:off x="685800" y="1295400"/>
            <a:ext cx="7315200" cy="2971800"/>
          </a:xfrm>
        </p:spPr>
        <p:txBody>
          <a:bodyPr/>
          <a:lstStyle/>
          <a:p>
            <a:pPr algn="just"/>
            <a:r>
              <a:rPr lang="en-US"/>
              <a:t>Each institution must develop and implement a comprehensive prevention and outreach program on sexual misconduct including but not limited, to sexual harassment, sexual assault, dating violence, and stalking. The comprehensive prevention and outreach program must address a range of strategies to prevent sexual misconduct, including sexual harassment, sexual assault, dating violence, and stalking. The program should include a public awareness campaign, primary prevention, bystander intervention, and risk reduction strategies. </a:t>
            </a:r>
          </a:p>
          <a:p>
            <a:endParaRPr lang="en-US"/>
          </a:p>
          <a:p>
            <a:r>
              <a:rPr lang="en-US"/>
              <a:t>-Violence Against Women’s Act</a:t>
            </a:r>
          </a:p>
        </p:txBody>
      </p:sp>
      <p:sp>
        <p:nvSpPr>
          <p:cNvPr id="12" name="Content Placeholder 11"/>
          <p:cNvSpPr>
            <a:spLocks noGrp="1"/>
          </p:cNvSpPr>
          <p:nvPr>
            <p:ph sz="quarter" idx="11"/>
          </p:nvPr>
        </p:nvSpPr>
        <p:spPr>
          <a:xfrm>
            <a:off x="533400" y="304800"/>
            <a:ext cx="5029200" cy="685798"/>
          </a:xfrm>
        </p:spPr>
        <p:txBody>
          <a:bodyPr/>
          <a:lstStyle/>
          <a:p>
            <a:r>
              <a:rPr lang="en-US"/>
              <a:t>WHAT DO WE HAVE TO DO?</a:t>
            </a:r>
          </a:p>
        </p:txBody>
      </p:sp>
    </p:spTree>
    <p:extLst>
      <p:ext uri="{BB962C8B-B14F-4D97-AF65-F5344CB8AC3E}">
        <p14:creationId xmlns:p14="http://schemas.microsoft.com/office/powerpoint/2010/main" val="424987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Content Placeholder 13"/>
          <p:cNvSpPr>
            <a:spLocks noGrp="1"/>
          </p:cNvSpPr>
          <p:nvPr>
            <p:ph sz="quarter" idx="13"/>
          </p:nvPr>
        </p:nvSpPr>
        <p:spPr>
          <a:xfrm>
            <a:off x="457200" y="1581157"/>
            <a:ext cx="6705600" cy="3200393"/>
          </a:xfrm>
        </p:spPr>
        <p:txBody>
          <a:bodyPr/>
          <a:lstStyle/>
          <a:p>
            <a:pPr marL="342900" indent="-342900">
              <a:buFont typeface="Arial" panose="020B0604020202020204" pitchFamily="34" charset="0"/>
              <a:buChar char="•"/>
            </a:pPr>
            <a:r>
              <a:rPr lang="en-US"/>
              <a:t>Training for Title IX Coordinators, Deputy Coordinators, Investigators, Decision Makers, and Appellate Authority</a:t>
            </a:r>
          </a:p>
          <a:p>
            <a:pPr marL="342900" indent="-342900">
              <a:buFont typeface="Arial" panose="020B0604020202020204" pitchFamily="34" charset="0"/>
              <a:buChar char="•"/>
            </a:pPr>
            <a:r>
              <a:rPr lang="en-US"/>
              <a:t>Training for Responsible Employees</a:t>
            </a:r>
          </a:p>
          <a:p>
            <a:pPr marL="342900" indent="-342900">
              <a:buFont typeface="Arial" panose="020B0604020202020204" pitchFamily="34" charset="0"/>
              <a:buChar char="•"/>
            </a:pPr>
            <a:r>
              <a:rPr lang="en-US"/>
              <a:t>NCAA Compliance Training for Athletics</a:t>
            </a:r>
          </a:p>
          <a:p>
            <a:pPr marL="342900" indent="-342900">
              <a:buFont typeface="Arial" panose="020B0604020202020204" pitchFamily="34" charset="0"/>
              <a:buChar char="•"/>
            </a:pPr>
            <a:r>
              <a:rPr lang="en-US"/>
              <a:t>Primary Prevention Training</a:t>
            </a:r>
          </a:p>
          <a:p>
            <a:pPr marL="342900" indent="-342900">
              <a:buFont typeface="Arial" panose="020B0604020202020204" pitchFamily="34" charset="0"/>
              <a:buChar char="•"/>
            </a:pPr>
            <a:r>
              <a:rPr lang="en-US"/>
              <a:t>Ongoing prevention programming</a:t>
            </a:r>
          </a:p>
          <a:p>
            <a:pPr marL="342900" indent="-342900">
              <a:buFont typeface="Arial" panose="020B0604020202020204" pitchFamily="34" charset="0"/>
              <a:buChar char="•"/>
            </a:pPr>
            <a:r>
              <a:rPr lang="en-US"/>
              <a:t>State Law requirements?</a:t>
            </a:r>
          </a:p>
          <a:p>
            <a:pPr marL="342900" indent="-342900">
              <a:buFont typeface="Arial" panose="020B0604020202020204" pitchFamily="34" charset="0"/>
              <a:buChar char="•"/>
            </a:pPr>
            <a:r>
              <a:rPr lang="en-US"/>
              <a:t>Other considerations?</a:t>
            </a:r>
          </a:p>
          <a:p>
            <a:pPr marL="342900" indent="-342900">
              <a:buFont typeface="Arial" panose="020B0604020202020204" pitchFamily="34" charset="0"/>
              <a:buChar char="•"/>
            </a:pPr>
            <a:endParaRPr lang="en-US"/>
          </a:p>
        </p:txBody>
      </p:sp>
      <p:sp>
        <p:nvSpPr>
          <p:cNvPr id="12" name="Content Placeholder 11"/>
          <p:cNvSpPr>
            <a:spLocks noGrp="1"/>
          </p:cNvSpPr>
          <p:nvPr>
            <p:ph sz="quarter" idx="11"/>
          </p:nvPr>
        </p:nvSpPr>
        <p:spPr>
          <a:xfrm>
            <a:off x="533400" y="304800"/>
            <a:ext cx="5029200" cy="685798"/>
          </a:xfrm>
        </p:spPr>
        <p:txBody>
          <a:bodyPr/>
          <a:lstStyle/>
          <a:p>
            <a:r>
              <a:rPr lang="en-US"/>
              <a:t>WHAT DO WE HAVE TO DO?</a:t>
            </a:r>
          </a:p>
        </p:txBody>
      </p:sp>
      <p:pic>
        <p:nvPicPr>
          <p:cNvPr id="3" name="Picture 2" descr="A close up of a persons hand&#10;&#10;Description automatically generated">
            <a:extLst>
              <a:ext uri="{FF2B5EF4-FFF2-40B4-BE49-F238E27FC236}">
                <a16:creationId xmlns:a16="http://schemas.microsoft.com/office/drawing/2014/main" id="{E19B4A65-7221-4B60-B4AD-02DAC7EE32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3790951"/>
            <a:ext cx="2971799" cy="1981199"/>
          </a:xfrm>
          <a:prstGeom prst="rect">
            <a:avLst/>
          </a:prstGeom>
        </p:spPr>
      </p:pic>
    </p:spTree>
    <p:extLst>
      <p:ext uri="{BB962C8B-B14F-4D97-AF65-F5344CB8AC3E}">
        <p14:creationId xmlns:p14="http://schemas.microsoft.com/office/powerpoint/2010/main" val="280417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TRAINING YOUR TITLE IX TEAM</a:t>
            </a:r>
          </a:p>
        </p:txBody>
      </p:sp>
      <p:sp>
        <p:nvSpPr>
          <p:cNvPr id="6" name="Text Placeholder 5">
            <a:extLst>
              <a:ext uri="{FF2B5EF4-FFF2-40B4-BE49-F238E27FC236}">
                <a16:creationId xmlns:a16="http://schemas.microsoft.com/office/drawing/2014/main" id="{FBFAAD54-DA77-4DD8-B185-08B1768AD37D}"/>
              </a:ext>
            </a:extLst>
          </p:cNvPr>
          <p:cNvSpPr>
            <a:spLocks noGrp="1"/>
          </p:cNvSpPr>
          <p:nvPr>
            <p:ph type="body" sz="quarter" idx="10"/>
          </p:nvPr>
        </p:nvSpPr>
        <p:spPr>
          <a:xfrm>
            <a:off x="533400" y="1238253"/>
            <a:ext cx="6553200" cy="3181349"/>
          </a:xfrm>
        </p:spPr>
        <p:txBody>
          <a:bodyPr/>
          <a:lstStyle/>
          <a:p>
            <a:r>
              <a:rPr lang="en-US"/>
              <a:t>Auditing your team’s knowledge and skill level</a:t>
            </a:r>
          </a:p>
          <a:p>
            <a:r>
              <a:rPr lang="en-US"/>
              <a:t>Identifying training gaps</a:t>
            </a:r>
          </a:p>
          <a:p>
            <a:r>
              <a:rPr lang="en-US"/>
              <a:t>Internal training resources</a:t>
            </a:r>
          </a:p>
          <a:p>
            <a:r>
              <a:rPr lang="en-US"/>
              <a:t>External training resources</a:t>
            </a:r>
          </a:p>
          <a:p>
            <a:r>
              <a:rPr lang="en-US"/>
              <a:t>Cross training your team</a:t>
            </a:r>
          </a:p>
          <a:p>
            <a:r>
              <a:rPr lang="en-US"/>
              <a:t>Your role as facilitator</a:t>
            </a:r>
          </a:p>
          <a:p>
            <a:r>
              <a:rPr lang="en-US"/>
              <a:t>Self guided resources and training</a:t>
            </a:r>
          </a:p>
        </p:txBody>
      </p:sp>
      <p:pic>
        <p:nvPicPr>
          <p:cNvPr id="3" name="Picture 2" descr="A close up of a chair&#10;&#10;Description automatically generated">
            <a:extLst>
              <a:ext uri="{FF2B5EF4-FFF2-40B4-BE49-F238E27FC236}">
                <a16:creationId xmlns:a16="http://schemas.microsoft.com/office/drawing/2014/main" id="{19777FED-A03B-4B63-A8C4-A8FD478B5C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16" y="4572004"/>
            <a:ext cx="9136284" cy="2285996"/>
          </a:xfrm>
          <a:prstGeom prst="rect">
            <a:avLst/>
          </a:prstGeom>
        </p:spPr>
      </p:pic>
    </p:spTree>
    <p:extLst>
      <p:ext uri="{BB962C8B-B14F-4D97-AF65-F5344CB8AC3E}">
        <p14:creationId xmlns:p14="http://schemas.microsoft.com/office/powerpoint/2010/main" val="2803192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TRAINING FOR TITLE IX TEAM</a:t>
            </a:r>
          </a:p>
        </p:txBody>
      </p:sp>
      <p:sp>
        <p:nvSpPr>
          <p:cNvPr id="6" name="Text Placeholder 5">
            <a:extLst>
              <a:ext uri="{FF2B5EF4-FFF2-40B4-BE49-F238E27FC236}">
                <a16:creationId xmlns:a16="http://schemas.microsoft.com/office/drawing/2014/main" id="{FBFAAD54-DA77-4DD8-B185-08B1768AD37D}"/>
              </a:ext>
            </a:extLst>
          </p:cNvPr>
          <p:cNvSpPr>
            <a:spLocks noGrp="1"/>
          </p:cNvSpPr>
          <p:nvPr>
            <p:ph type="body" sz="quarter" idx="10"/>
          </p:nvPr>
        </p:nvSpPr>
        <p:spPr>
          <a:xfrm>
            <a:off x="571982" y="1657350"/>
            <a:ext cx="3962400" cy="4114800"/>
          </a:xfrm>
        </p:spPr>
        <p:txBody>
          <a:bodyPr/>
          <a:lstStyle/>
          <a:p>
            <a:r>
              <a:rPr lang="en-US"/>
              <a:t>Critical Content</a:t>
            </a:r>
          </a:p>
          <a:p>
            <a:pPr lvl="1"/>
            <a:r>
              <a:rPr lang="en-US"/>
              <a:t>Definition</a:t>
            </a:r>
          </a:p>
          <a:p>
            <a:pPr lvl="1"/>
            <a:r>
              <a:rPr lang="en-US"/>
              <a:t>Bias </a:t>
            </a:r>
          </a:p>
          <a:p>
            <a:pPr lvl="1"/>
            <a:r>
              <a:rPr lang="en-US"/>
              <a:t>Stereotypes</a:t>
            </a:r>
          </a:p>
          <a:p>
            <a:pPr lvl="1"/>
            <a:r>
              <a:rPr lang="en-US"/>
              <a:t>Conflicts of Interest</a:t>
            </a:r>
          </a:p>
          <a:p>
            <a:pPr lvl="1"/>
            <a:r>
              <a:rPr lang="en-US"/>
              <a:t>Relevance</a:t>
            </a:r>
          </a:p>
          <a:p>
            <a:pPr lvl="1"/>
            <a:r>
              <a:rPr lang="en-US"/>
              <a:t>Credibility </a:t>
            </a:r>
          </a:p>
          <a:p>
            <a:pPr lvl="1"/>
            <a:r>
              <a:rPr lang="en-US"/>
              <a:t>Technology</a:t>
            </a:r>
          </a:p>
        </p:txBody>
      </p:sp>
      <p:pic>
        <p:nvPicPr>
          <p:cNvPr id="3" name="Picture 2" descr="A picture containing sitting, laying&#10;&#10;Description automatically generated">
            <a:extLst>
              <a:ext uri="{FF2B5EF4-FFF2-40B4-BE49-F238E27FC236}">
                <a16:creationId xmlns:a16="http://schemas.microsoft.com/office/drawing/2014/main" id="{A996CDFF-2324-4578-989D-23D619C160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2400" y="2533892"/>
            <a:ext cx="4904773" cy="3676649"/>
          </a:xfrm>
          <a:prstGeom prst="rect">
            <a:avLst/>
          </a:prstGeom>
        </p:spPr>
      </p:pic>
    </p:spTree>
    <p:extLst>
      <p:ext uri="{BB962C8B-B14F-4D97-AF65-F5344CB8AC3E}">
        <p14:creationId xmlns:p14="http://schemas.microsoft.com/office/powerpoint/2010/main" val="3556638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Content Placeholder 4"/>
          <p:cNvSpPr>
            <a:spLocks noGrp="1"/>
          </p:cNvSpPr>
          <p:nvPr>
            <p:ph sz="quarter" idx="16"/>
          </p:nvPr>
        </p:nvSpPr>
        <p:spPr/>
        <p:txBody>
          <a:bodyPr/>
          <a:lstStyle/>
          <a:p>
            <a:r>
              <a:rPr lang="en-US"/>
              <a:t>Delivery</a:t>
            </a:r>
          </a:p>
        </p:txBody>
      </p:sp>
      <p:sp>
        <p:nvSpPr>
          <p:cNvPr id="2" name="Text Placeholder 1"/>
          <p:cNvSpPr>
            <a:spLocks noGrp="1"/>
          </p:cNvSpPr>
          <p:nvPr>
            <p:ph type="body" sz="quarter" idx="10"/>
          </p:nvPr>
        </p:nvSpPr>
        <p:spPr/>
        <p:txBody>
          <a:bodyPr/>
          <a:lstStyle/>
          <a:p>
            <a:r>
              <a:rPr lang="en-US"/>
              <a:t>Who?</a:t>
            </a:r>
          </a:p>
          <a:p>
            <a:r>
              <a:rPr lang="en-US"/>
              <a:t>When?</a:t>
            </a:r>
          </a:p>
          <a:p>
            <a:r>
              <a:rPr lang="en-US"/>
              <a:t>How?</a:t>
            </a:r>
          </a:p>
          <a:p>
            <a:r>
              <a:rPr lang="en-US"/>
              <a:t>Frequency?</a:t>
            </a:r>
          </a:p>
        </p:txBody>
      </p:sp>
      <p:sp>
        <p:nvSpPr>
          <p:cNvPr id="3" name="Text Placeholder 2"/>
          <p:cNvSpPr>
            <a:spLocks noGrp="1"/>
          </p:cNvSpPr>
          <p:nvPr>
            <p:ph type="body" sz="quarter" idx="11"/>
          </p:nvPr>
        </p:nvSpPr>
        <p:spPr/>
        <p:txBody>
          <a:bodyPr/>
          <a:lstStyle/>
          <a:p>
            <a:r>
              <a:rPr lang="en-US"/>
              <a:t>Definitions</a:t>
            </a:r>
          </a:p>
          <a:p>
            <a:r>
              <a:rPr lang="en-US"/>
              <a:t>Reporting Responsibilities</a:t>
            </a:r>
          </a:p>
          <a:p>
            <a:r>
              <a:rPr lang="en-US"/>
              <a:t>Failure to Report</a:t>
            </a:r>
          </a:p>
          <a:p>
            <a:r>
              <a:rPr lang="en-US"/>
              <a:t>Policy</a:t>
            </a:r>
          </a:p>
        </p:txBody>
      </p:sp>
      <p:sp>
        <p:nvSpPr>
          <p:cNvPr id="6" name="Content Placeholder 5"/>
          <p:cNvSpPr>
            <a:spLocks noGrp="1"/>
          </p:cNvSpPr>
          <p:nvPr>
            <p:ph sz="quarter" idx="17"/>
          </p:nvPr>
        </p:nvSpPr>
        <p:spPr/>
        <p:txBody>
          <a:bodyPr/>
          <a:lstStyle/>
          <a:p>
            <a:r>
              <a:rPr lang="en-US"/>
              <a:t>Content</a:t>
            </a:r>
          </a:p>
        </p:txBody>
      </p:sp>
      <p:sp>
        <p:nvSpPr>
          <p:cNvPr id="7" name="Content Placeholder 6"/>
          <p:cNvSpPr>
            <a:spLocks noGrp="1"/>
          </p:cNvSpPr>
          <p:nvPr>
            <p:ph sz="quarter" idx="18"/>
          </p:nvPr>
        </p:nvSpPr>
        <p:spPr>
          <a:xfrm>
            <a:off x="533400" y="304800"/>
            <a:ext cx="7373938" cy="1197090"/>
          </a:xfrm>
        </p:spPr>
        <p:txBody>
          <a:bodyPr/>
          <a:lstStyle/>
          <a:p>
            <a:r>
              <a:rPr lang="en-US"/>
              <a:t>TRAINING FOR RESPONSIBLE EMPLOYEES/CAMPUS AUTHORITIES</a:t>
            </a:r>
          </a:p>
        </p:txBody>
      </p:sp>
    </p:spTree>
    <p:extLst>
      <p:ext uri="{BB962C8B-B14F-4D97-AF65-F5344CB8AC3E}">
        <p14:creationId xmlns:p14="http://schemas.microsoft.com/office/powerpoint/2010/main" val="414025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NCAA COMPLIANCE</a:t>
            </a:r>
          </a:p>
        </p:txBody>
      </p:sp>
      <p:sp>
        <p:nvSpPr>
          <p:cNvPr id="6" name="Text Placeholder 5">
            <a:extLst>
              <a:ext uri="{FF2B5EF4-FFF2-40B4-BE49-F238E27FC236}">
                <a16:creationId xmlns:a16="http://schemas.microsoft.com/office/drawing/2014/main" id="{FBFAAD54-DA77-4DD8-B185-08B1768AD37D}"/>
              </a:ext>
            </a:extLst>
          </p:cNvPr>
          <p:cNvSpPr>
            <a:spLocks noGrp="1"/>
          </p:cNvSpPr>
          <p:nvPr>
            <p:ph type="body" sz="quarter" idx="10"/>
          </p:nvPr>
        </p:nvSpPr>
        <p:spPr>
          <a:xfrm>
            <a:off x="685800" y="2266950"/>
            <a:ext cx="2971800" cy="1924049"/>
          </a:xfrm>
        </p:spPr>
        <p:txBody>
          <a:bodyPr/>
          <a:lstStyle/>
          <a:p>
            <a:r>
              <a:rPr lang="en-US"/>
              <a:t>Partnership with Athletics</a:t>
            </a:r>
          </a:p>
          <a:p>
            <a:r>
              <a:rPr lang="en-US"/>
              <a:t>Timeframe</a:t>
            </a:r>
          </a:p>
          <a:p>
            <a:r>
              <a:rPr lang="en-US"/>
              <a:t>Content</a:t>
            </a:r>
          </a:p>
          <a:p>
            <a:endParaRPr lang="en-US"/>
          </a:p>
        </p:txBody>
      </p:sp>
      <p:pic>
        <p:nvPicPr>
          <p:cNvPr id="3" name="Picture 2" descr="A picture containing drawing&#10;&#10;Description automatically generated">
            <a:extLst>
              <a:ext uri="{FF2B5EF4-FFF2-40B4-BE49-F238E27FC236}">
                <a16:creationId xmlns:a16="http://schemas.microsoft.com/office/drawing/2014/main" id="{07950920-06BA-452D-BF71-36102960D30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76532" y="1504950"/>
            <a:ext cx="4053068" cy="3982140"/>
          </a:xfrm>
          <a:prstGeom prst="rect">
            <a:avLst/>
          </a:prstGeom>
        </p:spPr>
      </p:pic>
    </p:spTree>
    <p:extLst>
      <p:ext uri="{BB962C8B-B14F-4D97-AF65-F5344CB8AC3E}">
        <p14:creationId xmlns:p14="http://schemas.microsoft.com/office/powerpoint/2010/main" val="591561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Content Placeholder 30"/>
          <p:cNvSpPr>
            <a:spLocks noGrp="1"/>
          </p:cNvSpPr>
          <p:nvPr>
            <p:ph sz="quarter" idx="16"/>
          </p:nvPr>
        </p:nvSpPr>
        <p:spPr/>
        <p:txBody>
          <a:bodyPr/>
          <a:lstStyle/>
          <a:p>
            <a:r>
              <a:rPr lang="en-US"/>
              <a:t>Delivery</a:t>
            </a:r>
          </a:p>
        </p:txBody>
      </p:sp>
      <p:sp>
        <p:nvSpPr>
          <p:cNvPr id="27" name="Content Placeholder 26"/>
          <p:cNvSpPr>
            <a:spLocks noGrp="1"/>
          </p:cNvSpPr>
          <p:nvPr>
            <p:ph sz="quarter" idx="12"/>
          </p:nvPr>
        </p:nvSpPr>
        <p:spPr/>
        <p:txBody>
          <a:bodyPr/>
          <a:lstStyle/>
          <a:p>
            <a:pPr marL="342900" indent="-342900">
              <a:buFontTx/>
              <a:buChar char="-"/>
            </a:pPr>
            <a:r>
              <a:rPr lang="en-US" sz="1900"/>
              <a:t>Online</a:t>
            </a:r>
          </a:p>
          <a:p>
            <a:pPr marL="342900" indent="-342900">
              <a:buFontTx/>
              <a:buChar char="-"/>
            </a:pPr>
            <a:r>
              <a:rPr lang="en-US" sz="1900"/>
              <a:t>In-person</a:t>
            </a:r>
          </a:p>
          <a:p>
            <a:pPr marL="342900" indent="-342900">
              <a:buFontTx/>
              <a:buChar char="-"/>
            </a:pPr>
            <a:r>
              <a:rPr lang="en-US" sz="1900"/>
              <a:t>Alternatives</a:t>
            </a:r>
          </a:p>
        </p:txBody>
      </p:sp>
      <p:sp>
        <p:nvSpPr>
          <p:cNvPr id="28" name="Content Placeholder 27"/>
          <p:cNvSpPr>
            <a:spLocks noGrp="1"/>
          </p:cNvSpPr>
          <p:nvPr>
            <p:ph sz="quarter" idx="13"/>
          </p:nvPr>
        </p:nvSpPr>
        <p:spPr/>
        <p:txBody>
          <a:bodyPr/>
          <a:lstStyle/>
          <a:p>
            <a:r>
              <a:rPr lang="en-US" sz="1900"/>
              <a:t>Incoming students</a:t>
            </a:r>
          </a:p>
          <a:p>
            <a:r>
              <a:rPr lang="en-US" sz="1900"/>
              <a:t> - Freshmen</a:t>
            </a:r>
          </a:p>
          <a:p>
            <a:r>
              <a:rPr lang="en-US" sz="1900"/>
              <a:t> - Transfer</a:t>
            </a:r>
          </a:p>
          <a:p>
            <a:r>
              <a:rPr lang="en-US" sz="1900"/>
              <a:t> - Graduate students</a:t>
            </a:r>
          </a:p>
        </p:txBody>
      </p:sp>
      <p:sp>
        <p:nvSpPr>
          <p:cNvPr id="29" name="Content Placeholder 28"/>
          <p:cNvSpPr>
            <a:spLocks noGrp="1"/>
          </p:cNvSpPr>
          <p:nvPr>
            <p:ph sz="quarter" idx="14"/>
          </p:nvPr>
        </p:nvSpPr>
        <p:spPr/>
        <p:txBody>
          <a:bodyPr/>
          <a:lstStyle/>
          <a:p>
            <a:r>
              <a:rPr lang="en-US" sz="1900"/>
              <a:t> - Length</a:t>
            </a:r>
          </a:p>
          <a:p>
            <a:r>
              <a:rPr lang="en-US" sz="1900"/>
              <a:t> - Definitions</a:t>
            </a:r>
          </a:p>
          <a:p>
            <a:r>
              <a:rPr lang="en-US" sz="1900"/>
              <a:t> - Policy</a:t>
            </a:r>
          </a:p>
          <a:p>
            <a:r>
              <a:rPr lang="en-US" sz="1900"/>
              <a:t> - Resources</a:t>
            </a:r>
          </a:p>
        </p:txBody>
      </p:sp>
      <p:sp>
        <p:nvSpPr>
          <p:cNvPr id="30" name="Content Placeholder 29"/>
          <p:cNvSpPr>
            <a:spLocks noGrp="1"/>
          </p:cNvSpPr>
          <p:nvPr>
            <p:ph sz="quarter" idx="15"/>
          </p:nvPr>
        </p:nvSpPr>
        <p:spPr/>
        <p:txBody>
          <a:bodyPr/>
          <a:lstStyle/>
          <a:p>
            <a:r>
              <a:rPr lang="en-US"/>
              <a:t> </a:t>
            </a:r>
            <a:r>
              <a:rPr lang="en-US" sz="2000"/>
              <a:t>- Deadline</a:t>
            </a:r>
          </a:p>
          <a:p>
            <a:r>
              <a:rPr lang="en-US" sz="2000"/>
              <a:t> - Penalty</a:t>
            </a:r>
          </a:p>
        </p:txBody>
      </p:sp>
      <p:sp>
        <p:nvSpPr>
          <p:cNvPr id="21504" name="Content Placeholder 21503"/>
          <p:cNvSpPr>
            <a:spLocks noGrp="1"/>
          </p:cNvSpPr>
          <p:nvPr>
            <p:ph sz="quarter" idx="17"/>
          </p:nvPr>
        </p:nvSpPr>
        <p:spPr/>
        <p:txBody>
          <a:bodyPr/>
          <a:lstStyle/>
          <a:p>
            <a:r>
              <a:rPr lang="en-US"/>
              <a:t>Audience</a:t>
            </a:r>
          </a:p>
        </p:txBody>
      </p:sp>
      <p:sp>
        <p:nvSpPr>
          <p:cNvPr id="21505" name="Content Placeholder 21504"/>
          <p:cNvSpPr>
            <a:spLocks noGrp="1"/>
          </p:cNvSpPr>
          <p:nvPr>
            <p:ph sz="quarter" idx="18"/>
          </p:nvPr>
        </p:nvSpPr>
        <p:spPr/>
        <p:txBody>
          <a:bodyPr/>
          <a:lstStyle/>
          <a:p>
            <a:r>
              <a:rPr lang="en-US"/>
              <a:t>Content</a:t>
            </a:r>
          </a:p>
        </p:txBody>
      </p:sp>
      <p:sp>
        <p:nvSpPr>
          <p:cNvPr id="21507" name="Content Placeholder 21506"/>
          <p:cNvSpPr>
            <a:spLocks noGrp="1"/>
          </p:cNvSpPr>
          <p:nvPr>
            <p:ph sz="quarter" idx="19"/>
          </p:nvPr>
        </p:nvSpPr>
        <p:spPr>
          <a:xfrm>
            <a:off x="5536298" y="4038600"/>
            <a:ext cx="2693302" cy="344488"/>
          </a:xfrm>
        </p:spPr>
        <p:txBody>
          <a:bodyPr/>
          <a:lstStyle/>
          <a:p>
            <a:r>
              <a:rPr lang="en-US"/>
              <a:t>Completion Requirement</a:t>
            </a:r>
          </a:p>
        </p:txBody>
      </p:sp>
      <p:sp>
        <p:nvSpPr>
          <p:cNvPr id="26" name="Content Placeholder 25"/>
          <p:cNvSpPr>
            <a:spLocks noGrp="1"/>
          </p:cNvSpPr>
          <p:nvPr>
            <p:ph sz="quarter" idx="11"/>
          </p:nvPr>
        </p:nvSpPr>
        <p:spPr>
          <a:xfrm>
            <a:off x="533400" y="304800"/>
            <a:ext cx="6477000" cy="914394"/>
          </a:xfrm>
        </p:spPr>
        <p:txBody>
          <a:bodyPr/>
          <a:lstStyle/>
          <a:p>
            <a:r>
              <a:rPr lang="en-US"/>
              <a:t>PRIMARY PREVENTION TRAINING</a:t>
            </a:r>
          </a:p>
        </p:txBody>
      </p:sp>
    </p:spTree>
    <p:extLst>
      <p:ext uri="{BB962C8B-B14F-4D97-AF65-F5344CB8AC3E}">
        <p14:creationId xmlns:p14="http://schemas.microsoft.com/office/powerpoint/2010/main" val="3345260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308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47963-BD94-46CB-8C06-38CA60132A49}"/>
              </a:ext>
            </a:extLst>
          </p:cNvPr>
          <p:cNvSpPr>
            <a:spLocks noGrp="1"/>
          </p:cNvSpPr>
          <p:nvPr>
            <p:ph sz="quarter" idx="10"/>
          </p:nvPr>
        </p:nvSpPr>
        <p:spPr>
          <a:xfrm>
            <a:off x="495300" y="2514600"/>
            <a:ext cx="8153400" cy="1219200"/>
          </a:xfrm>
        </p:spPr>
        <p:txBody>
          <a:bodyPr/>
          <a:lstStyle/>
          <a:p>
            <a:r>
              <a:rPr lang="en-US"/>
              <a:t>Who are your campus collaborators when it comes to Title IX programming efforts?</a:t>
            </a:r>
          </a:p>
        </p:txBody>
      </p:sp>
    </p:spTree>
    <p:extLst>
      <p:ext uri="{BB962C8B-B14F-4D97-AF65-F5344CB8AC3E}">
        <p14:creationId xmlns:p14="http://schemas.microsoft.com/office/powerpoint/2010/main" val="2757459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A3F5D4-1956-4C45-B5BA-261F61495C55}"/>
              </a:ext>
            </a:extLst>
          </p:cNvPr>
          <p:cNvPicPr>
            <a:picLocks noChangeAspect="1"/>
          </p:cNvPicPr>
          <p:nvPr/>
        </p:nvPicPr>
        <p:blipFill>
          <a:blip r:embed="rId3"/>
          <a:stretch>
            <a:fillRect/>
          </a:stretch>
        </p:blipFill>
        <p:spPr>
          <a:xfrm>
            <a:off x="93449" y="914400"/>
            <a:ext cx="8898151" cy="5943600"/>
          </a:xfrm>
          <a:prstGeom prst="rect">
            <a:avLst/>
          </a:prstGeom>
        </p:spPr>
      </p:pic>
      <p:sp>
        <p:nvSpPr>
          <p:cNvPr id="12" name="Content Placeholder 11">
            <a:extLst>
              <a:ext uri="{FF2B5EF4-FFF2-40B4-BE49-F238E27FC236}">
                <a16:creationId xmlns:a16="http://schemas.microsoft.com/office/drawing/2014/main" id="{71922E35-D0C2-40B4-BC89-83B97529DEE7}"/>
              </a:ext>
            </a:extLst>
          </p:cNvPr>
          <p:cNvSpPr>
            <a:spLocks noGrp="1"/>
          </p:cNvSpPr>
          <p:nvPr>
            <p:ph sz="quarter" idx="12"/>
          </p:nvPr>
        </p:nvSpPr>
        <p:spPr>
          <a:xfrm>
            <a:off x="419100" y="91633"/>
            <a:ext cx="8724900" cy="670367"/>
          </a:xfrm>
        </p:spPr>
        <p:txBody>
          <a:bodyPr/>
          <a:lstStyle/>
          <a:p>
            <a:r>
              <a:rPr lang="en-US"/>
              <a:t>ONGOING PREVENTION PROGRAMMING REQUIREMENTS</a:t>
            </a:r>
          </a:p>
        </p:txBody>
      </p:sp>
    </p:spTree>
    <p:extLst>
      <p:ext uri="{BB962C8B-B14F-4D97-AF65-F5344CB8AC3E}">
        <p14:creationId xmlns:p14="http://schemas.microsoft.com/office/powerpoint/2010/main" val="370707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8101" y="1132748"/>
            <a:ext cx="8229600" cy="1143000"/>
          </a:xfrm>
        </p:spPr>
        <p:txBody>
          <a:bodyPr/>
          <a:lstStyle/>
          <a:p>
            <a:pPr eaLnBrk="1" hangingPunct="1"/>
            <a:r>
              <a:rPr lang="en-US" altLang="en-US" sz="2800">
                <a:solidFill>
                  <a:srgbClr val="FFFFFF"/>
                </a:solidFill>
                <a:latin typeface="Trebuchet MS" panose="020B0603020202020204" pitchFamily="34" charset="0"/>
              </a:rPr>
              <a:t>TITLE IX STATES:</a:t>
            </a:r>
          </a:p>
        </p:txBody>
      </p:sp>
      <p:sp>
        <p:nvSpPr>
          <p:cNvPr id="31747" name="Content Placeholder 1"/>
          <p:cNvSpPr>
            <a:spLocks noGrp="1"/>
          </p:cNvSpPr>
          <p:nvPr>
            <p:ph idx="1"/>
          </p:nvPr>
        </p:nvSpPr>
        <p:spPr>
          <a:xfrm>
            <a:off x="38101" y="2514600"/>
            <a:ext cx="5867400" cy="2379663"/>
          </a:xfrm>
        </p:spPr>
        <p:txBody>
          <a:bodyPr/>
          <a:lstStyle/>
          <a:p>
            <a:pPr eaLnBrk="1" hangingPunct="1">
              <a:spcBef>
                <a:spcPts val="0"/>
              </a:spcBef>
              <a:buFont typeface="Wingdings 3" panose="05040102010807070707" pitchFamily="18" charset="2"/>
              <a:buNone/>
            </a:pPr>
            <a:r>
              <a:rPr lang="en-US" altLang="en-US" sz="2000">
                <a:solidFill>
                  <a:srgbClr val="FFFFFF"/>
                </a:solidFill>
              </a:rPr>
              <a:t>“No person in the United States shall, on the basis of </a:t>
            </a:r>
            <a:r>
              <a:rPr lang="en-US" altLang="en-US" sz="2000" b="1">
                <a:solidFill>
                  <a:srgbClr val="FFFFFF"/>
                </a:solidFill>
              </a:rPr>
              <a:t>sex</a:t>
            </a:r>
            <a:r>
              <a:rPr lang="en-US" altLang="en-US" sz="2000">
                <a:solidFill>
                  <a:srgbClr val="FFFFFF"/>
                </a:solidFill>
              </a:rPr>
              <a:t>, be excluded from participation in, be denied the benefits of, or be subjected to discrimination under any </a:t>
            </a:r>
            <a:r>
              <a:rPr lang="en-US" altLang="en-US" sz="2000" b="1">
                <a:solidFill>
                  <a:srgbClr val="FFFFFF"/>
                </a:solidFill>
              </a:rPr>
              <a:t>education program or activity</a:t>
            </a:r>
            <a:r>
              <a:rPr lang="en-US" altLang="en-US" sz="2000">
                <a:solidFill>
                  <a:srgbClr val="FFFFFF"/>
                </a:solidFill>
              </a:rPr>
              <a:t> receiving Federal financial assistance.”</a:t>
            </a:r>
          </a:p>
          <a:p>
            <a:pPr algn="ctr" eaLnBrk="1" hangingPunct="1">
              <a:buFont typeface="Wingdings" panose="05000000000000000000" pitchFamily="2" charset="2"/>
              <a:buNone/>
            </a:pPr>
            <a:endParaRPr lang="en-US" altLang="en-US" sz="2000">
              <a:ea typeface="ＭＳ Ｐゴシック" panose="020B0600070205080204" pitchFamily="34" charset="-128"/>
            </a:endParaRPr>
          </a:p>
        </p:txBody>
      </p:sp>
      <p:pic>
        <p:nvPicPr>
          <p:cNvPr id="31748" name="Content Placeholder 4" descr="Walki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371600"/>
            <a:ext cx="274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8"/>
          <p:cNvSpPr txBox="1">
            <a:spLocks noChangeArrowheads="1"/>
          </p:cNvSpPr>
          <p:nvPr/>
        </p:nvSpPr>
        <p:spPr bwMode="auto">
          <a:xfrm>
            <a:off x="-1150690" y="4800600"/>
            <a:ext cx="84582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spcBef>
                <a:spcPct val="0"/>
              </a:spcBef>
              <a:buFont typeface="Wingdings" panose="05000000000000000000" pitchFamily="2" charset="2"/>
              <a:buNone/>
            </a:pPr>
            <a:r>
              <a:rPr lang="en-US" altLang="en-US" sz="1400" i="1">
                <a:solidFill>
                  <a:srgbClr val="FFFFFF"/>
                </a:solidFill>
                <a:latin typeface="Lucida Sans" panose="020B0602030504020204" pitchFamily="34" charset="0"/>
                <a:ea typeface="ＭＳ Ｐゴシック" panose="020B0600070205080204" pitchFamily="34" charset="-128"/>
              </a:rPr>
              <a:t>Title IX of the Education Amendments of 1972</a:t>
            </a:r>
          </a:p>
          <a:p>
            <a:pPr algn="ctr" eaLnBrk="1" hangingPunct="1">
              <a:spcBef>
                <a:spcPct val="0"/>
              </a:spcBef>
              <a:buFont typeface="Wingdings" panose="05000000000000000000" pitchFamily="2" charset="2"/>
              <a:buNone/>
            </a:pPr>
            <a:r>
              <a:rPr lang="en-US" altLang="en-US" sz="1400" i="1">
                <a:solidFill>
                  <a:srgbClr val="FFFFFF"/>
                </a:solidFill>
                <a:latin typeface="Lucida Sans" panose="020B0602030504020204" pitchFamily="34" charset="0"/>
                <a:ea typeface="ＭＳ Ｐゴシック" panose="020B0600070205080204" pitchFamily="34" charset="-128"/>
              </a:rPr>
              <a:t>Implementing Regulations at:</a:t>
            </a:r>
          </a:p>
          <a:p>
            <a:pPr algn="ctr" eaLnBrk="1" hangingPunct="1">
              <a:spcBef>
                <a:spcPct val="0"/>
              </a:spcBef>
              <a:buFont typeface="Wingdings" panose="05000000000000000000" pitchFamily="2" charset="2"/>
              <a:buNone/>
            </a:pPr>
            <a:r>
              <a:rPr lang="en-US" altLang="en-US" sz="1400" b="1" i="1">
                <a:solidFill>
                  <a:srgbClr val="FFFFFF"/>
                </a:solidFill>
                <a:latin typeface="Lucida Sans" panose="020B0602030504020204" pitchFamily="34" charset="0"/>
                <a:ea typeface="ＭＳ Ｐゴシック" panose="020B0600070205080204" pitchFamily="34" charset="-128"/>
              </a:rPr>
              <a:t>20 U.S.C. § 1681 &amp; 34 C.F.R. Part 106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8763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Content Placeholder 13">
            <a:extLst>
              <a:ext uri="{FF2B5EF4-FFF2-40B4-BE49-F238E27FC236}">
                <a16:creationId xmlns:a16="http://schemas.microsoft.com/office/drawing/2014/main" id="{19BE1AE3-993F-4186-B090-393867EB5484}"/>
              </a:ext>
            </a:extLst>
          </p:cNvPr>
          <p:cNvSpPr>
            <a:spLocks noGrp="1"/>
          </p:cNvSpPr>
          <p:nvPr>
            <p:ph sz="quarter" idx="16"/>
          </p:nvPr>
        </p:nvSpPr>
        <p:spPr/>
        <p:txBody>
          <a:bodyPr/>
          <a:lstStyle/>
          <a:p>
            <a:r>
              <a:rPr lang="en-US"/>
              <a:t>Delivery</a:t>
            </a:r>
          </a:p>
        </p:txBody>
      </p:sp>
      <p:sp>
        <p:nvSpPr>
          <p:cNvPr id="6" name="Content Placeholder 5"/>
          <p:cNvSpPr>
            <a:spLocks noGrp="1"/>
          </p:cNvSpPr>
          <p:nvPr>
            <p:ph sz="quarter" idx="12"/>
          </p:nvPr>
        </p:nvSpPr>
        <p:spPr/>
        <p:txBody>
          <a:bodyPr/>
          <a:lstStyle/>
          <a:p>
            <a:r>
              <a:rPr lang="en-US"/>
              <a:t>Who?</a:t>
            </a:r>
          </a:p>
          <a:p>
            <a:r>
              <a:rPr lang="en-US"/>
              <a:t>When?</a:t>
            </a:r>
          </a:p>
          <a:p>
            <a:r>
              <a:rPr lang="en-US"/>
              <a:t>How?</a:t>
            </a:r>
          </a:p>
          <a:p>
            <a:r>
              <a:rPr lang="en-US"/>
              <a:t>Frequency?</a:t>
            </a:r>
          </a:p>
          <a:p>
            <a:endParaRPr lang="en-US"/>
          </a:p>
        </p:txBody>
      </p:sp>
      <p:sp>
        <p:nvSpPr>
          <p:cNvPr id="7" name="Content Placeholder 6"/>
          <p:cNvSpPr>
            <a:spLocks noGrp="1"/>
          </p:cNvSpPr>
          <p:nvPr>
            <p:ph sz="quarter" idx="13"/>
          </p:nvPr>
        </p:nvSpPr>
        <p:spPr>
          <a:xfrm>
            <a:off x="5486398" y="2511552"/>
            <a:ext cx="2895600" cy="1219200"/>
          </a:xfrm>
        </p:spPr>
        <p:txBody>
          <a:bodyPr/>
          <a:lstStyle/>
          <a:p>
            <a:r>
              <a:rPr lang="en-US"/>
              <a:t>Victim Advocacy Centers</a:t>
            </a:r>
          </a:p>
          <a:p>
            <a:r>
              <a:rPr lang="en-US"/>
              <a:t>Health Center</a:t>
            </a:r>
          </a:p>
          <a:p>
            <a:r>
              <a:rPr lang="en-US"/>
              <a:t>Counseling Center</a:t>
            </a:r>
          </a:p>
          <a:p>
            <a:r>
              <a:rPr lang="en-US"/>
              <a:t>Academic Departments</a:t>
            </a:r>
          </a:p>
        </p:txBody>
      </p:sp>
      <p:sp>
        <p:nvSpPr>
          <p:cNvPr id="2" name="Text Placeholder 1"/>
          <p:cNvSpPr>
            <a:spLocks noGrp="1"/>
          </p:cNvSpPr>
          <p:nvPr>
            <p:ph sz="quarter" idx="14"/>
          </p:nvPr>
        </p:nvSpPr>
        <p:spPr/>
        <p:txBody>
          <a:bodyPr/>
          <a:lstStyle/>
          <a:p>
            <a:r>
              <a:rPr lang="en-US"/>
              <a:t>Greek Life</a:t>
            </a:r>
          </a:p>
          <a:p>
            <a:r>
              <a:rPr lang="en-US"/>
              <a:t>Residence Life</a:t>
            </a:r>
          </a:p>
          <a:p>
            <a:r>
              <a:rPr lang="en-US"/>
              <a:t>Athletics</a:t>
            </a:r>
          </a:p>
          <a:p>
            <a:r>
              <a:rPr lang="en-US"/>
              <a:t>Others?</a:t>
            </a:r>
          </a:p>
        </p:txBody>
      </p:sp>
      <p:sp>
        <p:nvSpPr>
          <p:cNvPr id="3" name="Text Placeholder 2"/>
          <p:cNvSpPr>
            <a:spLocks noGrp="1"/>
          </p:cNvSpPr>
          <p:nvPr>
            <p:ph sz="quarter" idx="15"/>
          </p:nvPr>
        </p:nvSpPr>
        <p:spPr>
          <a:xfrm>
            <a:off x="5486400" y="4419600"/>
            <a:ext cx="2895600" cy="1219200"/>
          </a:xfrm>
        </p:spPr>
        <p:txBody>
          <a:bodyPr/>
          <a:lstStyle/>
          <a:p>
            <a:r>
              <a:rPr lang="en-US"/>
              <a:t>Consent</a:t>
            </a:r>
          </a:p>
          <a:p>
            <a:r>
              <a:rPr lang="en-US"/>
              <a:t>Bystander Intervention</a:t>
            </a:r>
          </a:p>
          <a:p>
            <a:r>
              <a:rPr lang="en-US"/>
              <a:t>Victim Empowerment</a:t>
            </a:r>
          </a:p>
          <a:p>
            <a:r>
              <a:rPr lang="en-US"/>
              <a:t>Risk Reduction Measures</a:t>
            </a:r>
          </a:p>
          <a:p>
            <a:r>
              <a:rPr lang="en-US"/>
              <a:t>Others?</a:t>
            </a:r>
          </a:p>
          <a:p>
            <a:endParaRPr lang="en-US"/>
          </a:p>
        </p:txBody>
      </p:sp>
      <p:sp>
        <p:nvSpPr>
          <p:cNvPr id="15" name="Content Placeholder 14">
            <a:extLst>
              <a:ext uri="{FF2B5EF4-FFF2-40B4-BE49-F238E27FC236}">
                <a16:creationId xmlns:a16="http://schemas.microsoft.com/office/drawing/2014/main" id="{1417FBB2-BA01-41CD-ADB0-CD0D3F7CBB05}"/>
              </a:ext>
            </a:extLst>
          </p:cNvPr>
          <p:cNvSpPr>
            <a:spLocks noGrp="1"/>
          </p:cNvSpPr>
          <p:nvPr>
            <p:ph sz="quarter" idx="17"/>
          </p:nvPr>
        </p:nvSpPr>
        <p:spPr/>
        <p:txBody>
          <a:bodyPr/>
          <a:lstStyle/>
          <a:p>
            <a:r>
              <a:rPr lang="en-US"/>
              <a:t>Collaborations</a:t>
            </a:r>
          </a:p>
        </p:txBody>
      </p:sp>
      <p:sp>
        <p:nvSpPr>
          <p:cNvPr id="16" name="Content Placeholder 15">
            <a:extLst>
              <a:ext uri="{FF2B5EF4-FFF2-40B4-BE49-F238E27FC236}">
                <a16:creationId xmlns:a16="http://schemas.microsoft.com/office/drawing/2014/main" id="{5B4CE533-EB0F-47D8-8218-9EACC7FB488B}"/>
              </a:ext>
            </a:extLst>
          </p:cNvPr>
          <p:cNvSpPr>
            <a:spLocks noGrp="1"/>
          </p:cNvSpPr>
          <p:nvPr>
            <p:ph sz="quarter" idx="18"/>
          </p:nvPr>
        </p:nvSpPr>
        <p:spPr/>
        <p:txBody>
          <a:bodyPr/>
          <a:lstStyle/>
          <a:p>
            <a:r>
              <a:rPr lang="en-US"/>
              <a:t>Special Populations</a:t>
            </a:r>
          </a:p>
        </p:txBody>
      </p:sp>
      <p:sp>
        <p:nvSpPr>
          <p:cNvPr id="17" name="Content Placeholder 16">
            <a:extLst>
              <a:ext uri="{FF2B5EF4-FFF2-40B4-BE49-F238E27FC236}">
                <a16:creationId xmlns:a16="http://schemas.microsoft.com/office/drawing/2014/main" id="{76400E55-3A96-40BD-B731-F3161F7427EA}"/>
              </a:ext>
            </a:extLst>
          </p:cNvPr>
          <p:cNvSpPr>
            <a:spLocks noGrp="1"/>
          </p:cNvSpPr>
          <p:nvPr>
            <p:ph sz="quarter" idx="19"/>
          </p:nvPr>
        </p:nvSpPr>
        <p:spPr/>
        <p:txBody>
          <a:bodyPr/>
          <a:lstStyle/>
          <a:p>
            <a:r>
              <a:rPr lang="en-US"/>
              <a:t>Topics</a:t>
            </a:r>
          </a:p>
        </p:txBody>
      </p:sp>
      <p:sp>
        <p:nvSpPr>
          <p:cNvPr id="5" name="Content Placeholder 4"/>
          <p:cNvSpPr>
            <a:spLocks noGrp="1"/>
          </p:cNvSpPr>
          <p:nvPr>
            <p:ph sz="quarter" idx="11"/>
          </p:nvPr>
        </p:nvSpPr>
        <p:spPr>
          <a:xfrm>
            <a:off x="533400" y="228600"/>
            <a:ext cx="8534400" cy="1752600"/>
          </a:xfrm>
        </p:spPr>
        <p:txBody>
          <a:bodyPr/>
          <a:lstStyle/>
          <a:p>
            <a:r>
              <a:rPr lang="en-US"/>
              <a:t>ONGOING PREVENTION PROGRAM CONSIDERATIONS</a:t>
            </a:r>
          </a:p>
        </p:txBody>
      </p:sp>
    </p:spTree>
    <p:extLst>
      <p:ext uri="{BB962C8B-B14F-4D97-AF65-F5344CB8AC3E}">
        <p14:creationId xmlns:p14="http://schemas.microsoft.com/office/powerpoint/2010/main" val="957120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B9BB48-7AD4-4E27-A7A2-95FF285D2EA7}"/>
              </a:ext>
            </a:extLst>
          </p:cNvPr>
          <p:cNvSpPr>
            <a:spLocks noGrp="1"/>
          </p:cNvSpPr>
          <p:nvPr>
            <p:ph type="body" sz="quarter" idx="11"/>
          </p:nvPr>
        </p:nvSpPr>
        <p:spPr>
          <a:xfrm>
            <a:off x="533400" y="1828800"/>
            <a:ext cx="8305800" cy="2057400"/>
          </a:xfrm>
        </p:spPr>
        <p:txBody>
          <a:bodyPr>
            <a:normAutofit/>
          </a:bodyPr>
          <a:lstStyle/>
          <a:p>
            <a:pPr marL="457200" indent="-457200">
              <a:buFont typeface="+mj-lt"/>
              <a:buAutoNum type="arabicParenR"/>
            </a:pPr>
            <a:r>
              <a:rPr lang="en-US"/>
              <a:t>Create Comprehensive Program Goals</a:t>
            </a:r>
          </a:p>
          <a:p>
            <a:pPr marL="457200" indent="-457200">
              <a:buFont typeface="+mj-lt"/>
              <a:buAutoNum type="arabicParenR"/>
            </a:pPr>
            <a:r>
              <a:rPr lang="en-US"/>
              <a:t>Content Development</a:t>
            </a:r>
          </a:p>
          <a:p>
            <a:pPr marL="457200" indent="-457200">
              <a:buFont typeface="+mj-lt"/>
              <a:buAutoNum type="arabicParenR"/>
            </a:pPr>
            <a:r>
              <a:rPr lang="en-US"/>
              <a:t>Delivery</a:t>
            </a:r>
          </a:p>
          <a:p>
            <a:pPr marL="457200" indent="-457200">
              <a:buFont typeface="+mj-lt"/>
              <a:buAutoNum type="arabicParenR"/>
            </a:pPr>
            <a:r>
              <a:rPr lang="en-US"/>
              <a:t>Campus-Wide Programming Vs Custom Programming</a:t>
            </a:r>
          </a:p>
          <a:p>
            <a:pPr marL="457200" indent="-457200">
              <a:buFont typeface="+mj-lt"/>
              <a:buAutoNum type="arabicParenR"/>
            </a:pPr>
            <a:r>
              <a:rPr lang="en-US"/>
              <a:t>Budget</a:t>
            </a:r>
          </a:p>
        </p:txBody>
      </p:sp>
      <p:pic>
        <p:nvPicPr>
          <p:cNvPr id="3" name="Picture 2" descr="A picture containing drawing, game&#10;&#10;Description automatically generated">
            <a:extLst>
              <a:ext uri="{FF2B5EF4-FFF2-40B4-BE49-F238E27FC236}">
                <a16:creationId xmlns:a16="http://schemas.microsoft.com/office/drawing/2014/main" id="{FB633CC5-66E2-43A4-846B-3E680C0276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3950126"/>
            <a:ext cx="5038945" cy="2242330"/>
          </a:xfrm>
          <a:prstGeom prst="rect">
            <a:avLst/>
          </a:prstGeom>
          <a:noFill/>
        </p:spPr>
      </p:pic>
      <p:sp>
        <p:nvSpPr>
          <p:cNvPr id="12" name="Content Placeholder 11">
            <a:extLst>
              <a:ext uri="{FF2B5EF4-FFF2-40B4-BE49-F238E27FC236}">
                <a16:creationId xmlns:a16="http://schemas.microsoft.com/office/drawing/2014/main" id="{B35DE9F5-C25C-4365-88A4-D4781985EA50}"/>
              </a:ext>
            </a:extLst>
          </p:cNvPr>
          <p:cNvSpPr>
            <a:spLocks noGrp="1"/>
          </p:cNvSpPr>
          <p:nvPr>
            <p:ph sz="quarter" idx="12"/>
          </p:nvPr>
        </p:nvSpPr>
        <p:spPr>
          <a:xfrm>
            <a:off x="533400" y="304800"/>
            <a:ext cx="7467600" cy="1066800"/>
          </a:xfrm>
        </p:spPr>
        <p:txBody>
          <a:bodyPr>
            <a:normAutofit/>
          </a:bodyPr>
          <a:lstStyle/>
          <a:p>
            <a:r>
              <a:rPr lang="en-US"/>
              <a:t>PROGRAM PLANNING </a:t>
            </a:r>
          </a:p>
          <a:p>
            <a:r>
              <a:rPr lang="en-US"/>
              <a:t>ACTION PLAN</a:t>
            </a:r>
          </a:p>
        </p:txBody>
      </p:sp>
    </p:spTree>
    <p:extLst>
      <p:ext uri="{BB962C8B-B14F-4D97-AF65-F5344CB8AC3E}">
        <p14:creationId xmlns:p14="http://schemas.microsoft.com/office/powerpoint/2010/main" val="3381590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8077200" cy="1752600"/>
          </a:xfrm>
        </p:spPr>
        <p:txBody>
          <a:bodyPr/>
          <a:lstStyle/>
          <a:p>
            <a:r>
              <a:rPr lang="en-US"/>
              <a:t>BEST PRACTICES IN ONGOING PREVENTION PROGRAMMING </a:t>
            </a:r>
          </a:p>
        </p:txBody>
      </p:sp>
      <p:sp>
        <p:nvSpPr>
          <p:cNvPr id="6" name="Text Placeholder 5">
            <a:extLst>
              <a:ext uri="{FF2B5EF4-FFF2-40B4-BE49-F238E27FC236}">
                <a16:creationId xmlns:a16="http://schemas.microsoft.com/office/drawing/2014/main" id="{FBFAAD54-DA77-4DD8-B185-08B1768AD37D}"/>
              </a:ext>
            </a:extLst>
          </p:cNvPr>
          <p:cNvSpPr>
            <a:spLocks noGrp="1"/>
          </p:cNvSpPr>
          <p:nvPr>
            <p:ph type="body" sz="quarter" idx="10"/>
          </p:nvPr>
        </p:nvSpPr>
        <p:spPr>
          <a:xfrm>
            <a:off x="762000" y="1956384"/>
            <a:ext cx="3810000" cy="4114800"/>
          </a:xfrm>
        </p:spPr>
        <p:txBody>
          <a:bodyPr/>
          <a:lstStyle/>
          <a:p>
            <a:r>
              <a:rPr lang="en-US"/>
              <a:t>Passive Marketing Campaign</a:t>
            </a:r>
          </a:p>
          <a:p>
            <a:r>
              <a:rPr lang="en-US"/>
              <a:t>Training Peer Educators</a:t>
            </a:r>
          </a:p>
          <a:p>
            <a:r>
              <a:rPr lang="en-US"/>
              <a:t>Calendar of Significant Events</a:t>
            </a:r>
          </a:p>
          <a:p>
            <a:pPr lvl="1"/>
            <a:r>
              <a:rPr lang="en-US"/>
              <a:t>Domestic Violence Awareness Month</a:t>
            </a:r>
          </a:p>
          <a:p>
            <a:pPr lvl="1"/>
            <a:r>
              <a:rPr lang="en-US"/>
              <a:t>Sexual Assault Awareness Month</a:t>
            </a:r>
          </a:p>
        </p:txBody>
      </p:sp>
      <p:pic>
        <p:nvPicPr>
          <p:cNvPr id="3" name="Picture 2" descr="A picture containing clock&#10;&#10;Description automatically generated">
            <a:extLst>
              <a:ext uri="{FF2B5EF4-FFF2-40B4-BE49-F238E27FC236}">
                <a16:creationId xmlns:a16="http://schemas.microsoft.com/office/drawing/2014/main" id="{794D545C-777C-4ED9-8B3A-2E62F90BD4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55319" y="1750850"/>
            <a:ext cx="2668654" cy="4320334"/>
          </a:xfrm>
          <a:prstGeom prst="rect">
            <a:avLst/>
          </a:prstGeom>
        </p:spPr>
      </p:pic>
    </p:spTree>
    <p:extLst>
      <p:ext uri="{BB962C8B-B14F-4D97-AF65-F5344CB8AC3E}">
        <p14:creationId xmlns:p14="http://schemas.microsoft.com/office/powerpoint/2010/main" val="3244531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ONGOING PREVENTION PROGRAMMING</a:t>
            </a:r>
          </a:p>
        </p:txBody>
      </p:sp>
      <p:pic>
        <p:nvPicPr>
          <p:cNvPr id="2058" name="Picture 10" descr="No photo description available.">
            <a:extLst>
              <a:ext uri="{FF2B5EF4-FFF2-40B4-BE49-F238E27FC236}">
                <a16:creationId xmlns:a16="http://schemas.microsoft.com/office/drawing/2014/main" id="{DE16EAEF-8678-496E-8119-D0CB473FB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76" y="1085850"/>
            <a:ext cx="4127533" cy="5503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Image may contain: shoes and outdoor">
            <a:extLst>
              <a:ext uri="{FF2B5EF4-FFF2-40B4-BE49-F238E27FC236}">
                <a16:creationId xmlns:a16="http://schemas.microsoft.com/office/drawing/2014/main" id="{6F3C9057-4A44-473F-9029-7F7AAEE81F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70" b="20179"/>
          <a:stretch/>
        </p:blipFill>
        <p:spPr bwMode="auto">
          <a:xfrm>
            <a:off x="4740315" y="1085850"/>
            <a:ext cx="3998909" cy="5517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7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ONGOING PREVENTION PROGRAMMING</a:t>
            </a:r>
          </a:p>
        </p:txBody>
      </p:sp>
      <p:sp>
        <p:nvSpPr>
          <p:cNvPr id="2" name="Rectangle 1">
            <a:extLst>
              <a:ext uri="{FF2B5EF4-FFF2-40B4-BE49-F238E27FC236}">
                <a16:creationId xmlns:a16="http://schemas.microsoft.com/office/drawing/2014/main" id="{E80588B7-3F6F-49F3-8C18-4AB81BF7404A}"/>
              </a:ext>
            </a:extLst>
          </p:cNvPr>
          <p:cNvSpPr/>
          <p:nvPr/>
        </p:nvSpPr>
        <p:spPr>
          <a:xfrm>
            <a:off x="375199" y="1518432"/>
            <a:ext cx="4394200" cy="4524315"/>
          </a:xfrm>
          <a:prstGeom prst="rect">
            <a:avLst/>
          </a:prstGeom>
        </p:spPr>
        <p:txBody>
          <a:bodyPr wrap="square">
            <a:spAutoFit/>
          </a:bodyPr>
          <a:lstStyle/>
          <a:p>
            <a:r>
              <a:rPr lang="en-US" sz="1600">
                <a:solidFill>
                  <a:srgbClr val="004990"/>
                </a:solidFill>
                <a:latin typeface="montserrat-bold"/>
              </a:rPr>
              <a:t>Annual Calendar of Events:</a:t>
            </a:r>
          </a:p>
          <a:p>
            <a:pPr>
              <a:buFont typeface="Arial" panose="020B0604020202020204" pitchFamily="34" charset="0"/>
              <a:buChar char="•"/>
            </a:pPr>
            <a:r>
              <a:rPr lang="en-US" sz="1600" b="1">
                <a:solidFill>
                  <a:srgbClr val="2D2D2D"/>
                </a:solidFill>
                <a:latin typeface="opensans-regular"/>
              </a:rPr>
              <a:t>NOMC Take the Pledge Shirt Give-A-Way</a:t>
            </a:r>
            <a:r>
              <a:rPr lang="en-US" sz="1600">
                <a:solidFill>
                  <a:srgbClr val="2D2D2D"/>
                </a:solidFill>
                <a:latin typeface="opensans-regular"/>
              </a:rPr>
              <a:t> - August </a:t>
            </a:r>
          </a:p>
          <a:p>
            <a:pPr>
              <a:buFont typeface="Arial" panose="020B0604020202020204" pitchFamily="34" charset="0"/>
              <a:buChar char="•"/>
            </a:pPr>
            <a:r>
              <a:rPr lang="en-US" sz="1600" b="1">
                <a:solidFill>
                  <a:srgbClr val="2D2D2D"/>
                </a:solidFill>
                <a:latin typeface="opensans-regular"/>
              </a:rPr>
              <a:t>Consent Week </a:t>
            </a:r>
            <a:r>
              <a:rPr lang="en-US" sz="1600">
                <a:solidFill>
                  <a:srgbClr val="2D2D2D"/>
                </a:solidFill>
                <a:latin typeface="opensans-regular"/>
              </a:rPr>
              <a:t> - September </a:t>
            </a:r>
          </a:p>
          <a:p>
            <a:pPr>
              <a:buFont typeface="Arial" panose="020B0604020202020204" pitchFamily="34" charset="0"/>
              <a:buChar char="•"/>
            </a:pPr>
            <a:r>
              <a:rPr lang="en-US" sz="1600" b="1">
                <a:solidFill>
                  <a:srgbClr val="2D2D2D"/>
                </a:solidFill>
                <a:latin typeface="opensans-regular"/>
              </a:rPr>
              <a:t>NOMC Interest Meeting 1</a:t>
            </a:r>
            <a:r>
              <a:rPr lang="en-US" sz="1600">
                <a:solidFill>
                  <a:srgbClr val="2D2D2D"/>
                </a:solidFill>
                <a:latin typeface="opensans-regular"/>
              </a:rPr>
              <a:t> - September </a:t>
            </a:r>
          </a:p>
          <a:p>
            <a:pPr>
              <a:buFont typeface="Arial" panose="020B0604020202020204" pitchFamily="34" charset="0"/>
              <a:buChar char="•"/>
            </a:pPr>
            <a:r>
              <a:rPr lang="en-US" sz="1600" b="1">
                <a:solidFill>
                  <a:srgbClr val="2D2D2D"/>
                </a:solidFill>
                <a:latin typeface="opensans-regular"/>
              </a:rPr>
              <a:t>NOMC New Member Orientation</a:t>
            </a:r>
            <a:r>
              <a:rPr lang="en-US" sz="1600">
                <a:solidFill>
                  <a:srgbClr val="2D2D2D"/>
                </a:solidFill>
                <a:latin typeface="opensans-regular"/>
              </a:rPr>
              <a:t> - September </a:t>
            </a:r>
          </a:p>
          <a:p>
            <a:pPr>
              <a:buFont typeface="Arial" panose="020B0604020202020204" pitchFamily="34" charset="0"/>
              <a:buChar char="•"/>
            </a:pPr>
            <a:r>
              <a:rPr lang="en-US" sz="1600" b="1">
                <a:solidFill>
                  <a:srgbClr val="2D2D2D"/>
                </a:solidFill>
                <a:latin typeface="opensans-regular"/>
              </a:rPr>
              <a:t>NOMC Interest Meeting 2</a:t>
            </a:r>
            <a:r>
              <a:rPr lang="en-US" sz="1600">
                <a:solidFill>
                  <a:srgbClr val="2D2D2D"/>
                </a:solidFill>
                <a:latin typeface="opensans-regular"/>
              </a:rPr>
              <a:t> - October </a:t>
            </a:r>
          </a:p>
          <a:p>
            <a:pPr>
              <a:buFont typeface="Arial" panose="020B0604020202020204" pitchFamily="34" charset="0"/>
              <a:buChar char="•"/>
            </a:pPr>
            <a:r>
              <a:rPr lang="en-US" sz="1600" b="1">
                <a:solidFill>
                  <a:srgbClr val="2D2D2D"/>
                </a:solidFill>
                <a:latin typeface="opensans-regular"/>
              </a:rPr>
              <a:t>Domestic Violence Awareness Month Essay Contest </a:t>
            </a:r>
            <a:r>
              <a:rPr lang="en-US" sz="1600">
                <a:solidFill>
                  <a:srgbClr val="2D2D2D"/>
                </a:solidFill>
                <a:latin typeface="opensans-regular"/>
              </a:rPr>
              <a:t>  September 30th - October 20th</a:t>
            </a:r>
          </a:p>
          <a:p>
            <a:pPr>
              <a:buFont typeface="Arial" panose="020B0604020202020204" pitchFamily="34" charset="0"/>
              <a:buChar char="•"/>
            </a:pPr>
            <a:r>
              <a:rPr lang="en-US" sz="1600" b="1">
                <a:solidFill>
                  <a:srgbClr val="2D2D2D"/>
                </a:solidFill>
                <a:latin typeface="opensans-regular"/>
              </a:rPr>
              <a:t>Domestic Violence Awareness Self Defense Training Class</a:t>
            </a:r>
            <a:r>
              <a:rPr lang="en-US" sz="1600">
                <a:solidFill>
                  <a:srgbClr val="2D2D2D"/>
                </a:solidFill>
                <a:latin typeface="opensans-regular"/>
              </a:rPr>
              <a:t> - October </a:t>
            </a:r>
          </a:p>
          <a:p>
            <a:pPr>
              <a:buFont typeface="Arial" panose="020B0604020202020204" pitchFamily="34" charset="0"/>
              <a:buChar char="•"/>
            </a:pPr>
            <a:r>
              <a:rPr lang="en-US" sz="1600" b="1">
                <a:solidFill>
                  <a:srgbClr val="2D2D2D"/>
                </a:solidFill>
                <a:latin typeface="opensans-regular"/>
              </a:rPr>
              <a:t>Bystander Intervention Training</a:t>
            </a:r>
            <a:r>
              <a:rPr lang="en-US" sz="1600">
                <a:solidFill>
                  <a:srgbClr val="2D2D2D"/>
                </a:solidFill>
                <a:latin typeface="opensans-regular"/>
              </a:rPr>
              <a:t> - November </a:t>
            </a:r>
          </a:p>
          <a:p>
            <a:pPr>
              <a:buFont typeface="Arial" panose="020B0604020202020204" pitchFamily="34" charset="0"/>
              <a:buChar char="•"/>
            </a:pPr>
            <a:r>
              <a:rPr lang="en-US" sz="1600" b="1">
                <a:solidFill>
                  <a:srgbClr val="2D2D2D"/>
                </a:solidFill>
                <a:latin typeface="opensans-regular"/>
              </a:rPr>
              <a:t>Healthy Relationships Workshop</a:t>
            </a:r>
            <a:r>
              <a:rPr lang="en-US" sz="1600">
                <a:solidFill>
                  <a:srgbClr val="2D2D2D"/>
                </a:solidFill>
                <a:latin typeface="opensans-regular"/>
              </a:rPr>
              <a:t> January </a:t>
            </a:r>
          </a:p>
          <a:p>
            <a:pPr>
              <a:buFont typeface="Arial" panose="020B0604020202020204" pitchFamily="34" charset="0"/>
              <a:buChar char="•"/>
            </a:pPr>
            <a:r>
              <a:rPr lang="en-US" sz="1600" b="1">
                <a:solidFill>
                  <a:srgbClr val="2D2D2D"/>
                </a:solidFill>
                <a:latin typeface="opensans-regular"/>
              </a:rPr>
              <a:t>Love is Love Week</a:t>
            </a:r>
            <a:r>
              <a:rPr lang="en-US" sz="1600">
                <a:solidFill>
                  <a:srgbClr val="2D2D2D"/>
                </a:solidFill>
                <a:latin typeface="opensans-regular"/>
              </a:rPr>
              <a:t> - February </a:t>
            </a:r>
          </a:p>
          <a:p>
            <a:pPr>
              <a:buFont typeface="Arial" panose="020B0604020202020204" pitchFamily="34" charset="0"/>
              <a:buChar char="•"/>
            </a:pPr>
            <a:r>
              <a:rPr lang="en-US" sz="1600" b="1">
                <a:solidFill>
                  <a:srgbClr val="2D2D2D"/>
                </a:solidFill>
                <a:latin typeface="opensans-regular"/>
              </a:rPr>
              <a:t>Alcohol &amp; Spring Break Preparedness Training</a:t>
            </a:r>
            <a:r>
              <a:rPr lang="en-US" sz="1600">
                <a:solidFill>
                  <a:srgbClr val="2D2D2D"/>
                </a:solidFill>
                <a:latin typeface="opensans-regular"/>
              </a:rPr>
              <a:t> March </a:t>
            </a:r>
          </a:p>
          <a:p>
            <a:pPr>
              <a:buFont typeface="Arial" panose="020B0604020202020204" pitchFamily="34" charset="0"/>
              <a:buChar char="•"/>
            </a:pPr>
            <a:r>
              <a:rPr lang="en-US" sz="1600" b="1">
                <a:solidFill>
                  <a:srgbClr val="2D2D2D"/>
                </a:solidFill>
                <a:latin typeface="opensans-regular"/>
              </a:rPr>
              <a:t>Sexual Assault Awareness Month Events</a:t>
            </a:r>
            <a:r>
              <a:rPr lang="en-US" sz="1600">
                <a:solidFill>
                  <a:srgbClr val="2D2D2D"/>
                </a:solidFill>
                <a:latin typeface="opensans-regular"/>
              </a:rPr>
              <a:t> - (All Month Long in April )</a:t>
            </a:r>
          </a:p>
        </p:txBody>
      </p:sp>
      <p:pic>
        <p:nvPicPr>
          <p:cNvPr id="3" name="Picture 2" descr="Not On My Campus - Sam Houston State University- OrgLINK">
            <a:extLst>
              <a:ext uri="{FF2B5EF4-FFF2-40B4-BE49-F238E27FC236}">
                <a16:creationId xmlns:a16="http://schemas.microsoft.com/office/drawing/2014/main" id="{6EFCF134-6867-416D-8A37-38B96B875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22350"/>
            <a:ext cx="2489200" cy="248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15F943-8C21-47BE-9CAB-97469959C7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92" t="20613" r="4430" b="18278"/>
          <a:stretch/>
        </p:blipFill>
        <p:spPr bwMode="auto">
          <a:xfrm>
            <a:off x="4769399" y="3575050"/>
            <a:ext cx="4318501" cy="2296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09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sz="quarter" idx="11"/>
          </p:nvPr>
        </p:nvSpPr>
        <p:spPr>
          <a:xfrm>
            <a:off x="533400" y="304800"/>
            <a:ext cx="7162800" cy="1752600"/>
          </a:xfrm>
        </p:spPr>
        <p:txBody>
          <a:bodyPr/>
          <a:lstStyle/>
          <a:p>
            <a:r>
              <a:rPr lang="en-US"/>
              <a:t>ONGOING PREVENTION PROGRAMMING</a:t>
            </a:r>
          </a:p>
        </p:txBody>
      </p:sp>
      <p:pic>
        <p:nvPicPr>
          <p:cNvPr id="2056" name="Picture 8" descr="Image may contain: text that says 'SHSU SAAM PRESENTS DEAR SUR JRVIVOR Digital Art Tribute Supporting Sexual Assault Survivor CREATE A SONG, DANCE, MELODY, POSTER, OR POEM AND TAG SHSUSAAM FOR POSTING'">
            <a:extLst>
              <a:ext uri="{FF2B5EF4-FFF2-40B4-BE49-F238E27FC236}">
                <a16:creationId xmlns:a16="http://schemas.microsoft.com/office/drawing/2014/main" id="{D67ED290-FFE3-4C2E-A456-0283A3971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1" b="10427"/>
          <a:stretch/>
        </p:blipFill>
        <p:spPr bwMode="auto">
          <a:xfrm>
            <a:off x="442420" y="1053250"/>
            <a:ext cx="3977205" cy="5547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Image may contain: 1 person">
            <a:extLst>
              <a:ext uri="{FF2B5EF4-FFF2-40B4-BE49-F238E27FC236}">
                <a16:creationId xmlns:a16="http://schemas.microsoft.com/office/drawing/2014/main" id="{DE36979D-3DC1-4457-AA3C-0757B81A4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76" y="1118453"/>
            <a:ext cx="4237569" cy="5482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FA5A36B-42CE-46A3-B9B6-6C2D14865737}"/>
              </a:ext>
            </a:extLst>
          </p:cNvPr>
          <p:cNvSpPr/>
          <p:nvPr/>
        </p:nvSpPr>
        <p:spPr>
          <a:xfrm>
            <a:off x="7086600" y="4800601"/>
            <a:ext cx="1219200" cy="3047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40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47963-BD94-46CB-8C06-38CA60132A49}"/>
              </a:ext>
            </a:extLst>
          </p:cNvPr>
          <p:cNvSpPr>
            <a:spLocks noGrp="1"/>
          </p:cNvSpPr>
          <p:nvPr>
            <p:ph sz="quarter" idx="10"/>
          </p:nvPr>
        </p:nvSpPr>
        <p:spPr>
          <a:xfrm>
            <a:off x="381000" y="2514600"/>
            <a:ext cx="8153400" cy="1219200"/>
          </a:xfrm>
        </p:spPr>
        <p:txBody>
          <a:bodyPr/>
          <a:lstStyle/>
          <a:p>
            <a:r>
              <a:rPr lang="en-US"/>
              <a:t>What are your most successful programs to date?</a:t>
            </a:r>
          </a:p>
          <a:p>
            <a:r>
              <a:rPr lang="en-US"/>
              <a:t>What are your programming challenges or limitations?</a:t>
            </a:r>
          </a:p>
        </p:txBody>
      </p:sp>
    </p:spTree>
    <p:extLst>
      <p:ext uri="{BB962C8B-B14F-4D97-AF65-F5344CB8AC3E}">
        <p14:creationId xmlns:p14="http://schemas.microsoft.com/office/powerpoint/2010/main" val="32158286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E2312-45C6-43AD-B4AB-7A6C0F095C53}"/>
              </a:ext>
            </a:extLst>
          </p:cNvPr>
          <p:cNvSpPr>
            <a:spLocks noGrp="1"/>
          </p:cNvSpPr>
          <p:nvPr>
            <p:ph type="title"/>
          </p:nvPr>
        </p:nvSpPr>
        <p:spPr/>
        <p:txBody>
          <a:bodyPr/>
          <a:lstStyle/>
          <a:p>
            <a:r>
              <a:rPr lang="en-US"/>
              <a:t>Break</a:t>
            </a:r>
          </a:p>
        </p:txBody>
      </p:sp>
      <p:sp>
        <p:nvSpPr>
          <p:cNvPr id="6" name="Text Placeholder 5">
            <a:extLst>
              <a:ext uri="{FF2B5EF4-FFF2-40B4-BE49-F238E27FC236}">
                <a16:creationId xmlns:a16="http://schemas.microsoft.com/office/drawing/2014/main" id="{D575BDCA-B531-45C4-ABF5-8B542B18A9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04755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277A4-AC18-499C-A1E0-E585236E12AB}"/>
              </a:ext>
            </a:extLst>
          </p:cNvPr>
          <p:cNvSpPr>
            <a:spLocks noGrp="1"/>
          </p:cNvSpPr>
          <p:nvPr>
            <p:ph type="title"/>
          </p:nvPr>
        </p:nvSpPr>
        <p:spPr/>
        <p:txBody>
          <a:bodyPr/>
          <a:lstStyle/>
          <a:p>
            <a:r>
              <a:rPr lang="en-US"/>
              <a:t>Your Action Plan</a:t>
            </a:r>
          </a:p>
        </p:txBody>
      </p:sp>
      <p:sp>
        <p:nvSpPr>
          <p:cNvPr id="4" name="Text Placeholder 3">
            <a:extLst>
              <a:ext uri="{FF2B5EF4-FFF2-40B4-BE49-F238E27FC236}">
                <a16:creationId xmlns:a16="http://schemas.microsoft.com/office/drawing/2014/main" id="{829D5C3F-305F-43F3-BBD7-72ED9C1606AF}"/>
              </a:ext>
            </a:extLst>
          </p:cNvPr>
          <p:cNvSpPr>
            <a:spLocks noGrp="1"/>
          </p:cNvSpPr>
          <p:nvPr>
            <p:ph type="body" idx="1"/>
          </p:nvPr>
        </p:nvSpPr>
        <p:spPr/>
        <p:txBody>
          <a:bodyPr/>
          <a:lstStyle/>
          <a:p>
            <a:r>
              <a:rPr lang="en-US"/>
              <a:t>Making Your</a:t>
            </a:r>
          </a:p>
        </p:txBody>
      </p:sp>
    </p:spTree>
    <p:extLst>
      <p:ext uri="{BB962C8B-B14F-4D97-AF65-F5344CB8AC3E}">
        <p14:creationId xmlns:p14="http://schemas.microsoft.com/office/powerpoint/2010/main" val="2465834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623E4C-D346-4C7F-8966-33AF4D933F33}"/>
              </a:ext>
            </a:extLst>
          </p:cNvPr>
          <p:cNvSpPr>
            <a:spLocks noGrp="1"/>
          </p:cNvSpPr>
          <p:nvPr>
            <p:ph sz="quarter" idx="11"/>
          </p:nvPr>
        </p:nvSpPr>
        <p:spPr>
          <a:xfrm>
            <a:off x="542925" y="3860801"/>
            <a:ext cx="7848600" cy="1565275"/>
          </a:xfrm>
        </p:spPr>
        <p:txBody>
          <a:bodyPr/>
          <a:lstStyle/>
          <a:p>
            <a:endParaRPr lang="en-US"/>
          </a:p>
        </p:txBody>
      </p:sp>
      <p:sp>
        <p:nvSpPr>
          <p:cNvPr id="4" name="Content Placeholder 3">
            <a:extLst>
              <a:ext uri="{FF2B5EF4-FFF2-40B4-BE49-F238E27FC236}">
                <a16:creationId xmlns:a16="http://schemas.microsoft.com/office/drawing/2014/main" id="{ECE6C30D-AE7C-465D-9C57-FC08EEB9F77D}"/>
              </a:ext>
            </a:extLst>
          </p:cNvPr>
          <p:cNvSpPr>
            <a:spLocks noGrp="1"/>
          </p:cNvSpPr>
          <p:nvPr>
            <p:ph sz="quarter" idx="10"/>
          </p:nvPr>
        </p:nvSpPr>
        <p:spPr>
          <a:xfrm>
            <a:off x="542925" y="2286000"/>
            <a:ext cx="7851775" cy="762000"/>
          </a:xfrm>
        </p:spPr>
        <p:txBody>
          <a:bodyPr/>
          <a:lstStyle/>
          <a:p>
            <a:r>
              <a:rPr lang="en-US"/>
              <a:t>Creating Your Action Plan</a:t>
            </a:r>
          </a:p>
        </p:txBody>
      </p:sp>
    </p:spTree>
    <p:extLst>
      <p:ext uri="{BB962C8B-B14F-4D97-AF65-F5344CB8AC3E}">
        <p14:creationId xmlns:p14="http://schemas.microsoft.com/office/powerpoint/2010/main" val="38067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457200" y="1200151"/>
            <a:ext cx="8229600" cy="2705104"/>
          </a:xfrm>
        </p:spPr>
        <p:txBody>
          <a:bodyPr/>
          <a:lstStyle/>
          <a:p>
            <a:pPr marL="0" indent="0" algn="ctr">
              <a:buNone/>
            </a:pPr>
            <a:r>
              <a:rPr lang="en-US"/>
              <a:t>The </a:t>
            </a:r>
            <a:r>
              <a:rPr lang="en-US" b="1"/>
              <a:t>Title IX Coordinator</a:t>
            </a:r>
            <a:r>
              <a:rPr lang="en-US"/>
              <a:t> is responsible for coordinating the recipient's responses to all complaints involving possible sex discrimination. This responsibility includes monitoring outcomes, identifying and addressing any patterns, and assessing effects on the campus climate.</a:t>
            </a:r>
          </a:p>
          <a:p>
            <a:pPr marL="0" indent="0" algn="ctr">
              <a:buNone/>
            </a:pPr>
            <a:endParaRPr lang="en-US"/>
          </a:p>
          <a:p>
            <a:pPr marL="0" indent="0" algn="ctr">
              <a:buNone/>
            </a:pPr>
            <a:r>
              <a:rPr lang="en-US" sz="1800" i="1">
                <a:hlinkClick r:id="rId2"/>
              </a:rPr>
              <a:t>April 24, 2015 Dear Colleague Letter issued by the Office for Civil Rights</a:t>
            </a:r>
            <a:endParaRPr lang="en-US" sz="1800" i="1"/>
          </a:p>
          <a:p>
            <a:endParaRPr lang="en-US" b="1"/>
          </a:p>
          <a:p>
            <a:endParaRPr lang="en-US"/>
          </a:p>
          <a:p>
            <a:endParaRPr lang="en-US"/>
          </a:p>
          <a:p>
            <a:endParaRPr lang="en-US"/>
          </a:p>
        </p:txBody>
      </p:sp>
      <p:pic>
        <p:nvPicPr>
          <p:cNvPr id="6" name="Picture 5" descr="A picture containing drawing&#10;&#10;Description automatically generated">
            <a:extLst>
              <a:ext uri="{FF2B5EF4-FFF2-40B4-BE49-F238E27FC236}">
                <a16:creationId xmlns:a16="http://schemas.microsoft.com/office/drawing/2014/main" id="{370A5E57-2478-4013-BF65-A9DE3ED523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400" y="4019555"/>
            <a:ext cx="7315200" cy="1809749"/>
          </a:xfrm>
          <a:prstGeom prst="rect">
            <a:avLst/>
          </a:prstGeom>
        </p:spPr>
      </p:pic>
      <p:sp>
        <p:nvSpPr>
          <p:cNvPr id="13" name="Content Placeholder 12"/>
          <p:cNvSpPr>
            <a:spLocks noGrp="1"/>
          </p:cNvSpPr>
          <p:nvPr>
            <p:ph sz="quarter" idx="11"/>
          </p:nvPr>
        </p:nvSpPr>
        <p:spPr>
          <a:xfrm>
            <a:off x="533400" y="304801"/>
            <a:ext cx="6629400" cy="685800"/>
          </a:xfrm>
        </p:spPr>
        <p:txBody>
          <a:bodyPr/>
          <a:lstStyle/>
          <a:p>
            <a:r>
              <a:rPr lang="en-US"/>
              <a:t>SCOPE</a:t>
            </a:r>
          </a:p>
        </p:txBody>
      </p:sp>
    </p:spTree>
    <p:extLst>
      <p:ext uri="{BB962C8B-B14F-4D97-AF65-F5344CB8AC3E}">
        <p14:creationId xmlns:p14="http://schemas.microsoft.com/office/powerpoint/2010/main" val="4078910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49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98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666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1085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quarter" idx="10"/>
          </p:nvPr>
        </p:nvSpPr>
        <p:spPr>
          <a:xfrm>
            <a:off x="542925" y="1905000"/>
            <a:ext cx="4038600" cy="4114800"/>
          </a:xfrm>
        </p:spPr>
        <p:txBody>
          <a:bodyPr/>
          <a:lstStyle/>
          <a:p>
            <a:pPr marL="457200" indent="-457200">
              <a:buFont typeface="+mj-lt"/>
              <a:buAutoNum type="arabicPeriod"/>
            </a:pPr>
            <a:r>
              <a:rPr lang="en-US"/>
              <a:t>Oversight of Title IX compliance and grievance process</a:t>
            </a:r>
          </a:p>
          <a:p>
            <a:pPr marL="457200" indent="-457200">
              <a:buFont typeface="+mj-lt"/>
              <a:buAutoNum type="arabicPeriod"/>
            </a:pPr>
            <a:r>
              <a:rPr lang="en-US"/>
              <a:t>Campus &amp; Community Liaison</a:t>
            </a:r>
          </a:p>
          <a:p>
            <a:pPr marL="457200" indent="-457200">
              <a:buFont typeface="+mj-lt"/>
              <a:buAutoNum type="arabicPeriod"/>
            </a:pPr>
            <a:r>
              <a:rPr lang="en-US"/>
              <a:t>Training and Education</a:t>
            </a:r>
          </a:p>
          <a:p>
            <a:pPr marL="457200" indent="-457200">
              <a:buFont typeface="+mj-lt"/>
              <a:buAutoNum type="arabicPeriod"/>
            </a:pPr>
            <a:r>
              <a:rPr lang="en-US"/>
              <a:t>Policy Development and Implementation</a:t>
            </a:r>
          </a:p>
          <a:p>
            <a:pPr marL="457200" indent="-457200">
              <a:buFont typeface="+mj-lt"/>
              <a:buAutoNum type="arabicPeriod"/>
            </a:pPr>
            <a:r>
              <a:rPr lang="en-US"/>
              <a:t>Assess Campus Climate</a:t>
            </a:r>
          </a:p>
          <a:p>
            <a:endParaRPr lang="en-US"/>
          </a:p>
          <a:p>
            <a:endParaRPr lang="en-US"/>
          </a:p>
          <a:p>
            <a:endParaRPr lang="en-US"/>
          </a:p>
        </p:txBody>
      </p:sp>
      <p:sp>
        <p:nvSpPr>
          <p:cNvPr id="13" name="Content Placeholder 12"/>
          <p:cNvSpPr>
            <a:spLocks noGrp="1"/>
          </p:cNvSpPr>
          <p:nvPr>
            <p:ph sz="quarter" idx="11"/>
          </p:nvPr>
        </p:nvSpPr>
        <p:spPr>
          <a:xfrm>
            <a:off x="533400" y="304800"/>
            <a:ext cx="8305800" cy="571497"/>
          </a:xfrm>
        </p:spPr>
        <p:txBody>
          <a:bodyPr/>
          <a:lstStyle/>
          <a:p>
            <a:r>
              <a:rPr lang="en-US"/>
              <a:t>THE MANY “HATS” OF A TITLE IX COORDINATOR</a:t>
            </a:r>
          </a:p>
        </p:txBody>
      </p:sp>
      <p:pic>
        <p:nvPicPr>
          <p:cNvPr id="6" name="Picture 5" descr="A person wearing a hat&#10;&#10;Description automatically generated">
            <a:extLst>
              <a:ext uri="{FF2B5EF4-FFF2-40B4-BE49-F238E27FC236}">
                <a16:creationId xmlns:a16="http://schemas.microsoft.com/office/drawing/2014/main" id="{9FDFED11-B41A-49F7-AF64-09B1B7F928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2550" y="1828800"/>
            <a:ext cx="3409950" cy="3409950"/>
          </a:xfrm>
          <a:prstGeom prst="rect">
            <a:avLst/>
          </a:prstGeom>
        </p:spPr>
      </p:pic>
    </p:spTree>
    <p:extLst>
      <p:ext uri="{BB962C8B-B14F-4D97-AF65-F5344CB8AC3E}">
        <p14:creationId xmlns:p14="http://schemas.microsoft.com/office/powerpoint/2010/main" val="2603633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2179&quot;&gt;&lt;property id=&quot;20148&quot; value=&quot;5&quot;/&gt;&lt;property id=&quot;20300&quot; value=&quot;Slide 6&quot;/&gt;&lt;property id=&quot;20307&quot; value=&quot;289&quot;/&gt;&lt;/object&gt;&lt;object type=&quot;3&quot; unique_id=&quot;12592&quot;&gt;&lt;property id=&quot;20148&quot; value=&quot;5&quot;/&gt;&lt;property id=&quot;20300&quot; value=&quot;Slide 7&quot;/&gt;&lt;property id=&quot;20307&quot; value=&quot;295&quot;/&gt;&lt;/object&gt;&lt;object type=&quot;3&quot; unique_id=&quot;12593&quot;&gt;&lt;property id=&quot;20148&quot; value=&quot;5&quot;/&gt;&lt;property id=&quot;20300&quot; value=&quot;Slide 12&quot;/&gt;&lt;property id=&quot;20307&quot; value=&quot;292&quot;/&gt;&lt;/object&gt;&lt;object type=&quot;3&quot; unique_id=&quot;12594&quot;&gt;&lt;property id=&quot;20148&quot; value=&quot;5&quot;/&gt;&lt;property id=&quot;20300&quot; value=&quot;Slide 13&quot;/&gt;&lt;property id=&quot;20307&quot; value=&quot;293&quot;/&gt;&lt;/object&gt;&lt;object type=&quot;3&quot; unique_id=&quot;13311&quot;&gt;&lt;property id=&quot;20148&quot; value=&quot;5&quot;/&gt;&lt;property id=&quot;20300&quot; value=&quot;Slide 10&quot;/&gt;&lt;property id=&quot;20307&quot; value=&quot;297&quot;/&gt;&lt;/object&gt;&lt;object type=&quot;3&quot; unique_id=&quot;13942&quot;&gt;&lt;property id=&quot;20148&quot; value=&quot;5&quot;/&gt;&lt;property id=&quot;20300&quot; value=&quot;Slide 1&quot;/&gt;&lt;property id=&quot;20307&quot; value=&quot;298&quot;/&gt;&lt;/object&gt;&lt;object type=&quot;3&quot; unique_id=&quot;15550&quot;&gt;&lt;property id=&quot;20148&quot; value=&quot;5&quot;/&gt;&lt;property id=&quot;20300&quot; value=&quot;Slide 11&quot;/&gt;&lt;property id=&quot;20307&quot; value=&quot;299&quot;/&gt;&lt;/object&gt;&lt;object type=&quot;3&quot; unique_id=&quot;16435&quot;&gt;&lt;property id=&quot;20148&quot; value=&quot;5&quot;/&gt;&lt;property id=&quot;20300&quot; value=&quot;Slide 9&quot;/&gt;&lt;property id=&quot;20307&quot; value=&quot;302&quot;/&gt;&lt;/object&gt;&lt;object type=&quot;3&quot; unique_id=&quot;17270&quot;&gt;&lt;property id=&quot;20148&quot; value=&quot;5&quot;/&gt;&lt;property id=&quot;20300&quot; value=&quot;Slide 15&quot;/&gt;&lt;property id=&quot;20307&quot; value=&quot;323&quot;/&gt;&lt;/object&gt;&lt;object type=&quot;3&quot; unique_id=&quot;17271&quot;&gt;&lt;property id=&quot;20148&quot; value=&quot;5&quot;/&gt;&lt;property id=&quot;20300&quot; value=&quot;Slide 16&quot;/&gt;&lt;property id=&quot;20307&quot; value=&quot;324&quot;/&gt;&lt;/object&gt;&lt;object type=&quot;3&quot; unique_id=&quot;17272&quot;&gt;&lt;property id=&quot;20148&quot; value=&quot;5&quot;/&gt;&lt;property id=&quot;20300&quot; value=&quot;Slide 17&quot;/&gt;&lt;property id=&quot;20307&quot; value=&quot;325&quot;/&gt;&lt;/object&gt;&lt;object type=&quot;3&quot; unique_id=&quot;17273&quot;&gt;&lt;property id=&quot;20148&quot; value=&quot;5&quot;/&gt;&lt;property id=&quot;20300&quot; value=&quot;Slide 18&quot;/&gt;&lt;property id=&quot;20307&quot; value=&quot;326&quot;/&gt;&lt;/object&gt;&lt;object type=&quot;3&quot; unique_id=&quot;17274&quot;&gt;&lt;property id=&quot;20148&quot; value=&quot;5&quot;/&gt;&lt;property id=&quot;20300&quot; value=&quot;Slide 19&quot;/&gt;&lt;property id=&quot;20307&quot; value=&quot;327&quot;/&gt;&lt;/object&gt;&lt;object type=&quot;3&quot; unique_id=&quot;17275&quot;&gt;&lt;property id=&quot;20148&quot; value=&quot;5&quot;/&gt;&lt;property id=&quot;20300&quot; value=&quot;Slide 20&quot;/&gt;&lt;property id=&quot;20307&quot; value=&quot;328&quot;/&gt;&lt;/object&gt;&lt;object type=&quot;3&quot; unique_id=&quot;17276&quot;&gt;&lt;property id=&quot;20148&quot; value=&quot;5&quot;/&gt;&lt;property id=&quot;20300&quot; value=&quot;Slide 21&quot;/&gt;&lt;property id=&quot;20307&quot; value=&quot;329&quot;/&gt;&lt;/object&gt;&lt;object type=&quot;3&quot; unique_id=&quot;17277&quot;&gt;&lt;property id=&quot;20148&quot; value=&quot;5&quot;/&gt;&lt;property id=&quot;20300&quot; value=&quot;Slide 22&quot;/&gt;&lt;property id=&quot;20307&quot; value=&quot;330&quot;/&gt;&lt;/object&gt;&lt;object type=&quot;3&quot; unique_id=&quot;17398&quot;&gt;&lt;property id=&quot;20148&quot; value=&quot;5&quot;/&gt;&lt;property id=&quot;20300&quot; value=&quot;Slide 8&quot;/&gt;&lt;property id=&quot;20307&quot; value=&quot;331&quot;/&gt;&lt;/object&gt;&lt;object type=&quot;3&quot; unique_id=&quot;17500&quot;&gt;&lt;property id=&quot;20148&quot; value=&quot;5&quot;/&gt;&lt;property id=&quot;20300&quot; value=&quot;Slide 5&quot;/&gt;&lt;property id=&quot;20307&quot; value=&quot;332&quot;/&gt;&lt;/object&gt;&lt;object type=&quot;3&quot; unique_id=&quot;17707&quot;&gt;&lt;property id=&quot;20148&quot; value=&quot;5&quot;/&gt;&lt;property id=&quot;20300&quot; value=&quot;Slide 2&quot;/&gt;&lt;property id=&quot;20307&quot; value=&quot;334&quot;/&gt;&lt;/object&gt;&lt;object type=&quot;3&quot; unique_id=&quot;17708&quot;&gt;&lt;property id=&quot;20148&quot; value=&quot;5&quot;/&gt;&lt;property id=&quot;20300&quot; value=&quot;Slide 3&quot;/&gt;&lt;property id=&quot;20307&quot; value=&quot;335&quot;/&gt;&lt;/object&gt;&lt;object type=&quot;3&quot; unique_id=&quot;17709&quot;&gt;&lt;property id=&quot;20148&quot; value=&quot;5&quot;/&gt;&lt;property id=&quot;20300&quot; value=&quot;Slide 4&quot;/&gt;&lt;property id=&quot;20307&quot; value=&quot;333&quot;/&gt;&lt;/object&gt;&lt;object type=&quot;3&quot; unique_id=&quot;17894&quot;&gt;&lt;property id=&quot;20148&quot; value=&quot;5&quot;/&gt;&lt;property id=&quot;20300&quot; value=&quot;Slide 14&quot;/&gt;&lt;property id=&quot;20307&quot; value=&quot;336&quot;/&gt;&lt;/object&gt;&lt;/object&gt;&lt;/object&gt;&lt;/database&gt;"/>
  <p:tag name="SECTOMILLISECCONVERTED" val="1"/>
</p:tagLst>
</file>

<file path=ppt/theme/theme1.xml><?xml version="1.0" encoding="utf-8"?>
<a:theme xmlns:a="http://schemas.openxmlformats.org/drawingml/2006/main" name="Cover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5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6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7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Section Header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ontent">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9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ession Description">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3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Cues">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2294</Words>
  <Application>Microsoft Office PowerPoint</Application>
  <PresentationFormat>On-screen Show (4:3)</PresentationFormat>
  <Paragraphs>524</Paragraphs>
  <Slides>81</Slides>
  <Notes>19</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81</vt:i4>
      </vt:variant>
    </vt:vector>
  </HeadingPairs>
  <TitlesOfParts>
    <vt:vector size="108" baseType="lpstr">
      <vt:lpstr>Arial</vt:lpstr>
      <vt:lpstr>Calibri</vt:lpstr>
      <vt:lpstr>Garamond</vt:lpstr>
      <vt:lpstr>Humanst521 BT</vt:lpstr>
      <vt:lpstr>Lucida Sans</vt:lpstr>
      <vt:lpstr>montserrat-bold</vt:lpstr>
      <vt:lpstr>Open Sans</vt:lpstr>
      <vt:lpstr>opensans-regular</vt:lpstr>
      <vt:lpstr>Trebuchet MS</vt:lpstr>
      <vt:lpstr>Wingdings</vt:lpstr>
      <vt:lpstr>Wingdings 3</vt:lpstr>
      <vt:lpstr>Covers</vt:lpstr>
      <vt:lpstr>1_Covers</vt:lpstr>
      <vt:lpstr>2_Session Description</vt:lpstr>
      <vt:lpstr>1_Cues</vt:lpstr>
      <vt:lpstr>10_Cues</vt:lpstr>
      <vt:lpstr>11_Cues</vt:lpstr>
      <vt:lpstr>12_Cues</vt:lpstr>
      <vt:lpstr>13_Cues</vt:lpstr>
      <vt:lpstr>14_Cues</vt:lpstr>
      <vt:lpstr>15_Cues</vt:lpstr>
      <vt:lpstr>16_Cues</vt:lpstr>
      <vt:lpstr>17_Cues</vt:lpstr>
      <vt:lpstr>Section Headers</vt:lpstr>
      <vt:lpstr>Content</vt:lpstr>
      <vt:lpstr>20_Cues</vt:lpstr>
      <vt:lpstr>19_Cues</vt:lpstr>
      <vt:lpstr>PowerPoint Presentation</vt:lpstr>
      <vt:lpstr>PowerPoint Presentation</vt:lpstr>
      <vt:lpstr>PowerPoint Presentation</vt:lpstr>
      <vt:lpstr>PowerPoint Presentation</vt:lpstr>
      <vt:lpstr>PowerPoint Presentation</vt:lpstr>
      <vt:lpstr>Title IX Key Concepts </vt:lpstr>
      <vt:lpstr>TITLE IX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PRINCIPLES OF TITLE 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Navigating Your Policy/Procedures</vt:lpstr>
      <vt:lpstr>PowerPoint Presentation</vt:lpstr>
      <vt:lpstr>PowerPoint Presentation</vt:lpstr>
      <vt:lpstr>PowerPoint Presentation</vt:lpstr>
      <vt:lpstr>PowerPoint Presentation</vt:lpstr>
      <vt:lpstr>PowerPoint Presentation</vt:lpstr>
      <vt:lpstr>Case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Strategies to Lead Training &amp; Campus-Wide Programming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Your Action Plan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bridget</dc:creator>
  <cp:lastModifiedBy>Jess Landis</cp:lastModifiedBy>
  <cp:revision>2</cp:revision>
  <cp:lastPrinted>2020-07-10T18:35:06Z</cp:lastPrinted>
  <dcterms:created xsi:type="dcterms:W3CDTF">2010-01-27T18:35:00Z</dcterms:created>
  <dcterms:modified xsi:type="dcterms:W3CDTF">2021-08-24T19:34:24Z</dcterms:modified>
</cp:coreProperties>
</file>